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8.xml" ContentType="application/vnd.openxmlformats-officedocument.presentationml.slideMaster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1" r:id="rId1"/>
    <p:sldMasterId id="2147483734" r:id="rId2"/>
    <p:sldMasterId id="2147483736" r:id="rId3"/>
    <p:sldMasterId id="2147483749" r:id="rId4"/>
    <p:sldMasterId id="2147483751" r:id="rId5"/>
    <p:sldMasterId id="2147483764" r:id="rId6"/>
    <p:sldMasterId id="2147483766" r:id="rId7"/>
    <p:sldMasterId id="2147483779" r:id="rId8"/>
  </p:sldMasterIdLst>
  <p:notesMasterIdLst>
    <p:notesMasterId r:id="rId27"/>
  </p:notesMasterIdLst>
  <p:sldIdLst>
    <p:sldId id="256" r:id="rId9"/>
    <p:sldId id="257" r:id="rId10"/>
    <p:sldId id="258" r:id="rId11"/>
    <p:sldId id="259" r:id="rId12"/>
    <p:sldId id="264" r:id="rId13"/>
    <p:sldId id="269" r:id="rId14"/>
    <p:sldId id="271" r:id="rId15"/>
    <p:sldId id="267" r:id="rId16"/>
    <p:sldId id="260" r:id="rId17"/>
    <p:sldId id="261" r:id="rId18"/>
    <p:sldId id="274" r:id="rId19"/>
    <p:sldId id="262" r:id="rId20"/>
    <p:sldId id="265" r:id="rId21"/>
    <p:sldId id="263" r:id="rId22"/>
    <p:sldId id="266" r:id="rId23"/>
    <p:sldId id="273" r:id="rId24"/>
    <p:sldId id="268" r:id="rId25"/>
    <p:sldId id="272" r:id="rId26"/>
  </p:sldIdLst>
  <p:sldSz cx="10080625" cy="7559675"/>
  <p:notesSz cx="7559675" cy="10691813"/>
  <p:custShowLst>
    <p:custShow name="Custom Show 1" id="0">
      <p:sldLst>
        <p:sld r:id="rId9"/>
      </p:sldLst>
    </p:custShow>
  </p:custShowLst>
  <p:defaultTextStyle>
    <a:defPPr>
      <a:defRPr lang="en-GB"/>
    </a:defPPr>
    <a:lvl1pPr algn="l" defTabSz="44898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488" indent="-285573" algn="l" defTabSz="44898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2287" indent="-228459" algn="l" defTabSz="44898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599205" indent="-228459" algn="l" defTabSz="44898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6121" indent="-228459" algn="l" defTabSz="44898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4578" algn="l" defTabSz="91383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1494" algn="l" defTabSz="91383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198409" algn="l" defTabSz="91383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5325" algn="l" defTabSz="91383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51" autoAdjust="0"/>
    <p:restoredTop sz="94714" autoAdjust="0"/>
  </p:normalViewPr>
  <p:slideViewPr>
    <p:cSldViewPr>
      <p:cViewPr varScale="1">
        <p:scale>
          <a:sx n="79" d="100"/>
          <a:sy n="79" d="100"/>
        </p:scale>
        <p:origin x="-132" y="-102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132" y="1185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fi-FI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fi-FI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fi-FI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DD780782-1649-44AC-B2E3-CE0F660CFF6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898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488" indent="-285573" algn="l" defTabSz="44898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2287" indent="-228459" algn="l" defTabSz="44898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599205" indent="-228459" algn="l" defTabSz="44898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6121" indent="-228459" algn="l" defTabSz="44898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4578" algn="l" defTabSz="91383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494" algn="l" defTabSz="91383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409" algn="l" defTabSz="91383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325" algn="l" defTabSz="91383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2F70E5-C57E-4DD5-A1A0-EEDDD7487E7A}" type="slidenum">
              <a:rPr lang="fi-FI"/>
              <a:pPr/>
              <a:t>1</a:t>
            </a:fld>
            <a:endParaRPr lang="fi-FI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17640" rIns="0" bIns="0"/>
          <a:lstStyle/>
          <a:p>
            <a:pPr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fi-FI" sz="2000">
                <a:latin typeface="Arial" charset="0"/>
                <a:cs typeface="Arial Unicode MS" charset="0"/>
              </a:rPr>
              <a:t>Static Title Screen with Logo</a:t>
            </a:r>
          </a:p>
          <a:p>
            <a:pPr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fi-FI" sz="2000">
                <a:latin typeface="Arial" charset="0"/>
                <a:cs typeface="Arial Unicode MS" charset="0"/>
              </a:rPr>
              <a:t>How to pronouce b2BIG</a:t>
            </a:r>
          </a:p>
          <a:p>
            <a:pPr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fi-FI" sz="2000">
                <a:latin typeface="Arial" charset="0"/>
                <a:cs typeface="Arial Unicode MS" charset="0"/>
              </a:rPr>
              <a:t>What it stands for</a:t>
            </a:r>
          </a:p>
          <a:p>
            <a:pPr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fi-FI" sz="2000">
                <a:latin typeface="Arial" charset="0"/>
                <a:cs typeface="Arial Unicode MS" charset="0"/>
              </a:rPr>
              <a:t>Web url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C340E-3ED9-405C-AEAB-31FDED07297C}" type="slidenum">
              <a:rPr lang="fi-FI"/>
              <a:pPr/>
              <a:t>14</a:t>
            </a:fld>
            <a:endParaRPr lang="fi-FI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3D0406-D0A5-419F-B860-29E578F1367B}" type="slidenum">
              <a:rPr lang="fi-FI"/>
              <a:pPr/>
              <a:t>2</a:t>
            </a:fld>
            <a:endParaRPr lang="fi-FI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23195D6-7FCE-4414-ADA0-6BAA24BE7C6E}" type="slidenum">
              <a:rPr lang="fi-FI"/>
              <a:pPr/>
              <a:t>3</a:t>
            </a:fld>
            <a:endParaRPr lang="fi-FI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8B4B06-1FB1-4F4B-A3CF-45668ACE26F4}" type="slidenum">
              <a:rPr lang="fi-FI"/>
              <a:pPr/>
              <a:t>4</a:t>
            </a:fld>
            <a:endParaRPr lang="fi-FI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B848B2-6B79-4FB9-93C9-133CE26CD509}" type="slidenum">
              <a:rPr lang="fi-FI"/>
              <a:pPr/>
              <a:t>5</a:t>
            </a:fld>
            <a:endParaRPr lang="fi-FI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0CA01B9-1491-4CC7-920B-7643C6D85A81}" type="slidenum">
              <a:rPr lang="fi-FI"/>
              <a:pPr/>
              <a:t>9</a:t>
            </a:fld>
            <a:endParaRPr lang="fi-FI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403FC7-722D-472F-8291-CB639CFA3FAD}" type="slidenum">
              <a:rPr lang="fi-FI"/>
              <a:pPr/>
              <a:t>10</a:t>
            </a:fld>
            <a:endParaRPr lang="fi-FI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836D87-C26A-41C5-88AB-BC4103A16FFA}" type="slidenum">
              <a:rPr lang="fi-FI"/>
              <a:pPr/>
              <a:t>12</a:t>
            </a:fld>
            <a:endParaRPr lang="fi-FI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547430-8E3C-49B8-92B6-2223D47C9B6B}" type="slidenum">
              <a:rPr lang="fi-FI"/>
              <a:pPr/>
              <a:t>13</a:t>
            </a:fld>
            <a:endParaRPr lang="fi-FI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5050" y="2099917"/>
            <a:ext cx="8468776" cy="167937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5049" y="4789545"/>
            <a:ext cx="8468776" cy="5089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0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4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1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5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9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Swir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05441"/>
            <a:ext cx="10080625" cy="3530364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420026" y="1555983"/>
            <a:ext cx="9240573" cy="2354510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420026" y="1555983"/>
            <a:ext cx="9240573" cy="2354510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" y="6877211"/>
            <a:ext cx="10080626" cy="682471"/>
          </a:xfrm>
          <a:solidFill>
            <a:srgbClr val="FFFF99"/>
          </a:solidFill>
        </p:spPr>
        <p:txBody>
          <a:bodyPr wrap="square" lIns="167879" tIns="83939" rIns="167879" bIns="83939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ir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59946"/>
            <a:ext cx="10080625" cy="35303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9469" y="716290"/>
            <a:ext cx="7764648" cy="1679370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9178" y="4789545"/>
            <a:ext cx="7764648" cy="5089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0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4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1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5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9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96012" y="2596893"/>
            <a:ext cx="8477817" cy="1526699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1000" b="1" i="1" u="none" strike="noStrike" kern="1200" cap="none" spc="-708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96300" y="2099913"/>
            <a:ext cx="8864300" cy="235189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5050" y="2099916"/>
            <a:ext cx="8468776" cy="167937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5049" y="4789545"/>
            <a:ext cx="8468776" cy="5089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4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9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Swir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05441"/>
            <a:ext cx="10080625" cy="3530364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ir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59946"/>
            <a:ext cx="10080625" cy="35303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9469" y="716290"/>
            <a:ext cx="7764648" cy="1679370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9178" y="4789545"/>
            <a:ext cx="7764648" cy="5089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4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9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96012" y="2596893"/>
            <a:ext cx="8477817" cy="1526699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1000" b="1" i="1" u="none" strike="noStrike" kern="1200" cap="none" spc="-708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20026" y="1555976"/>
            <a:ext cx="9240573" cy="235451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026" y="1557437"/>
            <a:ext cx="9240573" cy="235451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026" y="1555976"/>
            <a:ext cx="4536281" cy="2347726"/>
          </a:xfrm>
        </p:spPr>
        <p:txBody>
          <a:bodyPr/>
          <a:lstStyle>
            <a:lvl1pPr marL="374562" indent="-374562">
              <a:lnSpc>
                <a:spcPct val="90000"/>
              </a:lnSpc>
              <a:defRPr sz="3100"/>
            </a:lvl1pPr>
            <a:lvl2pPr marL="741835" indent="-358527">
              <a:lnSpc>
                <a:spcPct val="90000"/>
              </a:lnSpc>
              <a:defRPr sz="2600"/>
            </a:lvl2pPr>
            <a:lvl3pPr marL="1050812" indent="-317723">
              <a:lnSpc>
                <a:spcPct val="90000"/>
              </a:lnSpc>
              <a:defRPr sz="2200"/>
            </a:lvl3pPr>
            <a:lvl4pPr marL="1352502" indent="-301687">
              <a:lnSpc>
                <a:spcPct val="90000"/>
              </a:lnSpc>
              <a:defRPr sz="2000"/>
            </a:lvl4pPr>
            <a:lvl5pPr marL="1670224" indent="-308977">
              <a:lnSpc>
                <a:spcPct val="9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20" y="1555976"/>
            <a:ext cx="4536281" cy="2347726"/>
          </a:xfrm>
        </p:spPr>
        <p:txBody>
          <a:bodyPr/>
          <a:lstStyle>
            <a:lvl1pPr marL="383307" indent="-383307">
              <a:lnSpc>
                <a:spcPct val="90000"/>
              </a:lnSpc>
              <a:defRPr sz="3100"/>
            </a:lvl1pPr>
            <a:lvl2pPr marL="741835" indent="-374562">
              <a:lnSpc>
                <a:spcPct val="90000"/>
              </a:lnSpc>
              <a:defRPr sz="2600"/>
            </a:lvl2pPr>
            <a:lvl3pPr marL="1059557" indent="-333754">
              <a:lnSpc>
                <a:spcPct val="90000"/>
              </a:lnSpc>
              <a:defRPr sz="2200"/>
            </a:lvl3pPr>
            <a:lvl4pPr marL="1352502" indent="-292945">
              <a:lnSpc>
                <a:spcPct val="90000"/>
              </a:lnSpc>
              <a:defRPr sz="2000"/>
            </a:lvl4pPr>
            <a:lvl5pPr marL="1670224" indent="-301687">
              <a:lnSpc>
                <a:spcPct val="9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026" y="1931529"/>
            <a:ext cx="4536281" cy="3877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800" b="1"/>
            </a:lvl1pPr>
            <a:lvl2pPr marL="503690" indent="0">
              <a:buNone/>
              <a:defRPr sz="2200" b="1"/>
            </a:lvl2pPr>
            <a:lvl3pPr marL="1007381" indent="0">
              <a:buNone/>
              <a:defRPr sz="2000" b="1"/>
            </a:lvl3pPr>
            <a:lvl4pPr marL="1511070" indent="0">
              <a:buNone/>
              <a:defRPr sz="1800" b="1"/>
            </a:lvl4pPr>
            <a:lvl5pPr marL="2014761" indent="0">
              <a:buNone/>
              <a:defRPr sz="1800" b="1"/>
            </a:lvl5pPr>
            <a:lvl6pPr marL="2518452" indent="0">
              <a:buNone/>
              <a:defRPr sz="1800" b="1"/>
            </a:lvl6pPr>
            <a:lvl7pPr marL="3022143" indent="0">
              <a:buNone/>
              <a:defRPr sz="1800" b="1"/>
            </a:lvl7pPr>
            <a:lvl8pPr marL="3525830" indent="0">
              <a:buNone/>
              <a:defRPr sz="1800" b="1"/>
            </a:lvl8pPr>
            <a:lvl9pPr marL="4029523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025" y="2397397"/>
            <a:ext cx="4536281" cy="1694637"/>
          </a:xfrm>
        </p:spPr>
        <p:txBody>
          <a:bodyPr/>
          <a:lstStyle>
            <a:lvl1pPr marL="310435" indent="-310435">
              <a:defRPr sz="2500"/>
            </a:lvl1pPr>
            <a:lvl2pPr marL="619413" indent="-292945">
              <a:defRPr sz="2200"/>
            </a:lvl2pPr>
            <a:lvl3pPr marL="896325" indent="-268169">
              <a:defRPr sz="2000"/>
            </a:lvl3pPr>
            <a:lvl4pPr marL="1157206" indent="-252138">
              <a:defRPr sz="1900"/>
            </a:lvl4pPr>
            <a:lvl5pPr marL="1409342" indent="-227362">
              <a:defRPr sz="1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875" y="1931529"/>
            <a:ext cx="4538728" cy="3877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800" b="1"/>
            </a:lvl1pPr>
            <a:lvl2pPr marL="503690" indent="0">
              <a:buNone/>
              <a:defRPr sz="2200" b="1"/>
            </a:lvl2pPr>
            <a:lvl3pPr marL="1007381" indent="0">
              <a:buNone/>
              <a:defRPr sz="2000" b="1"/>
            </a:lvl3pPr>
            <a:lvl4pPr marL="1511070" indent="0">
              <a:buNone/>
              <a:defRPr sz="1800" b="1"/>
            </a:lvl4pPr>
            <a:lvl5pPr marL="2014761" indent="0">
              <a:buNone/>
              <a:defRPr sz="1800" b="1"/>
            </a:lvl5pPr>
            <a:lvl6pPr marL="2518452" indent="0">
              <a:buNone/>
              <a:defRPr sz="1800" b="1"/>
            </a:lvl6pPr>
            <a:lvl7pPr marL="3022143" indent="0">
              <a:buNone/>
              <a:defRPr sz="1800" b="1"/>
            </a:lvl7pPr>
            <a:lvl8pPr marL="3525830" indent="0">
              <a:buNone/>
              <a:defRPr sz="1800" b="1"/>
            </a:lvl8pPr>
            <a:lvl9pPr marL="4029523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9" y="2397397"/>
            <a:ext cx="4539780" cy="1694637"/>
          </a:xfrm>
        </p:spPr>
        <p:txBody>
          <a:bodyPr/>
          <a:lstStyle>
            <a:lvl1pPr marL="326467" indent="-326467">
              <a:defRPr sz="2500"/>
            </a:lvl1pPr>
            <a:lvl2pPr marL="628157" indent="-301687">
              <a:defRPr sz="2200"/>
            </a:lvl2pPr>
            <a:lvl3pPr marL="905070" indent="-269627">
              <a:defRPr sz="2000"/>
            </a:lvl3pPr>
            <a:lvl4pPr marL="1157206" indent="-260882">
              <a:defRPr sz="1900"/>
            </a:lvl4pPr>
            <a:lvl5pPr marL="1409342" indent="-243392">
              <a:defRPr sz="1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ir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59946"/>
            <a:ext cx="10080625" cy="35303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9469" y="716290"/>
            <a:ext cx="7764648" cy="1679370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9178" y="4789545"/>
            <a:ext cx="7764648" cy="5089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0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4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1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5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9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96012" y="2596893"/>
            <a:ext cx="8477817" cy="1526699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1000" b="1" i="1" u="none" strike="noStrike" kern="1200" cap="none" spc="-708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420026" y="1555982"/>
            <a:ext cx="9240573" cy="2354510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420026" y="1555982"/>
            <a:ext cx="9240573" cy="2354510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" y="6877210"/>
            <a:ext cx="10080626" cy="682471"/>
          </a:xfrm>
          <a:solidFill>
            <a:srgbClr val="FFFF99"/>
          </a:solidFill>
        </p:spPr>
        <p:txBody>
          <a:bodyPr wrap="square" lIns="167897" tIns="83948" rIns="167897" bIns="83948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ir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59946"/>
            <a:ext cx="10080625" cy="35303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9469" y="716290"/>
            <a:ext cx="7764648" cy="1679370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9178" y="4789545"/>
            <a:ext cx="7764648" cy="5089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4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9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96012" y="2596893"/>
            <a:ext cx="8477817" cy="1526699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1000" b="1" i="1" u="none" strike="noStrike" kern="1200" cap="none" spc="-708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96300" y="2099913"/>
            <a:ext cx="8864300" cy="235189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5050" y="2099914"/>
            <a:ext cx="8468776" cy="167937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5049" y="4789545"/>
            <a:ext cx="8468776" cy="5089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Swir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05441"/>
            <a:ext cx="10080625" cy="3530364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ir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59946"/>
            <a:ext cx="10080625" cy="35303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9469" y="716290"/>
            <a:ext cx="7764648" cy="1679370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9178" y="4789545"/>
            <a:ext cx="7764648" cy="5089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96012" y="2596892"/>
            <a:ext cx="8477817" cy="1526699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1000" b="1" i="1" u="none" strike="noStrike" kern="1200" cap="none" spc="-708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20026" y="1555976"/>
            <a:ext cx="9240573" cy="235451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20026" y="1555976"/>
            <a:ext cx="9240573" cy="235451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026" y="1557436"/>
            <a:ext cx="9240573" cy="235451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026" y="1555976"/>
            <a:ext cx="4536281" cy="2347726"/>
          </a:xfrm>
        </p:spPr>
        <p:txBody>
          <a:bodyPr/>
          <a:lstStyle>
            <a:lvl1pPr marL="374639" indent="-374639">
              <a:lnSpc>
                <a:spcPct val="90000"/>
              </a:lnSpc>
              <a:defRPr sz="3100"/>
            </a:lvl1pPr>
            <a:lvl2pPr marL="741989" indent="-358602">
              <a:lnSpc>
                <a:spcPct val="90000"/>
              </a:lnSpc>
              <a:defRPr sz="2600"/>
            </a:lvl2pPr>
            <a:lvl3pPr marL="1051030" indent="-317788">
              <a:lnSpc>
                <a:spcPct val="90000"/>
              </a:lnSpc>
              <a:defRPr sz="2200"/>
            </a:lvl3pPr>
            <a:lvl4pPr marL="1352782" indent="-301751">
              <a:lnSpc>
                <a:spcPct val="90000"/>
              </a:lnSpc>
              <a:defRPr sz="2000"/>
            </a:lvl4pPr>
            <a:lvl5pPr marL="1670570" indent="-309041">
              <a:lnSpc>
                <a:spcPct val="9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20" y="1555976"/>
            <a:ext cx="4536281" cy="2347726"/>
          </a:xfrm>
        </p:spPr>
        <p:txBody>
          <a:bodyPr/>
          <a:lstStyle>
            <a:lvl1pPr marL="383387" indent="-383387">
              <a:lnSpc>
                <a:spcPct val="90000"/>
              </a:lnSpc>
              <a:defRPr sz="3100"/>
            </a:lvl1pPr>
            <a:lvl2pPr marL="741989" indent="-374639">
              <a:lnSpc>
                <a:spcPct val="90000"/>
              </a:lnSpc>
              <a:defRPr sz="2600"/>
            </a:lvl2pPr>
            <a:lvl3pPr marL="1059777" indent="-333823">
              <a:lnSpc>
                <a:spcPct val="90000"/>
              </a:lnSpc>
              <a:defRPr sz="2200"/>
            </a:lvl3pPr>
            <a:lvl4pPr marL="1352782" indent="-293005">
              <a:lnSpc>
                <a:spcPct val="90000"/>
              </a:lnSpc>
              <a:defRPr sz="2000"/>
            </a:lvl4pPr>
            <a:lvl5pPr marL="1670570" indent="-301751">
              <a:lnSpc>
                <a:spcPct val="9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026" y="1931529"/>
            <a:ext cx="4536281" cy="3877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800" b="1"/>
            </a:lvl1pPr>
            <a:lvl2pPr marL="503796" indent="0">
              <a:buNone/>
              <a:defRPr sz="2200" b="1"/>
            </a:lvl2pPr>
            <a:lvl3pPr marL="1007589" indent="0">
              <a:buNone/>
              <a:defRPr sz="2000" b="1"/>
            </a:lvl3pPr>
            <a:lvl4pPr marL="1511384" indent="0">
              <a:buNone/>
              <a:defRPr sz="1800" b="1"/>
            </a:lvl4pPr>
            <a:lvl5pPr marL="2015179" indent="0">
              <a:buNone/>
              <a:defRPr sz="1800" b="1"/>
            </a:lvl5pPr>
            <a:lvl6pPr marL="2518974" indent="0">
              <a:buNone/>
              <a:defRPr sz="1800" b="1"/>
            </a:lvl6pPr>
            <a:lvl7pPr marL="3022769" indent="0">
              <a:buNone/>
              <a:defRPr sz="1800" b="1"/>
            </a:lvl7pPr>
            <a:lvl8pPr marL="3526562" indent="0">
              <a:buNone/>
              <a:defRPr sz="1800" b="1"/>
            </a:lvl8pPr>
            <a:lvl9pPr marL="403035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025" y="2397397"/>
            <a:ext cx="4536281" cy="1694637"/>
          </a:xfrm>
        </p:spPr>
        <p:txBody>
          <a:bodyPr/>
          <a:lstStyle>
            <a:lvl1pPr marL="310499" indent="-310499">
              <a:defRPr sz="2500"/>
            </a:lvl1pPr>
            <a:lvl2pPr marL="619541" indent="-293005">
              <a:defRPr sz="2200"/>
            </a:lvl2pPr>
            <a:lvl3pPr marL="896511" indent="-268224">
              <a:defRPr sz="2000"/>
            </a:lvl3pPr>
            <a:lvl4pPr marL="1157445" indent="-252190">
              <a:defRPr sz="1900"/>
            </a:lvl4pPr>
            <a:lvl5pPr marL="1409634" indent="-227408">
              <a:defRPr sz="1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875" y="1931529"/>
            <a:ext cx="4538728" cy="3877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800" b="1"/>
            </a:lvl1pPr>
            <a:lvl2pPr marL="503796" indent="0">
              <a:buNone/>
              <a:defRPr sz="2200" b="1"/>
            </a:lvl2pPr>
            <a:lvl3pPr marL="1007589" indent="0">
              <a:buNone/>
              <a:defRPr sz="2000" b="1"/>
            </a:lvl3pPr>
            <a:lvl4pPr marL="1511384" indent="0">
              <a:buNone/>
              <a:defRPr sz="1800" b="1"/>
            </a:lvl4pPr>
            <a:lvl5pPr marL="2015179" indent="0">
              <a:buNone/>
              <a:defRPr sz="1800" b="1"/>
            </a:lvl5pPr>
            <a:lvl6pPr marL="2518974" indent="0">
              <a:buNone/>
              <a:defRPr sz="1800" b="1"/>
            </a:lvl6pPr>
            <a:lvl7pPr marL="3022769" indent="0">
              <a:buNone/>
              <a:defRPr sz="1800" b="1"/>
            </a:lvl7pPr>
            <a:lvl8pPr marL="3526562" indent="0">
              <a:buNone/>
              <a:defRPr sz="1800" b="1"/>
            </a:lvl8pPr>
            <a:lvl9pPr marL="403035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9" y="2397397"/>
            <a:ext cx="4539780" cy="1694637"/>
          </a:xfrm>
        </p:spPr>
        <p:txBody>
          <a:bodyPr/>
          <a:lstStyle>
            <a:lvl1pPr marL="326535" indent="-326535">
              <a:defRPr sz="2500"/>
            </a:lvl1pPr>
            <a:lvl2pPr marL="628287" indent="-301751">
              <a:defRPr sz="2200"/>
            </a:lvl2pPr>
            <a:lvl3pPr marL="905257" indent="-269682">
              <a:defRPr sz="2000"/>
            </a:lvl3pPr>
            <a:lvl4pPr marL="1157445" indent="-260936">
              <a:defRPr sz="1900"/>
            </a:lvl4pPr>
            <a:lvl5pPr marL="1409634" indent="-243443">
              <a:defRPr sz="1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420026" y="1555980"/>
            <a:ext cx="9240573" cy="2354510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420026" y="1555980"/>
            <a:ext cx="9240573" cy="2354510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" y="6877208"/>
            <a:ext cx="10080626" cy="682471"/>
          </a:xfrm>
          <a:solidFill>
            <a:srgbClr val="FFFF99"/>
          </a:solidFill>
        </p:spPr>
        <p:txBody>
          <a:bodyPr wrap="square" lIns="167932" tIns="83965" rIns="167932" bIns="83965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ir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59946"/>
            <a:ext cx="10080625" cy="35303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9469" y="716290"/>
            <a:ext cx="7764648" cy="1679370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9178" y="4789545"/>
            <a:ext cx="7764648" cy="5089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96012" y="2596892"/>
            <a:ext cx="8477817" cy="1526699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1000" b="1" i="1" u="none" strike="noStrike" kern="1200" cap="none" spc="-708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96300" y="2099913"/>
            <a:ext cx="8864300" cy="235189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026" y="1557437"/>
            <a:ext cx="9240573" cy="235451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5050" y="2099910"/>
            <a:ext cx="8468776" cy="167937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5049" y="4789545"/>
            <a:ext cx="8468776" cy="5089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Swir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05441"/>
            <a:ext cx="10080625" cy="3530364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ir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59946"/>
            <a:ext cx="10080625" cy="35303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9469" y="716290"/>
            <a:ext cx="7764648" cy="1679370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9178" y="4789545"/>
            <a:ext cx="7764648" cy="5089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96009" y="2596889"/>
            <a:ext cx="8477817" cy="1526699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1000" b="1" i="1" u="none" strike="noStrike" kern="1200" cap="none" spc="-708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20026" y="1555975"/>
            <a:ext cx="9240573" cy="23298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026" y="1557433"/>
            <a:ext cx="9240573" cy="23298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026" y="1555976"/>
            <a:ext cx="4536281" cy="2347726"/>
          </a:xfrm>
        </p:spPr>
        <p:txBody>
          <a:bodyPr/>
          <a:lstStyle>
            <a:lvl1pPr marL="374756" indent="-374756">
              <a:lnSpc>
                <a:spcPct val="90000"/>
              </a:lnSpc>
              <a:defRPr sz="3100"/>
            </a:lvl1pPr>
            <a:lvl2pPr marL="742220" indent="-358715">
              <a:lnSpc>
                <a:spcPct val="90000"/>
              </a:lnSpc>
              <a:defRPr sz="2600"/>
            </a:lvl2pPr>
            <a:lvl3pPr marL="1051357" indent="-317886">
              <a:lnSpc>
                <a:spcPct val="90000"/>
              </a:lnSpc>
              <a:defRPr sz="2200"/>
            </a:lvl3pPr>
            <a:lvl4pPr marL="1353203" indent="-301846">
              <a:lnSpc>
                <a:spcPct val="90000"/>
              </a:lnSpc>
              <a:defRPr sz="2000"/>
            </a:lvl4pPr>
            <a:lvl5pPr marL="1671089" indent="-309137">
              <a:lnSpc>
                <a:spcPct val="9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555976"/>
            <a:ext cx="4536281" cy="2347726"/>
          </a:xfrm>
        </p:spPr>
        <p:txBody>
          <a:bodyPr/>
          <a:lstStyle>
            <a:lvl1pPr marL="383506" indent="-383506">
              <a:lnSpc>
                <a:spcPct val="90000"/>
              </a:lnSpc>
              <a:defRPr sz="3100"/>
            </a:lvl1pPr>
            <a:lvl2pPr marL="742220" indent="-374756">
              <a:lnSpc>
                <a:spcPct val="90000"/>
              </a:lnSpc>
              <a:defRPr sz="2600"/>
            </a:lvl2pPr>
            <a:lvl3pPr marL="1060106" indent="-333926">
              <a:lnSpc>
                <a:spcPct val="90000"/>
              </a:lnSpc>
              <a:defRPr sz="2200"/>
            </a:lvl3pPr>
            <a:lvl4pPr marL="1353203" indent="-293097">
              <a:lnSpc>
                <a:spcPct val="90000"/>
              </a:lnSpc>
              <a:defRPr sz="2000"/>
            </a:lvl4pPr>
            <a:lvl5pPr marL="1671089" indent="-301846">
              <a:lnSpc>
                <a:spcPct val="9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026" y="1931529"/>
            <a:ext cx="4536281" cy="3877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800" b="1"/>
            </a:lvl1pPr>
            <a:lvl2pPr marL="503952" indent="0">
              <a:buNone/>
              <a:defRPr sz="2200" b="1"/>
            </a:lvl2pPr>
            <a:lvl3pPr marL="1007902" indent="0">
              <a:buNone/>
              <a:defRPr sz="2000" b="1"/>
            </a:lvl3pPr>
            <a:lvl4pPr marL="1511854" indent="0">
              <a:buNone/>
              <a:defRPr sz="1800" b="1"/>
            </a:lvl4pPr>
            <a:lvl5pPr marL="2015806" indent="0">
              <a:buNone/>
              <a:defRPr sz="1800" b="1"/>
            </a:lvl5pPr>
            <a:lvl6pPr marL="2519757" indent="0">
              <a:buNone/>
              <a:defRPr sz="1800" b="1"/>
            </a:lvl6pPr>
            <a:lvl7pPr marL="3023708" indent="0">
              <a:buNone/>
              <a:defRPr sz="1800" b="1"/>
            </a:lvl7pPr>
            <a:lvl8pPr marL="3527660" indent="0">
              <a:buNone/>
              <a:defRPr sz="1800" b="1"/>
            </a:lvl8pPr>
            <a:lvl9pPr marL="403161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025" y="2397397"/>
            <a:ext cx="4536281" cy="1694637"/>
          </a:xfrm>
        </p:spPr>
        <p:txBody>
          <a:bodyPr/>
          <a:lstStyle>
            <a:lvl1pPr marL="310595" indent="-310595">
              <a:defRPr sz="2500"/>
            </a:lvl1pPr>
            <a:lvl2pPr marL="619733" indent="-293097">
              <a:defRPr sz="2200"/>
            </a:lvl2pPr>
            <a:lvl3pPr marL="896789" indent="-268308">
              <a:defRPr sz="2000"/>
            </a:lvl3pPr>
            <a:lvl4pPr marL="1157805" indent="-252268">
              <a:defRPr sz="1900"/>
            </a:lvl4pPr>
            <a:lvl5pPr marL="1410073" indent="-227478">
              <a:defRPr sz="1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872" y="1931529"/>
            <a:ext cx="4538728" cy="3877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800" b="1"/>
            </a:lvl1pPr>
            <a:lvl2pPr marL="503952" indent="0">
              <a:buNone/>
              <a:defRPr sz="2200" b="1"/>
            </a:lvl2pPr>
            <a:lvl3pPr marL="1007902" indent="0">
              <a:buNone/>
              <a:defRPr sz="2000" b="1"/>
            </a:lvl3pPr>
            <a:lvl4pPr marL="1511854" indent="0">
              <a:buNone/>
              <a:defRPr sz="1800" b="1"/>
            </a:lvl4pPr>
            <a:lvl5pPr marL="2015806" indent="0">
              <a:buNone/>
              <a:defRPr sz="1800" b="1"/>
            </a:lvl5pPr>
            <a:lvl6pPr marL="2519757" indent="0">
              <a:buNone/>
              <a:defRPr sz="1800" b="1"/>
            </a:lvl6pPr>
            <a:lvl7pPr marL="3023708" indent="0">
              <a:buNone/>
              <a:defRPr sz="1800" b="1"/>
            </a:lvl7pPr>
            <a:lvl8pPr marL="3527660" indent="0">
              <a:buNone/>
              <a:defRPr sz="1800" b="1"/>
            </a:lvl8pPr>
            <a:lvl9pPr marL="403161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9" y="2397397"/>
            <a:ext cx="4539780" cy="1694637"/>
          </a:xfrm>
        </p:spPr>
        <p:txBody>
          <a:bodyPr/>
          <a:lstStyle>
            <a:lvl1pPr marL="326635" indent="-326635">
              <a:defRPr sz="2500"/>
            </a:lvl1pPr>
            <a:lvl2pPr marL="628482" indent="-301846">
              <a:defRPr sz="2200"/>
            </a:lvl2pPr>
            <a:lvl3pPr marL="905538" indent="-269766">
              <a:defRPr sz="2000"/>
            </a:lvl3pPr>
            <a:lvl4pPr marL="1157805" indent="-261017">
              <a:defRPr sz="1900"/>
            </a:lvl4pPr>
            <a:lvl5pPr marL="1410073" indent="-243519">
              <a:defRPr sz="1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420026" y="1555976"/>
            <a:ext cx="9240573" cy="2329869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026" y="1555976"/>
            <a:ext cx="4536281" cy="2347726"/>
          </a:xfrm>
        </p:spPr>
        <p:txBody>
          <a:bodyPr/>
          <a:lstStyle>
            <a:lvl1pPr marL="374523" indent="-374523">
              <a:lnSpc>
                <a:spcPct val="90000"/>
              </a:lnSpc>
              <a:defRPr sz="3100"/>
            </a:lvl1pPr>
            <a:lvl2pPr marL="741759" indent="-358490">
              <a:lnSpc>
                <a:spcPct val="90000"/>
              </a:lnSpc>
              <a:defRPr sz="2600"/>
            </a:lvl2pPr>
            <a:lvl3pPr marL="1050704" indent="-317691">
              <a:lnSpc>
                <a:spcPct val="90000"/>
              </a:lnSpc>
              <a:defRPr sz="2200"/>
            </a:lvl3pPr>
            <a:lvl4pPr marL="1352362" indent="-301655">
              <a:lnSpc>
                <a:spcPct val="90000"/>
              </a:lnSpc>
              <a:defRPr sz="2000"/>
            </a:lvl4pPr>
            <a:lvl5pPr marL="1670051" indent="-308945">
              <a:lnSpc>
                <a:spcPct val="9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20" y="1555976"/>
            <a:ext cx="4536281" cy="2347726"/>
          </a:xfrm>
        </p:spPr>
        <p:txBody>
          <a:bodyPr/>
          <a:lstStyle>
            <a:lvl1pPr marL="383268" indent="-383268">
              <a:lnSpc>
                <a:spcPct val="90000"/>
              </a:lnSpc>
              <a:defRPr sz="3100"/>
            </a:lvl1pPr>
            <a:lvl2pPr marL="741759" indent="-374523">
              <a:lnSpc>
                <a:spcPct val="90000"/>
              </a:lnSpc>
              <a:defRPr sz="2600"/>
            </a:lvl2pPr>
            <a:lvl3pPr marL="1059447" indent="-333719">
              <a:lnSpc>
                <a:spcPct val="90000"/>
              </a:lnSpc>
              <a:defRPr sz="2200"/>
            </a:lvl3pPr>
            <a:lvl4pPr marL="1352362" indent="-292914">
              <a:lnSpc>
                <a:spcPct val="90000"/>
              </a:lnSpc>
              <a:defRPr sz="2000"/>
            </a:lvl4pPr>
            <a:lvl5pPr marL="1670051" indent="-301655">
              <a:lnSpc>
                <a:spcPct val="9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420026" y="1555976"/>
            <a:ext cx="9240573" cy="2329869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" y="6877205"/>
            <a:ext cx="10080626" cy="682471"/>
          </a:xfrm>
          <a:solidFill>
            <a:srgbClr val="FFFF99"/>
          </a:solidFill>
        </p:spPr>
        <p:txBody>
          <a:bodyPr wrap="square" lIns="167984" tIns="83992" rIns="167984" bIns="83992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ir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59946"/>
            <a:ext cx="10080625" cy="35303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9469" y="716290"/>
            <a:ext cx="7764648" cy="1679370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9178" y="4789545"/>
            <a:ext cx="7764648" cy="5089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96009" y="2596889"/>
            <a:ext cx="8477817" cy="1526699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1000" b="1" i="1" u="none" strike="noStrike" kern="1200" cap="none" spc="-708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96300" y="2099912"/>
            <a:ext cx="8864300" cy="235189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026" y="1931529"/>
            <a:ext cx="4536281" cy="3877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800" b="1"/>
            </a:lvl1pPr>
            <a:lvl2pPr marL="503638" indent="0">
              <a:buNone/>
              <a:defRPr sz="2200" b="1"/>
            </a:lvl2pPr>
            <a:lvl3pPr marL="1007276" indent="0">
              <a:buNone/>
              <a:defRPr sz="2000" b="1"/>
            </a:lvl3pPr>
            <a:lvl4pPr marL="1510914" indent="0">
              <a:buNone/>
              <a:defRPr sz="1800" b="1"/>
            </a:lvl4pPr>
            <a:lvl5pPr marL="2014552" indent="0">
              <a:buNone/>
              <a:defRPr sz="1800" b="1"/>
            </a:lvl5pPr>
            <a:lvl6pPr marL="2518191" indent="0">
              <a:buNone/>
              <a:defRPr sz="1800" b="1"/>
            </a:lvl6pPr>
            <a:lvl7pPr marL="3021830" indent="0">
              <a:buNone/>
              <a:defRPr sz="1800" b="1"/>
            </a:lvl7pPr>
            <a:lvl8pPr marL="3525464" indent="0">
              <a:buNone/>
              <a:defRPr sz="1800" b="1"/>
            </a:lvl8pPr>
            <a:lvl9pPr marL="402910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025" y="2397397"/>
            <a:ext cx="4536281" cy="1694637"/>
          </a:xfrm>
        </p:spPr>
        <p:txBody>
          <a:bodyPr/>
          <a:lstStyle>
            <a:lvl1pPr marL="310403" indent="-310403">
              <a:defRPr sz="2500"/>
            </a:lvl1pPr>
            <a:lvl2pPr marL="619349" indent="-292914">
              <a:defRPr sz="2200"/>
            </a:lvl2pPr>
            <a:lvl3pPr marL="896232" indent="-268141">
              <a:defRPr sz="2000"/>
            </a:lvl3pPr>
            <a:lvl4pPr marL="1157087" indent="-252111">
              <a:defRPr sz="1900"/>
            </a:lvl4pPr>
            <a:lvl5pPr marL="1409196" indent="-227338">
              <a:defRPr sz="1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875" y="1931529"/>
            <a:ext cx="4538728" cy="3877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800" b="1"/>
            </a:lvl1pPr>
            <a:lvl2pPr marL="503638" indent="0">
              <a:buNone/>
              <a:defRPr sz="2200" b="1"/>
            </a:lvl2pPr>
            <a:lvl3pPr marL="1007276" indent="0">
              <a:buNone/>
              <a:defRPr sz="2000" b="1"/>
            </a:lvl3pPr>
            <a:lvl4pPr marL="1510914" indent="0">
              <a:buNone/>
              <a:defRPr sz="1800" b="1"/>
            </a:lvl4pPr>
            <a:lvl5pPr marL="2014552" indent="0">
              <a:buNone/>
              <a:defRPr sz="1800" b="1"/>
            </a:lvl5pPr>
            <a:lvl6pPr marL="2518191" indent="0">
              <a:buNone/>
              <a:defRPr sz="1800" b="1"/>
            </a:lvl6pPr>
            <a:lvl7pPr marL="3021830" indent="0">
              <a:buNone/>
              <a:defRPr sz="1800" b="1"/>
            </a:lvl7pPr>
            <a:lvl8pPr marL="3525464" indent="0">
              <a:buNone/>
              <a:defRPr sz="1800" b="1"/>
            </a:lvl8pPr>
            <a:lvl9pPr marL="402910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9" y="2397397"/>
            <a:ext cx="4539780" cy="1694637"/>
          </a:xfrm>
        </p:spPr>
        <p:txBody>
          <a:bodyPr/>
          <a:lstStyle>
            <a:lvl1pPr marL="326433" indent="-326433">
              <a:defRPr sz="2500"/>
            </a:lvl1pPr>
            <a:lvl2pPr marL="628092" indent="-301655">
              <a:defRPr sz="2200"/>
            </a:lvl2pPr>
            <a:lvl3pPr marL="904976" indent="-269599">
              <a:defRPr sz="2000"/>
            </a:lvl3pPr>
            <a:lvl4pPr marL="1157087" indent="-260855">
              <a:defRPr sz="1900"/>
            </a:lvl4pPr>
            <a:lvl5pPr marL="1409196" indent="-243367">
              <a:defRPr sz="1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6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image" Target="../media/image1.jpe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52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026" y="253741"/>
            <a:ext cx="9240573" cy="73281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026" y="1557437"/>
            <a:ext cx="9240573" cy="235451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ransition>
    <p:fade/>
  </p:transition>
  <p:txStyles>
    <p:titleStyle>
      <a:lvl1pPr algn="l" defTabSz="1007276" rtl="0" eaLnBrk="1" latinLnBrk="0" hangingPunct="1">
        <a:lnSpc>
          <a:spcPct val="90000"/>
        </a:lnSpc>
        <a:spcBef>
          <a:spcPct val="0"/>
        </a:spcBef>
        <a:buNone/>
        <a:defRPr lang="en-US" sz="5300" b="0" kern="1200" cap="none" spc="-16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437204" indent="-437204" algn="l" defTabSz="1007276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1007317" indent="-437204" algn="l" defTabSz="1007276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386810" indent="-379492" algn="l" defTabSz="1007276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8053" indent="-381240" algn="l" defTabSz="1007276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138800" indent="-370748" algn="l" defTabSz="1007276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770009" indent="-251818" algn="l" defTabSz="100727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3647" indent="-251818" algn="l" defTabSz="100727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7286" indent="-251818" algn="l" defTabSz="100727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0924" indent="-251818" algn="l" defTabSz="100727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638" algn="l" defTabSz="1007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276" algn="l" defTabSz="1007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0914" algn="l" defTabSz="1007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52" algn="l" defTabSz="1007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8191" algn="l" defTabSz="1007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1830" algn="l" defTabSz="1007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5464" algn="l" defTabSz="1007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9105" algn="l" defTabSz="1007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432685"/>
            <a:ext cx="10080625" cy="612699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026" y="253741"/>
            <a:ext cx="9240573" cy="73281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299" y="2099910"/>
            <a:ext cx="8864300" cy="23239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ransition>
    <p:fade/>
  </p:transition>
  <p:txStyles>
    <p:titleStyle>
      <a:lvl1pPr algn="l" defTabSz="1007172" rtl="0" eaLnBrk="1" latinLnBrk="0" hangingPunct="1">
        <a:lnSpc>
          <a:spcPct val="90000"/>
        </a:lnSpc>
        <a:spcBef>
          <a:spcPct val="0"/>
        </a:spcBef>
        <a:buNone/>
        <a:defRPr lang="en-US" sz="5300" b="0" kern="1200" cap="none" spc="-138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1007172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3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424031" indent="-8745" algn="l" defTabSz="1007172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1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839310" indent="-8745" algn="l" defTabSz="1007172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6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205050" indent="8745" algn="l" defTabSz="1007172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6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570793" indent="0" algn="l" defTabSz="1007172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6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769722" indent="-251792" algn="l" defTabSz="100717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3307" indent="-251792" algn="l" defTabSz="100717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6894" indent="-251792" algn="l" defTabSz="100717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0480" indent="-251792" algn="l" defTabSz="100717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1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586" algn="l" defTabSz="10071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172" algn="l" defTabSz="10071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0757" algn="l" defTabSz="10071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343" algn="l" defTabSz="10071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7930" algn="l" defTabSz="10071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1517" algn="l" defTabSz="10071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5098" algn="l" defTabSz="10071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8687" algn="l" defTabSz="10071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026" y="253741"/>
            <a:ext cx="9240573" cy="73281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026" y="1557437"/>
            <a:ext cx="9240573" cy="235451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</p:sldLayoutIdLst>
  <p:transition>
    <p:fade/>
  </p:transition>
  <p:txStyles>
    <p:titleStyle>
      <a:lvl1pPr algn="l" defTabSz="1007381" rtl="0" eaLnBrk="1" latinLnBrk="0" hangingPunct="1">
        <a:lnSpc>
          <a:spcPct val="90000"/>
        </a:lnSpc>
        <a:spcBef>
          <a:spcPct val="0"/>
        </a:spcBef>
        <a:buNone/>
        <a:defRPr lang="en-US" sz="5300" b="0" kern="1200" cap="none" spc="-16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437249" indent="-437249" algn="l" defTabSz="1007381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1007421" indent="-437249" algn="l" defTabSz="1007381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386954" indent="-379532" algn="l" defTabSz="1007381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8236" indent="-381280" algn="l" defTabSz="1007381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139022" indent="-370786" algn="l" defTabSz="1007381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770296" indent="-251844" algn="l" defTabSz="100738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3986" indent="-251844" algn="l" defTabSz="100738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7677" indent="-251844" algn="l" defTabSz="100738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1368" indent="-251844" algn="l" defTabSz="100738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38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690" algn="l" defTabSz="100738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381" algn="l" defTabSz="100738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070" algn="l" defTabSz="100738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761" algn="l" defTabSz="100738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8452" algn="l" defTabSz="100738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2143" algn="l" defTabSz="100738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5830" algn="l" defTabSz="100738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9523" algn="l" defTabSz="100738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432685"/>
            <a:ext cx="10080625" cy="612699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026" y="253741"/>
            <a:ext cx="9240573" cy="73281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299" y="2099910"/>
            <a:ext cx="8864300" cy="23239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</p:sldLayoutIdLst>
  <p:transition>
    <p:fade/>
  </p:transition>
  <p:txStyles>
    <p:titleStyle>
      <a:lvl1pPr algn="l" defTabSz="1007276" rtl="0" eaLnBrk="1" latinLnBrk="0" hangingPunct="1">
        <a:lnSpc>
          <a:spcPct val="90000"/>
        </a:lnSpc>
        <a:spcBef>
          <a:spcPct val="0"/>
        </a:spcBef>
        <a:buNone/>
        <a:defRPr lang="en-US" sz="5300" b="0" kern="1200" cap="none" spc="-138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1007276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3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424074" indent="-8745" algn="l" defTabSz="1007276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1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839397" indent="-8745" algn="l" defTabSz="1007276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6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205175" indent="8745" algn="l" defTabSz="1007276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6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570956" indent="0" algn="l" defTabSz="1007276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6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770009" indent="-251818" algn="l" defTabSz="100727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3647" indent="-251818" algn="l" defTabSz="100727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7286" indent="-251818" algn="l" defTabSz="100727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0924" indent="-251818" algn="l" defTabSz="100727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638" algn="l" defTabSz="1007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276" algn="l" defTabSz="1007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0914" algn="l" defTabSz="1007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52" algn="l" defTabSz="1007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8191" algn="l" defTabSz="1007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1830" algn="l" defTabSz="1007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5464" algn="l" defTabSz="1007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9105" algn="l" defTabSz="1007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026" y="253741"/>
            <a:ext cx="9240573" cy="73281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026" y="1557437"/>
            <a:ext cx="9240573" cy="235451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ransition>
    <p:fade/>
  </p:transition>
  <p:txStyles>
    <p:titleStyle>
      <a:lvl1pPr algn="l" defTabSz="1007589" rtl="0" eaLnBrk="1" latinLnBrk="0" hangingPunct="1">
        <a:lnSpc>
          <a:spcPct val="90000"/>
        </a:lnSpc>
        <a:spcBef>
          <a:spcPct val="0"/>
        </a:spcBef>
        <a:buNone/>
        <a:defRPr lang="en-US" sz="5300" b="0" kern="1200" cap="none" spc="-16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437340" indent="-437340" algn="l" defTabSz="1007589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1007630" indent="-437340" algn="l" defTabSz="1007589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387241" indent="-379611" algn="l" defTabSz="1007589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8602" indent="-381359" algn="l" defTabSz="1007589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139465" indent="-370863" algn="l" defTabSz="1007589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770870" indent="-251896" algn="l" defTabSz="100758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4665" indent="-251896" algn="l" defTabSz="100758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8461" indent="-251896" algn="l" defTabSz="100758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2255" indent="-251896" algn="l" defTabSz="100758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58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796" algn="l" defTabSz="100758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589" algn="l" defTabSz="100758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84" algn="l" defTabSz="100758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179" algn="l" defTabSz="100758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8974" algn="l" defTabSz="100758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2769" algn="l" defTabSz="100758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6562" algn="l" defTabSz="100758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0358" algn="l" defTabSz="100758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432685"/>
            <a:ext cx="10080625" cy="612699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026" y="253741"/>
            <a:ext cx="9240573" cy="73281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299" y="2099910"/>
            <a:ext cx="8864300" cy="23239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</p:sldLayoutIdLst>
  <p:transition>
    <p:fade/>
  </p:transition>
  <p:txStyles>
    <p:titleStyle>
      <a:lvl1pPr algn="l" defTabSz="1007485" rtl="0" eaLnBrk="1" latinLnBrk="0" hangingPunct="1">
        <a:lnSpc>
          <a:spcPct val="90000"/>
        </a:lnSpc>
        <a:spcBef>
          <a:spcPct val="0"/>
        </a:spcBef>
        <a:buNone/>
        <a:defRPr lang="en-US" sz="5300" b="0" kern="1200" cap="none" spc="-138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1007485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3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424160" indent="-8745" algn="l" defTabSz="1007485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1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839571" indent="-8745" algn="l" defTabSz="1007485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6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205425" indent="8745" algn="l" defTabSz="1007485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6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571282" indent="0" algn="l" defTabSz="1007485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6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770583" indent="-251870" algn="l" defTabSz="100748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4326" indent="-251870" algn="l" defTabSz="100748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8069" indent="-251870" algn="l" defTabSz="100748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1812" indent="-251870" algn="l" defTabSz="100748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4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743" algn="l" defTabSz="10074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485" algn="l" defTabSz="10074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227" algn="l" defTabSz="10074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970" algn="l" defTabSz="10074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8713" algn="l" defTabSz="10074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2456" algn="l" defTabSz="10074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6196" algn="l" defTabSz="10074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9940" algn="l" defTabSz="10074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026" y="253740"/>
            <a:ext cx="9240573" cy="73281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026" y="1557434"/>
            <a:ext cx="9240573" cy="235451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transition>
    <p:fade/>
  </p:transition>
  <p:txStyles>
    <p:titleStyle>
      <a:lvl1pPr algn="l" defTabSz="1007902" rtl="0" eaLnBrk="1" latinLnBrk="0" hangingPunct="1">
        <a:lnSpc>
          <a:spcPct val="90000"/>
        </a:lnSpc>
        <a:spcBef>
          <a:spcPct val="0"/>
        </a:spcBef>
        <a:buNone/>
        <a:defRPr lang="en-US" sz="5300" b="0" kern="1200" cap="none" spc="-16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437475" indent="-437475" algn="l" defTabSz="1007902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1007943" indent="-437475" algn="l" defTabSz="1007902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387672" indent="-379729" algn="l" defTabSz="1007902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9151" indent="-381478" algn="l" defTabSz="1007902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140130" indent="-370979" algn="l" defTabSz="1007902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732" indent="-251976" algn="l" defTabSz="100790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684" indent="-251976" algn="l" defTabSz="100790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636" indent="-251976" algn="l" defTabSz="100790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587" indent="-251976" algn="l" defTabSz="100790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52" algn="l" defTabSz="10079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02" algn="l" defTabSz="10079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854" algn="l" defTabSz="10079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06" algn="l" defTabSz="10079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757" algn="l" defTabSz="10079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708" algn="l" defTabSz="10079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660" algn="l" defTabSz="10079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612" algn="l" defTabSz="10079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432685"/>
            <a:ext cx="10080625" cy="612699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026" y="253741"/>
            <a:ext cx="9240573" cy="73281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299" y="2099910"/>
            <a:ext cx="8864300" cy="23239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</p:sldLayoutIdLst>
  <p:transition>
    <p:fade/>
  </p:transition>
  <p:txStyles>
    <p:titleStyle>
      <a:lvl1pPr algn="l" defTabSz="1007798" rtl="0" eaLnBrk="1" latinLnBrk="0" hangingPunct="1">
        <a:lnSpc>
          <a:spcPct val="90000"/>
        </a:lnSpc>
        <a:spcBef>
          <a:spcPct val="0"/>
        </a:spcBef>
        <a:buNone/>
        <a:defRPr lang="en-US" sz="5300" b="0" kern="1200" cap="none" spc="-138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1007798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3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424291" indent="-8748" algn="l" defTabSz="1007798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1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839832" indent="-8748" algn="l" defTabSz="1007798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6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205800" indent="8748" algn="l" defTabSz="1007798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6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571770" indent="0" algn="l" defTabSz="1007798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6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771445" indent="-251949" algn="l" defTabSz="100779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344" indent="-251949" algn="l" defTabSz="100779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244" indent="-251949" algn="l" defTabSz="100779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143" indent="-251949" algn="l" defTabSz="100779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7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00" algn="l" defTabSz="10077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798" algn="l" defTabSz="10077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698" algn="l" defTabSz="10077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597" algn="l" defTabSz="10077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496" algn="l" defTabSz="10077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395" algn="l" defTabSz="10077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294" algn="l" defTabSz="10077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194" algn="l" defTabSz="10077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mm.org/initiatives/b2b" TargetMode="External"/><Relationship Id="rId1" Type="http://schemas.openxmlformats.org/officeDocument/2006/relationships/slideLayout" Target="../slideLayouts/slideLayout4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3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46619" y="2969431"/>
            <a:ext cx="8948426" cy="7305529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643796" y="2969431"/>
            <a:ext cx="6323178" cy="1583617"/>
            <a:chOff x="643796" y="2969431"/>
            <a:chExt cx="6323178" cy="1583617"/>
          </a:xfrm>
        </p:grpSpPr>
        <p:sp>
          <p:nvSpPr>
            <p:cNvPr id="4104" name="Freeform 8"/>
            <p:cNvSpPr>
              <a:spLocks/>
            </p:cNvSpPr>
            <p:nvPr/>
          </p:nvSpPr>
          <p:spPr bwMode="auto">
            <a:xfrm>
              <a:off x="643796" y="2969431"/>
              <a:ext cx="1219470" cy="12138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1" y="0"/>
                </a:cxn>
                <a:cxn ang="0">
                  <a:pos x="292" y="238"/>
                </a:cxn>
                <a:cxn ang="0">
                  <a:pos x="295" y="238"/>
                </a:cxn>
                <a:cxn ang="0">
                  <a:pos x="290" y="202"/>
                </a:cxn>
                <a:cxn ang="0">
                  <a:pos x="285" y="166"/>
                </a:cxn>
                <a:cxn ang="0">
                  <a:pos x="283" y="129"/>
                </a:cxn>
                <a:cxn ang="0">
                  <a:pos x="283" y="0"/>
                </a:cxn>
                <a:cxn ang="0">
                  <a:pos x="432" y="0"/>
                </a:cxn>
                <a:cxn ang="0">
                  <a:pos x="432" y="430"/>
                </a:cxn>
                <a:cxn ang="0">
                  <a:pos x="283" y="430"/>
                </a:cxn>
                <a:cxn ang="0">
                  <a:pos x="145" y="205"/>
                </a:cxn>
                <a:cxn ang="0">
                  <a:pos x="140" y="205"/>
                </a:cxn>
                <a:cxn ang="0">
                  <a:pos x="147" y="248"/>
                </a:cxn>
                <a:cxn ang="0">
                  <a:pos x="150" y="290"/>
                </a:cxn>
                <a:cxn ang="0">
                  <a:pos x="150" y="430"/>
                </a:cxn>
                <a:cxn ang="0">
                  <a:pos x="0" y="430"/>
                </a:cxn>
                <a:cxn ang="0">
                  <a:pos x="0" y="0"/>
                </a:cxn>
              </a:cxnLst>
              <a:rect l="0" t="0" r="r" b="b"/>
              <a:pathLst>
                <a:path w="432" h="430">
                  <a:moveTo>
                    <a:pt x="0" y="0"/>
                  </a:moveTo>
                  <a:lnTo>
                    <a:pt x="151" y="0"/>
                  </a:lnTo>
                  <a:lnTo>
                    <a:pt x="292" y="238"/>
                  </a:lnTo>
                  <a:lnTo>
                    <a:pt x="295" y="238"/>
                  </a:lnTo>
                  <a:lnTo>
                    <a:pt x="290" y="202"/>
                  </a:lnTo>
                  <a:lnTo>
                    <a:pt x="285" y="166"/>
                  </a:lnTo>
                  <a:lnTo>
                    <a:pt x="283" y="129"/>
                  </a:lnTo>
                  <a:lnTo>
                    <a:pt x="283" y="0"/>
                  </a:lnTo>
                  <a:lnTo>
                    <a:pt x="432" y="0"/>
                  </a:lnTo>
                  <a:lnTo>
                    <a:pt x="432" y="430"/>
                  </a:lnTo>
                  <a:lnTo>
                    <a:pt x="283" y="430"/>
                  </a:lnTo>
                  <a:lnTo>
                    <a:pt x="145" y="205"/>
                  </a:lnTo>
                  <a:lnTo>
                    <a:pt x="140" y="205"/>
                  </a:lnTo>
                  <a:lnTo>
                    <a:pt x="147" y="248"/>
                  </a:lnTo>
                  <a:lnTo>
                    <a:pt x="150" y="290"/>
                  </a:lnTo>
                  <a:lnTo>
                    <a:pt x="150" y="430"/>
                  </a:lnTo>
                  <a:lnTo>
                    <a:pt x="0" y="43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auto">
            <a:xfrm>
              <a:off x="1922546" y="2969431"/>
              <a:ext cx="1431184" cy="1583617"/>
            </a:xfrm>
            <a:custGeom>
              <a:avLst/>
              <a:gdLst/>
              <a:ahLst/>
              <a:cxnLst>
                <a:cxn ang="0">
                  <a:pos x="167" y="0"/>
                </a:cxn>
                <a:cxn ang="0">
                  <a:pos x="300" y="0"/>
                </a:cxn>
                <a:cxn ang="0">
                  <a:pos x="507" y="561"/>
                </a:cxn>
                <a:cxn ang="0">
                  <a:pos x="340" y="561"/>
                </a:cxn>
                <a:cxn ang="0">
                  <a:pos x="246" y="234"/>
                </a:cxn>
                <a:cxn ang="0">
                  <a:pos x="238" y="203"/>
                </a:cxn>
                <a:cxn ang="0">
                  <a:pos x="235" y="171"/>
                </a:cxn>
                <a:cxn ang="0">
                  <a:pos x="231" y="171"/>
                </a:cxn>
                <a:cxn ang="0">
                  <a:pos x="228" y="203"/>
                </a:cxn>
                <a:cxn ang="0">
                  <a:pos x="221" y="234"/>
                </a:cxn>
                <a:cxn ang="0">
                  <a:pos x="164" y="430"/>
                </a:cxn>
                <a:cxn ang="0">
                  <a:pos x="0" y="430"/>
                </a:cxn>
                <a:cxn ang="0">
                  <a:pos x="167" y="0"/>
                </a:cxn>
              </a:cxnLst>
              <a:rect l="0" t="0" r="r" b="b"/>
              <a:pathLst>
                <a:path w="507" h="561">
                  <a:moveTo>
                    <a:pt x="167" y="0"/>
                  </a:moveTo>
                  <a:lnTo>
                    <a:pt x="300" y="0"/>
                  </a:lnTo>
                  <a:lnTo>
                    <a:pt x="507" y="561"/>
                  </a:lnTo>
                  <a:lnTo>
                    <a:pt x="340" y="561"/>
                  </a:lnTo>
                  <a:lnTo>
                    <a:pt x="246" y="234"/>
                  </a:lnTo>
                  <a:lnTo>
                    <a:pt x="238" y="203"/>
                  </a:lnTo>
                  <a:lnTo>
                    <a:pt x="235" y="171"/>
                  </a:lnTo>
                  <a:lnTo>
                    <a:pt x="231" y="171"/>
                  </a:lnTo>
                  <a:lnTo>
                    <a:pt x="228" y="203"/>
                  </a:lnTo>
                  <a:lnTo>
                    <a:pt x="221" y="234"/>
                  </a:lnTo>
                  <a:lnTo>
                    <a:pt x="164" y="430"/>
                  </a:lnTo>
                  <a:lnTo>
                    <a:pt x="0" y="430"/>
                  </a:lnTo>
                  <a:lnTo>
                    <a:pt x="167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auto">
            <a:xfrm>
              <a:off x="3322678" y="2969431"/>
              <a:ext cx="1645720" cy="1213824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230" y="0"/>
                </a:cxn>
                <a:cxn ang="0">
                  <a:pos x="290" y="226"/>
                </a:cxn>
                <a:cxn ang="0">
                  <a:pos x="294" y="226"/>
                </a:cxn>
                <a:cxn ang="0">
                  <a:pos x="299" y="197"/>
                </a:cxn>
                <a:cxn ang="0">
                  <a:pos x="305" y="169"/>
                </a:cxn>
                <a:cxn ang="0">
                  <a:pos x="353" y="0"/>
                </a:cxn>
                <a:cxn ang="0">
                  <a:pos x="513" y="0"/>
                </a:cxn>
                <a:cxn ang="0">
                  <a:pos x="583" y="430"/>
                </a:cxn>
                <a:cxn ang="0">
                  <a:pos x="432" y="430"/>
                </a:cxn>
                <a:cxn ang="0">
                  <a:pos x="411" y="195"/>
                </a:cxn>
                <a:cxn ang="0">
                  <a:pos x="408" y="195"/>
                </a:cxn>
                <a:cxn ang="0">
                  <a:pos x="398" y="237"/>
                </a:cxn>
                <a:cxn ang="0">
                  <a:pos x="335" y="430"/>
                </a:cxn>
                <a:cxn ang="0">
                  <a:pos x="244" y="430"/>
                </a:cxn>
                <a:cxn ang="0">
                  <a:pos x="188" y="248"/>
                </a:cxn>
                <a:cxn ang="0">
                  <a:pos x="181" y="221"/>
                </a:cxn>
                <a:cxn ang="0">
                  <a:pos x="178" y="195"/>
                </a:cxn>
                <a:cxn ang="0">
                  <a:pos x="173" y="195"/>
                </a:cxn>
                <a:cxn ang="0">
                  <a:pos x="170" y="247"/>
                </a:cxn>
                <a:cxn ang="0">
                  <a:pos x="151" y="430"/>
                </a:cxn>
                <a:cxn ang="0">
                  <a:pos x="0" y="430"/>
                </a:cxn>
                <a:cxn ang="0">
                  <a:pos x="69" y="0"/>
                </a:cxn>
              </a:cxnLst>
              <a:rect l="0" t="0" r="r" b="b"/>
              <a:pathLst>
                <a:path w="583" h="430">
                  <a:moveTo>
                    <a:pt x="69" y="0"/>
                  </a:moveTo>
                  <a:lnTo>
                    <a:pt x="230" y="0"/>
                  </a:lnTo>
                  <a:lnTo>
                    <a:pt x="290" y="226"/>
                  </a:lnTo>
                  <a:lnTo>
                    <a:pt x="294" y="226"/>
                  </a:lnTo>
                  <a:lnTo>
                    <a:pt x="299" y="197"/>
                  </a:lnTo>
                  <a:lnTo>
                    <a:pt x="305" y="169"/>
                  </a:lnTo>
                  <a:lnTo>
                    <a:pt x="353" y="0"/>
                  </a:lnTo>
                  <a:lnTo>
                    <a:pt x="513" y="0"/>
                  </a:lnTo>
                  <a:lnTo>
                    <a:pt x="583" y="430"/>
                  </a:lnTo>
                  <a:lnTo>
                    <a:pt x="432" y="430"/>
                  </a:lnTo>
                  <a:lnTo>
                    <a:pt x="411" y="195"/>
                  </a:lnTo>
                  <a:lnTo>
                    <a:pt x="408" y="195"/>
                  </a:lnTo>
                  <a:lnTo>
                    <a:pt x="398" y="237"/>
                  </a:lnTo>
                  <a:lnTo>
                    <a:pt x="335" y="430"/>
                  </a:lnTo>
                  <a:lnTo>
                    <a:pt x="244" y="430"/>
                  </a:lnTo>
                  <a:lnTo>
                    <a:pt x="188" y="248"/>
                  </a:lnTo>
                  <a:lnTo>
                    <a:pt x="181" y="221"/>
                  </a:lnTo>
                  <a:lnTo>
                    <a:pt x="178" y="195"/>
                  </a:lnTo>
                  <a:lnTo>
                    <a:pt x="173" y="195"/>
                  </a:lnTo>
                  <a:lnTo>
                    <a:pt x="170" y="247"/>
                  </a:lnTo>
                  <a:lnTo>
                    <a:pt x="151" y="430"/>
                  </a:lnTo>
                  <a:lnTo>
                    <a:pt x="0" y="430"/>
                  </a:lnTo>
                  <a:lnTo>
                    <a:pt x="69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auto">
            <a:xfrm>
              <a:off x="5067198" y="2969431"/>
              <a:ext cx="1651366" cy="1213824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231" y="0"/>
                </a:cxn>
                <a:cxn ang="0">
                  <a:pos x="291" y="226"/>
                </a:cxn>
                <a:cxn ang="0">
                  <a:pos x="294" y="226"/>
                </a:cxn>
                <a:cxn ang="0">
                  <a:pos x="299" y="197"/>
                </a:cxn>
                <a:cxn ang="0">
                  <a:pos x="306" y="169"/>
                </a:cxn>
                <a:cxn ang="0">
                  <a:pos x="354" y="0"/>
                </a:cxn>
                <a:cxn ang="0">
                  <a:pos x="514" y="0"/>
                </a:cxn>
                <a:cxn ang="0">
                  <a:pos x="585" y="430"/>
                </a:cxn>
                <a:cxn ang="0">
                  <a:pos x="433" y="430"/>
                </a:cxn>
                <a:cxn ang="0">
                  <a:pos x="412" y="195"/>
                </a:cxn>
                <a:cxn ang="0">
                  <a:pos x="409" y="195"/>
                </a:cxn>
                <a:cxn ang="0">
                  <a:pos x="404" y="216"/>
                </a:cxn>
                <a:cxn ang="0">
                  <a:pos x="399" y="237"/>
                </a:cxn>
                <a:cxn ang="0">
                  <a:pos x="336" y="430"/>
                </a:cxn>
                <a:cxn ang="0">
                  <a:pos x="245" y="430"/>
                </a:cxn>
                <a:cxn ang="0">
                  <a:pos x="189" y="248"/>
                </a:cxn>
                <a:cxn ang="0">
                  <a:pos x="184" y="221"/>
                </a:cxn>
                <a:cxn ang="0">
                  <a:pos x="180" y="195"/>
                </a:cxn>
                <a:cxn ang="0">
                  <a:pos x="174" y="195"/>
                </a:cxn>
                <a:cxn ang="0">
                  <a:pos x="170" y="247"/>
                </a:cxn>
                <a:cxn ang="0">
                  <a:pos x="152" y="430"/>
                </a:cxn>
                <a:cxn ang="0">
                  <a:pos x="0" y="430"/>
                </a:cxn>
                <a:cxn ang="0">
                  <a:pos x="70" y="0"/>
                </a:cxn>
              </a:cxnLst>
              <a:rect l="0" t="0" r="r" b="b"/>
              <a:pathLst>
                <a:path w="585" h="430">
                  <a:moveTo>
                    <a:pt x="70" y="0"/>
                  </a:moveTo>
                  <a:lnTo>
                    <a:pt x="231" y="0"/>
                  </a:lnTo>
                  <a:lnTo>
                    <a:pt x="291" y="226"/>
                  </a:lnTo>
                  <a:lnTo>
                    <a:pt x="294" y="226"/>
                  </a:lnTo>
                  <a:lnTo>
                    <a:pt x="299" y="197"/>
                  </a:lnTo>
                  <a:lnTo>
                    <a:pt x="306" y="169"/>
                  </a:lnTo>
                  <a:lnTo>
                    <a:pt x="354" y="0"/>
                  </a:lnTo>
                  <a:lnTo>
                    <a:pt x="514" y="0"/>
                  </a:lnTo>
                  <a:lnTo>
                    <a:pt x="585" y="430"/>
                  </a:lnTo>
                  <a:lnTo>
                    <a:pt x="433" y="430"/>
                  </a:lnTo>
                  <a:lnTo>
                    <a:pt x="412" y="195"/>
                  </a:lnTo>
                  <a:lnTo>
                    <a:pt x="409" y="195"/>
                  </a:lnTo>
                  <a:lnTo>
                    <a:pt x="404" y="216"/>
                  </a:lnTo>
                  <a:lnTo>
                    <a:pt x="399" y="237"/>
                  </a:lnTo>
                  <a:lnTo>
                    <a:pt x="336" y="430"/>
                  </a:lnTo>
                  <a:lnTo>
                    <a:pt x="245" y="430"/>
                  </a:lnTo>
                  <a:lnTo>
                    <a:pt x="189" y="248"/>
                  </a:lnTo>
                  <a:lnTo>
                    <a:pt x="184" y="221"/>
                  </a:lnTo>
                  <a:lnTo>
                    <a:pt x="180" y="195"/>
                  </a:lnTo>
                  <a:lnTo>
                    <a:pt x="174" y="195"/>
                  </a:lnTo>
                  <a:lnTo>
                    <a:pt x="170" y="247"/>
                  </a:lnTo>
                  <a:lnTo>
                    <a:pt x="152" y="430"/>
                  </a:lnTo>
                  <a:lnTo>
                    <a:pt x="0" y="430"/>
                  </a:lnTo>
                  <a:lnTo>
                    <a:pt x="7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 noEditPoints="1"/>
            </p:cNvSpPr>
            <p:nvPr/>
          </p:nvSpPr>
          <p:spPr bwMode="auto">
            <a:xfrm>
              <a:off x="6676221" y="2969431"/>
              <a:ext cx="290753" cy="287930"/>
            </a:xfrm>
            <a:custGeom>
              <a:avLst/>
              <a:gdLst/>
              <a:ahLst/>
              <a:cxnLst>
                <a:cxn ang="0">
                  <a:pos x="41" y="49"/>
                </a:cxn>
                <a:cxn ang="0">
                  <a:pos x="59" y="48"/>
                </a:cxn>
                <a:cxn ang="0">
                  <a:pos x="64" y="44"/>
                </a:cxn>
                <a:cxn ang="0">
                  <a:pos x="65" y="37"/>
                </a:cxn>
                <a:cxn ang="0">
                  <a:pos x="62" y="33"/>
                </a:cxn>
                <a:cxn ang="0">
                  <a:pos x="59" y="30"/>
                </a:cxn>
                <a:cxn ang="0">
                  <a:pos x="53" y="29"/>
                </a:cxn>
                <a:cxn ang="0">
                  <a:pos x="30" y="22"/>
                </a:cxn>
                <a:cxn ang="0">
                  <a:pos x="59" y="23"/>
                </a:cxn>
                <a:cxn ang="0">
                  <a:pos x="70" y="27"/>
                </a:cxn>
                <a:cxn ang="0">
                  <a:pos x="74" y="34"/>
                </a:cxn>
                <a:cxn ang="0">
                  <a:pos x="75" y="42"/>
                </a:cxn>
                <a:cxn ang="0">
                  <a:pos x="72" y="48"/>
                </a:cxn>
                <a:cxn ang="0">
                  <a:pos x="67" y="51"/>
                </a:cxn>
                <a:cxn ang="0">
                  <a:pos x="60" y="52"/>
                </a:cxn>
                <a:cxn ang="0">
                  <a:pos x="69" y="56"/>
                </a:cxn>
                <a:cxn ang="0">
                  <a:pos x="73" y="62"/>
                </a:cxn>
                <a:cxn ang="0">
                  <a:pos x="74" y="78"/>
                </a:cxn>
                <a:cxn ang="0">
                  <a:pos x="65" y="67"/>
                </a:cxn>
                <a:cxn ang="0">
                  <a:pos x="62" y="60"/>
                </a:cxn>
                <a:cxn ang="0">
                  <a:pos x="54" y="56"/>
                </a:cxn>
                <a:cxn ang="0">
                  <a:pos x="41" y="78"/>
                </a:cxn>
                <a:cxn ang="0">
                  <a:pos x="30" y="22"/>
                </a:cxn>
                <a:cxn ang="0">
                  <a:pos x="40" y="8"/>
                </a:cxn>
                <a:cxn ang="0">
                  <a:pos x="20" y="19"/>
                </a:cxn>
                <a:cxn ang="0">
                  <a:pos x="9" y="39"/>
                </a:cxn>
                <a:cxn ang="0">
                  <a:pos x="9" y="62"/>
                </a:cxn>
                <a:cxn ang="0">
                  <a:pos x="20" y="82"/>
                </a:cxn>
                <a:cxn ang="0">
                  <a:pos x="40" y="94"/>
                </a:cxn>
                <a:cxn ang="0">
                  <a:pos x="63" y="94"/>
                </a:cxn>
                <a:cxn ang="0">
                  <a:pos x="82" y="82"/>
                </a:cxn>
                <a:cxn ang="0">
                  <a:pos x="94" y="62"/>
                </a:cxn>
                <a:cxn ang="0">
                  <a:pos x="94" y="39"/>
                </a:cxn>
                <a:cxn ang="0">
                  <a:pos x="82" y="19"/>
                </a:cxn>
                <a:cxn ang="0">
                  <a:pos x="63" y="8"/>
                </a:cxn>
                <a:cxn ang="0">
                  <a:pos x="52" y="0"/>
                </a:cxn>
                <a:cxn ang="0">
                  <a:pos x="77" y="7"/>
                </a:cxn>
                <a:cxn ang="0">
                  <a:pos x="96" y="25"/>
                </a:cxn>
                <a:cxn ang="0">
                  <a:pos x="103" y="50"/>
                </a:cxn>
                <a:cxn ang="0">
                  <a:pos x="96" y="76"/>
                </a:cxn>
                <a:cxn ang="0">
                  <a:pos x="77" y="96"/>
                </a:cxn>
                <a:cxn ang="0">
                  <a:pos x="52" y="102"/>
                </a:cxn>
                <a:cxn ang="0">
                  <a:pos x="26" y="96"/>
                </a:cxn>
                <a:cxn ang="0">
                  <a:pos x="7" y="76"/>
                </a:cxn>
                <a:cxn ang="0">
                  <a:pos x="0" y="50"/>
                </a:cxn>
                <a:cxn ang="0">
                  <a:pos x="7" y="25"/>
                </a:cxn>
                <a:cxn ang="0">
                  <a:pos x="26" y="7"/>
                </a:cxn>
                <a:cxn ang="0">
                  <a:pos x="52" y="0"/>
                </a:cxn>
              </a:cxnLst>
              <a:rect l="0" t="0" r="r" b="b"/>
              <a:pathLst>
                <a:path w="103" h="102">
                  <a:moveTo>
                    <a:pt x="41" y="29"/>
                  </a:moveTo>
                  <a:lnTo>
                    <a:pt x="41" y="49"/>
                  </a:lnTo>
                  <a:lnTo>
                    <a:pt x="54" y="49"/>
                  </a:lnTo>
                  <a:lnTo>
                    <a:pt x="59" y="48"/>
                  </a:lnTo>
                  <a:lnTo>
                    <a:pt x="62" y="46"/>
                  </a:lnTo>
                  <a:lnTo>
                    <a:pt x="64" y="44"/>
                  </a:lnTo>
                  <a:lnTo>
                    <a:pt x="65" y="42"/>
                  </a:lnTo>
                  <a:lnTo>
                    <a:pt x="65" y="37"/>
                  </a:lnTo>
                  <a:lnTo>
                    <a:pt x="64" y="35"/>
                  </a:lnTo>
                  <a:lnTo>
                    <a:pt x="62" y="33"/>
                  </a:lnTo>
                  <a:lnTo>
                    <a:pt x="61" y="31"/>
                  </a:lnTo>
                  <a:lnTo>
                    <a:pt x="59" y="30"/>
                  </a:lnTo>
                  <a:lnTo>
                    <a:pt x="56" y="30"/>
                  </a:lnTo>
                  <a:lnTo>
                    <a:pt x="53" y="29"/>
                  </a:lnTo>
                  <a:lnTo>
                    <a:pt x="41" y="29"/>
                  </a:lnTo>
                  <a:close/>
                  <a:moveTo>
                    <a:pt x="30" y="22"/>
                  </a:moveTo>
                  <a:lnTo>
                    <a:pt x="51" y="22"/>
                  </a:lnTo>
                  <a:lnTo>
                    <a:pt x="59" y="23"/>
                  </a:lnTo>
                  <a:lnTo>
                    <a:pt x="66" y="24"/>
                  </a:lnTo>
                  <a:lnTo>
                    <a:pt x="70" y="27"/>
                  </a:lnTo>
                  <a:lnTo>
                    <a:pt x="73" y="30"/>
                  </a:lnTo>
                  <a:lnTo>
                    <a:pt x="74" y="34"/>
                  </a:lnTo>
                  <a:lnTo>
                    <a:pt x="75" y="39"/>
                  </a:lnTo>
                  <a:lnTo>
                    <a:pt x="75" y="42"/>
                  </a:lnTo>
                  <a:lnTo>
                    <a:pt x="74" y="45"/>
                  </a:lnTo>
                  <a:lnTo>
                    <a:pt x="72" y="48"/>
                  </a:lnTo>
                  <a:lnTo>
                    <a:pt x="69" y="50"/>
                  </a:lnTo>
                  <a:lnTo>
                    <a:pt x="67" y="51"/>
                  </a:lnTo>
                  <a:lnTo>
                    <a:pt x="64" y="52"/>
                  </a:lnTo>
                  <a:lnTo>
                    <a:pt x="60" y="52"/>
                  </a:lnTo>
                  <a:lnTo>
                    <a:pt x="66" y="54"/>
                  </a:lnTo>
                  <a:lnTo>
                    <a:pt x="69" y="56"/>
                  </a:lnTo>
                  <a:lnTo>
                    <a:pt x="71" y="58"/>
                  </a:lnTo>
                  <a:lnTo>
                    <a:pt x="73" y="62"/>
                  </a:lnTo>
                  <a:lnTo>
                    <a:pt x="74" y="67"/>
                  </a:lnTo>
                  <a:lnTo>
                    <a:pt x="74" y="78"/>
                  </a:lnTo>
                  <a:lnTo>
                    <a:pt x="65" y="78"/>
                  </a:lnTo>
                  <a:lnTo>
                    <a:pt x="65" y="67"/>
                  </a:lnTo>
                  <a:lnTo>
                    <a:pt x="64" y="63"/>
                  </a:lnTo>
                  <a:lnTo>
                    <a:pt x="62" y="60"/>
                  </a:lnTo>
                  <a:lnTo>
                    <a:pt x="59" y="58"/>
                  </a:lnTo>
                  <a:lnTo>
                    <a:pt x="54" y="56"/>
                  </a:lnTo>
                  <a:lnTo>
                    <a:pt x="41" y="56"/>
                  </a:lnTo>
                  <a:lnTo>
                    <a:pt x="41" y="78"/>
                  </a:lnTo>
                  <a:lnTo>
                    <a:pt x="30" y="78"/>
                  </a:lnTo>
                  <a:lnTo>
                    <a:pt x="30" y="22"/>
                  </a:lnTo>
                  <a:close/>
                  <a:moveTo>
                    <a:pt x="52" y="7"/>
                  </a:moveTo>
                  <a:lnTo>
                    <a:pt x="40" y="8"/>
                  </a:lnTo>
                  <a:lnTo>
                    <a:pt x="29" y="13"/>
                  </a:lnTo>
                  <a:lnTo>
                    <a:pt x="20" y="19"/>
                  </a:lnTo>
                  <a:lnTo>
                    <a:pt x="13" y="29"/>
                  </a:lnTo>
                  <a:lnTo>
                    <a:pt x="9" y="39"/>
                  </a:lnTo>
                  <a:lnTo>
                    <a:pt x="7" y="50"/>
                  </a:lnTo>
                  <a:lnTo>
                    <a:pt x="9" y="62"/>
                  </a:lnTo>
                  <a:lnTo>
                    <a:pt x="13" y="72"/>
                  </a:lnTo>
                  <a:lnTo>
                    <a:pt x="20" y="82"/>
                  </a:lnTo>
                  <a:lnTo>
                    <a:pt x="29" y="89"/>
                  </a:lnTo>
                  <a:lnTo>
                    <a:pt x="40" y="94"/>
                  </a:lnTo>
                  <a:lnTo>
                    <a:pt x="52" y="95"/>
                  </a:lnTo>
                  <a:lnTo>
                    <a:pt x="63" y="94"/>
                  </a:lnTo>
                  <a:lnTo>
                    <a:pt x="73" y="89"/>
                  </a:lnTo>
                  <a:lnTo>
                    <a:pt x="82" y="82"/>
                  </a:lnTo>
                  <a:lnTo>
                    <a:pt x="89" y="72"/>
                  </a:lnTo>
                  <a:lnTo>
                    <a:pt x="94" y="62"/>
                  </a:lnTo>
                  <a:lnTo>
                    <a:pt x="95" y="50"/>
                  </a:lnTo>
                  <a:lnTo>
                    <a:pt x="94" y="39"/>
                  </a:lnTo>
                  <a:lnTo>
                    <a:pt x="89" y="29"/>
                  </a:lnTo>
                  <a:lnTo>
                    <a:pt x="82" y="19"/>
                  </a:lnTo>
                  <a:lnTo>
                    <a:pt x="73" y="13"/>
                  </a:lnTo>
                  <a:lnTo>
                    <a:pt x="63" y="8"/>
                  </a:lnTo>
                  <a:lnTo>
                    <a:pt x="52" y="7"/>
                  </a:lnTo>
                  <a:close/>
                  <a:moveTo>
                    <a:pt x="52" y="0"/>
                  </a:moveTo>
                  <a:lnTo>
                    <a:pt x="65" y="2"/>
                  </a:lnTo>
                  <a:lnTo>
                    <a:pt x="77" y="7"/>
                  </a:lnTo>
                  <a:lnTo>
                    <a:pt x="87" y="15"/>
                  </a:lnTo>
                  <a:lnTo>
                    <a:pt x="96" y="25"/>
                  </a:lnTo>
                  <a:lnTo>
                    <a:pt x="101" y="37"/>
                  </a:lnTo>
                  <a:lnTo>
                    <a:pt x="103" y="50"/>
                  </a:lnTo>
                  <a:lnTo>
                    <a:pt x="101" y="64"/>
                  </a:lnTo>
                  <a:lnTo>
                    <a:pt x="96" y="76"/>
                  </a:lnTo>
                  <a:lnTo>
                    <a:pt x="87" y="87"/>
                  </a:lnTo>
                  <a:lnTo>
                    <a:pt x="77" y="96"/>
                  </a:lnTo>
                  <a:lnTo>
                    <a:pt x="65" y="100"/>
                  </a:lnTo>
                  <a:lnTo>
                    <a:pt x="52" y="102"/>
                  </a:lnTo>
                  <a:lnTo>
                    <a:pt x="38" y="100"/>
                  </a:lnTo>
                  <a:lnTo>
                    <a:pt x="26" y="96"/>
                  </a:lnTo>
                  <a:lnTo>
                    <a:pt x="15" y="87"/>
                  </a:lnTo>
                  <a:lnTo>
                    <a:pt x="7" y="76"/>
                  </a:lnTo>
                  <a:lnTo>
                    <a:pt x="2" y="64"/>
                  </a:lnTo>
                  <a:lnTo>
                    <a:pt x="0" y="50"/>
                  </a:lnTo>
                  <a:lnTo>
                    <a:pt x="2" y="37"/>
                  </a:lnTo>
                  <a:lnTo>
                    <a:pt x="7" y="25"/>
                  </a:lnTo>
                  <a:lnTo>
                    <a:pt x="15" y="15"/>
                  </a:lnTo>
                  <a:lnTo>
                    <a:pt x="26" y="7"/>
                  </a:lnTo>
                  <a:lnTo>
                    <a:pt x="38" y="2"/>
                  </a:lnTo>
                  <a:lnTo>
                    <a:pt x="52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585203" y="4428843"/>
            <a:ext cx="6012665" cy="683129"/>
            <a:chOff x="3585203" y="4428843"/>
            <a:chExt cx="6012665" cy="683129"/>
          </a:xfrm>
        </p:grpSpPr>
        <p:sp>
          <p:nvSpPr>
            <p:cNvPr id="4109" name="Freeform 13"/>
            <p:cNvSpPr>
              <a:spLocks noEditPoints="1"/>
            </p:cNvSpPr>
            <p:nvPr/>
          </p:nvSpPr>
          <p:spPr bwMode="auto">
            <a:xfrm>
              <a:off x="3585203" y="4437312"/>
              <a:ext cx="361324" cy="533518"/>
            </a:xfrm>
            <a:custGeom>
              <a:avLst/>
              <a:gdLst/>
              <a:ahLst/>
              <a:cxnLst>
                <a:cxn ang="0">
                  <a:pos x="22" y="98"/>
                </a:cxn>
                <a:cxn ang="0">
                  <a:pos x="22" y="171"/>
                </a:cxn>
                <a:cxn ang="0">
                  <a:pos x="61" y="171"/>
                </a:cxn>
                <a:cxn ang="0">
                  <a:pos x="77" y="170"/>
                </a:cxn>
                <a:cxn ang="0">
                  <a:pos x="90" y="166"/>
                </a:cxn>
                <a:cxn ang="0">
                  <a:pos x="100" y="159"/>
                </a:cxn>
                <a:cxn ang="0">
                  <a:pos x="104" y="149"/>
                </a:cxn>
                <a:cxn ang="0">
                  <a:pos x="106" y="137"/>
                </a:cxn>
                <a:cxn ang="0">
                  <a:pos x="104" y="123"/>
                </a:cxn>
                <a:cxn ang="0">
                  <a:pos x="98" y="113"/>
                </a:cxn>
                <a:cxn ang="0">
                  <a:pos x="87" y="105"/>
                </a:cxn>
                <a:cxn ang="0">
                  <a:pos x="74" y="100"/>
                </a:cxn>
                <a:cxn ang="0">
                  <a:pos x="57" y="98"/>
                </a:cxn>
                <a:cxn ang="0">
                  <a:pos x="22" y="98"/>
                </a:cxn>
                <a:cxn ang="0">
                  <a:pos x="22" y="17"/>
                </a:cxn>
                <a:cxn ang="0">
                  <a:pos x="22" y="81"/>
                </a:cxn>
                <a:cxn ang="0">
                  <a:pos x="58" y="81"/>
                </a:cxn>
                <a:cxn ang="0">
                  <a:pos x="73" y="80"/>
                </a:cxn>
                <a:cxn ang="0">
                  <a:pos x="83" y="76"/>
                </a:cxn>
                <a:cxn ang="0">
                  <a:pos x="92" y="70"/>
                </a:cxn>
                <a:cxn ang="0">
                  <a:pos x="98" y="65"/>
                </a:cxn>
                <a:cxn ang="0">
                  <a:pos x="101" y="57"/>
                </a:cxn>
                <a:cxn ang="0">
                  <a:pos x="102" y="49"/>
                </a:cxn>
                <a:cxn ang="0">
                  <a:pos x="101" y="38"/>
                </a:cxn>
                <a:cxn ang="0">
                  <a:pos x="96" y="29"/>
                </a:cxn>
                <a:cxn ang="0">
                  <a:pos x="89" y="22"/>
                </a:cxn>
                <a:cxn ang="0">
                  <a:pos x="79" y="18"/>
                </a:cxn>
                <a:cxn ang="0">
                  <a:pos x="67" y="17"/>
                </a:cxn>
                <a:cxn ang="0">
                  <a:pos x="22" y="17"/>
                </a:cxn>
                <a:cxn ang="0">
                  <a:pos x="0" y="0"/>
                </a:cxn>
                <a:cxn ang="0">
                  <a:pos x="70" y="0"/>
                </a:cxn>
                <a:cxn ang="0">
                  <a:pos x="85" y="2"/>
                </a:cxn>
                <a:cxn ang="0">
                  <a:pos x="98" y="7"/>
                </a:cxn>
                <a:cxn ang="0">
                  <a:pos x="108" y="13"/>
                </a:cxn>
                <a:cxn ang="0">
                  <a:pos x="116" y="23"/>
                </a:cxn>
                <a:cxn ang="0">
                  <a:pos x="121" y="34"/>
                </a:cxn>
                <a:cxn ang="0">
                  <a:pos x="123" y="46"/>
                </a:cxn>
                <a:cxn ang="0">
                  <a:pos x="122" y="58"/>
                </a:cxn>
                <a:cxn ang="0">
                  <a:pos x="118" y="68"/>
                </a:cxn>
                <a:cxn ang="0">
                  <a:pos x="112" y="77"/>
                </a:cxn>
                <a:cxn ang="0">
                  <a:pos x="104" y="84"/>
                </a:cxn>
                <a:cxn ang="0">
                  <a:pos x="91" y="90"/>
                </a:cxn>
                <a:cxn ang="0">
                  <a:pos x="91" y="91"/>
                </a:cxn>
                <a:cxn ang="0">
                  <a:pos x="105" y="96"/>
                </a:cxn>
                <a:cxn ang="0">
                  <a:pos x="117" y="107"/>
                </a:cxn>
                <a:cxn ang="0">
                  <a:pos x="125" y="121"/>
                </a:cxn>
                <a:cxn ang="0">
                  <a:pos x="128" y="138"/>
                </a:cxn>
                <a:cxn ang="0">
                  <a:pos x="127" y="149"/>
                </a:cxn>
                <a:cxn ang="0">
                  <a:pos x="123" y="160"/>
                </a:cxn>
                <a:cxn ang="0">
                  <a:pos x="117" y="170"/>
                </a:cxn>
                <a:cxn ang="0">
                  <a:pos x="107" y="177"/>
                </a:cxn>
                <a:cxn ang="0">
                  <a:pos x="95" y="184"/>
                </a:cxn>
                <a:cxn ang="0">
                  <a:pos x="79" y="188"/>
                </a:cxn>
                <a:cxn ang="0">
                  <a:pos x="59" y="189"/>
                </a:cxn>
                <a:cxn ang="0">
                  <a:pos x="0" y="189"/>
                </a:cxn>
                <a:cxn ang="0">
                  <a:pos x="0" y="0"/>
                </a:cxn>
              </a:cxnLst>
              <a:rect l="0" t="0" r="r" b="b"/>
              <a:pathLst>
                <a:path w="128" h="189">
                  <a:moveTo>
                    <a:pt x="22" y="98"/>
                  </a:moveTo>
                  <a:lnTo>
                    <a:pt x="22" y="171"/>
                  </a:lnTo>
                  <a:lnTo>
                    <a:pt x="61" y="171"/>
                  </a:lnTo>
                  <a:lnTo>
                    <a:pt x="77" y="170"/>
                  </a:lnTo>
                  <a:lnTo>
                    <a:pt x="90" y="166"/>
                  </a:lnTo>
                  <a:lnTo>
                    <a:pt x="100" y="159"/>
                  </a:lnTo>
                  <a:lnTo>
                    <a:pt x="104" y="149"/>
                  </a:lnTo>
                  <a:lnTo>
                    <a:pt x="106" y="137"/>
                  </a:lnTo>
                  <a:lnTo>
                    <a:pt x="104" y="123"/>
                  </a:lnTo>
                  <a:lnTo>
                    <a:pt x="98" y="113"/>
                  </a:lnTo>
                  <a:lnTo>
                    <a:pt x="87" y="105"/>
                  </a:lnTo>
                  <a:lnTo>
                    <a:pt x="74" y="100"/>
                  </a:lnTo>
                  <a:lnTo>
                    <a:pt x="57" y="98"/>
                  </a:lnTo>
                  <a:lnTo>
                    <a:pt x="22" y="98"/>
                  </a:lnTo>
                  <a:close/>
                  <a:moveTo>
                    <a:pt x="22" y="17"/>
                  </a:moveTo>
                  <a:lnTo>
                    <a:pt x="22" y="81"/>
                  </a:lnTo>
                  <a:lnTo>
                    <a:pt x="58" y="81"/>
                  </a:lnTo>
                  <a:lnTo>
                    <a:pt x="73" y="80"/>
                  </a:lnTo>
                  <a:lnTo>
                    <a:pt x="83" y="76"/>
                  </a:lnTo>
                  <a:lnTo>
                    <a:pt x="92" y="70"/>
                  </a:lnTo>
                  <a:lnTo>
                    <a:pt x="98" y="65"/>
                  </a:lnTo>
                  <a:lnTo>
                    <a:pt x="101" y="57"/>
                  </a:lnTo>
                  <a:lnTo>
                    <a:pt x="102" y="49"/>
                  </a:lnTo>
                  <a:lnTo>
                    <a:pt x="101" y="38"/>
                  </a:lnTo>
                  <a:lnTo>
                    <a:pt x="96" y="29"/>
                  </a:lnTo>
                  <a:lnTo>
                    <a:pt x="89" y="22"/>
                  </a:lnTo>
                  <a:lnTo>
                    <a:pt x="79" y="18"/>
                  </a:lnTo>
                  <a:lnTo>
                    <a:pt x="67" y="17"/>
                  </a:lnTo>
                  <a:lnTo>
                    <a:pt x="22" y="17"/>
                  </a:lnTo>
                  <a:close/>
                  <a:moveTo>
                    <a:pt x="0" y="0"/>
                  </a:moveTo>
                  <a:lnTo>
                    <a:pt x="70" y="0"/>
                  </a:lnTo>
                  <a:lnTo>
                    <a:pt x="85" y="2"/>
                  </a:lnTo>
                  <a:lnTo>
                    <a:pt x="98" y="7"/>
                  </a:lnTo>
                  <a:lnTo>
                    <a:pt x="108" y="13"/>
                  </a:lnTo>
                  <a:lnTo>
                    <a:pt x="116" y="23"/>
                  </a:lnTo>
                  <a:lnTo>
                    <a:pt x="121" y="34"/>
                  </a:lnTo>
                  <a:lnTo>
                    <a:pt x="123" y="46"/>
                  </a:lnTo>
                  <a:lnTo>
                    <a:pt x="122" y="58"/>
                  </a:lnTo>
                  <a:lnTo>
                    <a:pt x="118" y="68"/>
                  </a:lnTo>
                  <a:lnTo>
                    <a:pt x="112" y="77"/>
                  </a:lnTo>
                  <a:lnTo>
                    <a:pt x="104" y="84"/>
                  </a:lnTo>
                  <a:lnTo>
                    <a:pt x="91" y="90"/>
                  </a:lnTo>
                  <a:lnTo>
                    <a:pt x="91" y="91"/>
                  </a:lnTo>
                  <a:lnTo>
                    <a:pt x="105" y="96"/>
                  </a:lnTo>
                  <a:lnTo>
                    <a:pt x="117" y="107"/>
                  </a:lnTo>
                  <a:lnTo>
                    <a:pt x="125" y="121"/>
                  </a:lnTo>
                  <a:lnTo>
                    <a:pt x="128" y="138"/>
                  </a:lnTo>
                  <a:lnTo>
                    <a:pt x="127" y="149"/>
                  </a:lnTo>
                  <a:lnTo>
                    <a:pt x="123" y="160"/>
                  </a:lnTo>
                  <a:lnTo>
                    <a:pt x="117" y="170"/>
                  </a:lnTo>
                  <a:lnTo>
                    <a:pt x="107" y="177"/>
                  </a:lnTo>
                  <a:lnTo>
                    <a:pt x="95" y="184"/>
                  </a:lnTo>
                  <a:lnTo>
                    <a:pt x="79" y="188"/>
                  </a:lnTo>
                  <a:lnTo>
                    <a:pt x="59" y="189"/>
                  </a:lnTo>
                  <a:lnTo>
                    <a:pt x="0" y="189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auto">
            <a:xfrm>
              <a:off x="4002984" y="4428843"/>
              <a:ext cx="347210" cy="541987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81" y="2"/>
                </a:cxn>
                <a:cxn ang="0">
                  <a:pos x="94" y="6"/>
                </a:cxn>
                <a:cxn ang="0">
                  <a:pos x="106" y="14"/>
                </a:cxn>
                <a:cxn ang="0">
                  <a:pos x="116" y="23"/>
                </a:cxn>
                <a:cxn ang="0">
                  <a:pos x="122" y="36"/>
                </a:cxn>
                <a:cxn ang="0">
                  <a:pos x="123" y="50"/>
                </a:cxn>
                <a:cxn ang="0">
                  <a:pos x="122" y="67"/>
                </a:cxn>
                <a:cxn ang="0">
                  <a:pos x="115" y="80"/>
                </a:cxn>
                <a:cxn ang="0">
                  <a:pos x="105" y="93"/>
                </a:cxn>
                <a:cxn ang="0">
                  <a:pos x="93" y="104"/>
                </a:cxn>
                <a:cxn ang="0">
                  <a:pos x="66" y="125"/>
                </a:cxn>
                <a:cxn ang="0">
                  <a:pos x="51" y="136"/>
                </a:cxn>
                <a:cxn ang="0">
                  <a:pos x="39" y="149"/>
                </a:cxn>
                <a:cxn ang="0">
                  <a:pos x="28" y="161"/>
                </a:cxn>
                <a:cxn ang="0">
                  <a:pos x="20" y="176"/>
                </a:cxn>
                <a:cxn ang="0">
                  <a:pos x="122" y="176"/>
                </a:cxn>
                <a:cxn ang="0">
                  <a:pos x="122" y="192"/>
                </a:cxn>
                <a:cxn ang="0">
                  <a:pos x="0" y="192"/>
                </a:cxn>
                <a:cxn ang="0">
                  <a:pos x="0" y="172"/>
                </a:cxn>
                <a:cxn ang="0">
                  <a:pos x="11" y="153"/>
                </a:cxn>
                <a:cxn ang="0">
                  <a:pos x="23" y="139"/>
                </a:cxn>
                <a:cxn ang="0">
                  <a:pos x="37" y="126"/>
                </a:cxn>
                <a:cxn ang="0">
                  <a:pos x="64" y="105"/>
                </a:cxn>
                <a:cxn ang="0">
                  <a:pos x="76" y="96"/>
                </a:cxn>
                <a:cxn ang="0">
                  <a:pos x="87" y="87"/>
                </a:cxn>
                <a:cxn ang="0">
                  <a:pos x="95" y="76"/>
                </a:cxn>
                <a:cxn ang="0">
                  <a:pos x="101" y="65"/>
                </a:cxn>
                <a:cxn ang="0">
                  <a:pos x="103" y="51"/>
                </a:cxn>
                <a:cxn ang="0">
                  <a:pos x="101" y="39"/>
                </a:cxn>
                <a:cxn ang="0">
                  <a:pos x="96" y="29"/>
                </a:cxn>
                <a:cxn ang="0">
                  <a:pos x="89" y="22"/>
                </a:cxn>
                <a:cxn ang="0">
                  <a:pos x="78" y="18"/>
                </a:cxn>
                <a:cxn ang="0">
                  <a:pos x="66" y="16"/>
                </a:cxn>
                <a:cxn ang="0">
                  <a:pos x="53" y="18"/>
                </a:cxn>
                <a:cxn ang="0">
                  <a:pos x="42" y="23"/>
                </a:cxn>
                <a:cxn ang="0">
                  <a:pos x="34" y="30"/>
                </a:cxn>
                <a:cxn ang="0">
                  <a:pos x="28" y="39"/>
                </a:cxn>
                <a:cxn ang="0">
                  <a:pos x="23" y="48"/>
                </a:cxn>
                <a:cxn ang="0">
                  <a:pos x="21" y="58"/>
                </a:cxn>
                <a:cxn ang="0">
                  <a:pos x="2" y="53"/>
                </a:cxn>
                <a:cxn ang="0">
                  <a:pos x="6" y="42"/>
                </a:cxn>
                <a:cxn ang="0">
                  <a:pos x="10" y="31"/>
                </a:cxn>
                <a:cxn ang="0">
                  <a:pos x="16" y="21"/>
                </a:cxn>
                <a:cxn ang="0">
                  <a:pos x="25" y="13"/>
                </a:cxn>
                <a:cxn ang="0">
                  <a:pos x="36" y="6"/>
                </a:cxn>
                <a:cxn ang="0">
                  <a:pos x="49" y="2"/>
                </a:cxn>
                <a:cxn ang="0">
                  <a:pos x="66" y="0"/>
                </a:cxn>
              </a:cxnLst>
              <a:rect l="0" t="0" r="r" b="b"/>
              <a:pathLst>
                <a:path w="123" h="192">
                  <a:moveTo>
                    <a:pt x="66" y="0"/>
                  </a:moveTo>
                  <a:lnTo>
                    <a:pt x="81" y="2"/>
                  </a:lnTo>
                  <a:lnTo>
                    <a:pt x="94" y="6"/>
                  </a:lnTo>
                  <a:lnTo>
                    <a:pt x="106" y="14"/>
                  </a:lnTo>
                  <a:lnTo>
                    <a:pt x="116" y="23"/>
                  </a:lnTo>
                  <a:lnTo>
                    <a:pt x="122" y="36"/>
                  </a:lnTo>
                  <a:lnTo>
                    <a:pt x="123" y="50"/>
                  </a:lnTo>
                  <a:lnTo>
                    <a:pt x="122" y="67"/>
                  </a:lnTo>
                  <a:lnTo>
                    <a:pt x="115" y="80"/>
                  </a:lnTo>
                  <a:lnTo>
                    <a:pt x="105" y="93"/>
                  </a:lnTo>
                  <a:lnTo>
                    <a:pt x="93" y="104"/>
                  </a:lnTo>
                  <a:lnTo>
                    <a:pt x="66" y="125"/>
                  </a:lnTo>
                  <a:lnTo>
                    <a:pt x="51" y="136"/>
                  </a:lnTo>
                  <a:lnTo>
                    <a:pt x="39" y="149"/>
                  </a:lnTo>
                  <a:lnTo>
                    <a:pt x="28" y="161"/>
                  </a:lnTo>
                  <a:lnTo>
                    <a:pt x="20" y="176"/>
                  </a:lnTo>
                  <a:lnTo>
                    <a:pt x="122" y="176"/>
                  </a:lnTo>
                  <a:lnTo>
                    <a:pt x="122" y="192"/>
                  </a:lnTo>
                  <a:lnTo>
                    <a:pt x="0" y="192"/>
                  </a:lnTo>
                  <a:lnTo>
                    <a:pt x="0" y="172"/>
                  </a:lnTo>
                  <a:lnTo>
                    <a:pt x="11" y="153"/>
                  </a:lnTo>
                  <a:lnTo>
                    <a:pt x="23" y="139"/>
                  </a:lnTo>
                  <a:lnTo>
                    <a:pt x="37" y="126"/>
                  </a:lnTo>
                  <a:lnTo>
                    <a:pt x="64" y="105"/>
                  </a:lnTo>
                  <a:lnTo>
                    <a:pt x="76" y="96"/>
                  </a:lnTo>
                  <a:lnTo>
                    <a:pt x="87" y="87"/>
                  </a:lnTo>
                  <a:lnTo>
                    <a:pt x="95" y="76"/>
                  </a:lnTo>
                  <a:lnTo>
                    <a:pt x="101" y="65"/>
                  </a:lnTo>
                  <a:lnTo>
                    <a:pt x="103" y="51"/>
                  </a:lnTo>
                  <a:lnTo>
                    <a:pt x="101" y="39"/>
                  </a:lnTo>
                  <a:lnTo>
                    <a:pt x="96" y="29"/>
                  </a:lnTo>
                  <a:lnTo>
                    <a:pt x="89" y="22"/>
                  </a:lnTo>
                  <a:lnTo>
                    <a:pt x="78" y="18"/>
                  </a:lnTo>
                  <a:lnTo>
                    <a:pt x="66" y="16"/>
                  </a:lnTo>
                  <a:lnTo>
                    <a:pt x="53" y="18"/>
                  </a:lnTo>
                  <a:lnTo>
                    <a:pt x="42" y="23"/>
                  </a:lnTo>
                  <a:lnTo>
                    <a:pt x="34" y="30"/>
                  </a:lnTo>
                  <a:lnTo>
                    <a:pt x="28" y="39"/>
                  </a:lnTo>
                  <a:lnTo>
                    <a:pt x="23" y="48"/>
                  </a:lnTo>
                  <a:lnTo>
                    <a:pt x="21" y="58"/>
                  </a:lnTo>
                  <a:lnTo>
                    <a:pt x="2" y="53"/>
                  </a:lnTo>
                  <a:lnTo>
                    <a:pt x="6" y="42"/>
                  </a:lnTo>
                  <a:lnTo>
                    <a:pt x="10" y="31"/>
                  </a:lnTo>
                  <a:lnTo>
                    <a:pt x="16" y="21"/>
                  </a:lnTo>
                  <a:lnTo>
                    <a:pt x="25" y="13"/>
                  </a:lnTo>
                  <a:lnTo>
                    <a:pt x="36" y="6"/>
                  </a:lnTo>
                  <a:lnTo>
                    <a:pt x="49" y="2"/>
                  </a:lnTo>
                  <a:lnTo>
                    <a:pt x="66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 noEditPoints="1"/>
            </p:cNvSpPr>
            <p:nvPr/>
          </p:nvSpPr>
          <p:spPr bwMode="auto">
            <a:xfrm>
              <a:off x="4471577" y="4437312"/>
              <a:ext cx="358502" cy="533518"/>
            </a:xfrm>
            <a:custGeom>
              <a:avLst/>
              <a:gdLst/>
              <a:ahLst/>
              <a:cxnLst>
                <a:cxn ang="0">
                  <a:pos x="21" y="98"/>
                </a:cxn>
                <a:cxn ang="0">
                  <a:pos x="21" y="171"/>
                </a:cxn>
                <a:cxn ang="0">
                  <a:pos x="60" y="171"/>
                </a:cxn>
                <a:cxn ang="0">
                  <a:pos x="76" y="170"/>
                </a:cxn>
                <a:cxn ang="0">
                  <a:pos x="90" y="166"/>
                </a:cxn>
                <a:cxn ang="0">
                  <a:pos x="98" y="159"/>
                </a:cxn>
                <a:cxn ang="0">
                  <a:pos x="104" y="149"/>
                </a:cxn>
                <a:cxn ang="0">
                  <a:pos x="106" y="137"/>
                </a:cxn>
                <a:cxn ang="0">
                  <a:pos x="104" y="123"/>
                </a:cxn>
                <a:cxn ang="0">
                  <a:pos x="97" y="113"/>
                </a:cxn>
                <a:cxn ang="0">
                  <a:pos x="87" y="105"/>
                </a:cxn>
                <a:cxn ang="0">
                  <a:pos x="73" y="100"/>
                </a:cxn>
                <a:cxn ang="0">
                  <a:pos x="57" y="98"/>
                </a:cxn>
                <a:cxn ang="0">
                  <a:pos x="21" y="98"/>
                </a:cxn>
                <a:cxn ang="0">
                  <a:pos x="21" y="17"/>
                </a:cxn>
                <a:cxn ang="0">
                  <a:pos x="21" y="81"/>
                </a:cxn>
                <a:cxn ang="0">
                  <a:pos x="58" y="81"/>
                </a:cxn>
                <a:cxn ang="0">
                  <a:pos x="71" y="80"/>
                </a:cxn>
                <a:cxn ang="0">
                  <a:pos x="83" y="76"/>
                </a:cxn>
                <a:cxn ang="0">
                  <a:pos x="91" y="70"/>
                </a:cxn>
                <a:cxn ang="0">
                  <a:pos x="96" y="65"/>
                </a:cxn>
                <a:cxn ang="0">
                  <a:pos x="100" y="57"/>
                </a:cxn>
                <a:cxn ang="0">
                  <a:pos x="101" y="49"/>
                </a:cxn>
                <a:cxn ang="0">
                  <a:pos x="100" y="38"/>
                </a:cxn>
                <a:cxn ang="0">
                  <a:pos x="95" y="29"/>
                </a:cxn>
                <a:cxn ang="0">
                  <a:pos x="89" y="22"/>
                </a:cxn>
                <a:cxn ang="0">
                  <a:pos x="78" y="18"/>
                </a:cxn>
                <a:cxn ang="0">
                  <a:pos x="66" y="17"/>
                </a:cxn>
                <a:cxn ang="0">
                  <a:pos x="21" y="17"/>
                </a:cxn>
                <a:cxn ang="0">
                  <a:pos x="0" y="0"/>
                </a:cxn>
                <a:cxn ang="0">
                  <a:pos x="69" y="0"/>
                </a:cxn>
                <a:cxn ang="0">
                  <a:pos x="85" y="2"/>
                </a:cxn>
                <a:cxn ang="0">
                  <a:pos x="97" y="7"/>
                </a:cxn>
                <a:cxn ang="0">
                  <a:pos x="108" y="13"/>
                </a:cxn>
                <a:cxn ang="0">
                  <a:pos x="116" y="23"/>
                </a:cxn>
                <a:cxn ang="0">
                  <a:pos x="121" y="34"/>
                </a:cxn>
                <a:cxn ang="0">
                  <a:pos x="122" y="46"/>
                </a:cxn>
                <a:cxn ang="0">
                  <a:pos x="121" y="61"/>
                </a:cxn>
                <a:cxn ang="0">
                  <a:pos x="115" y="73"/>
                </a:cxn>
                <a:cxn ang="0">
                  <a:pos x="105" y="83"/>
                </a:cxn>
                <a:cxn ang="0">
                  <a:pos x="91" y="90"/>
                </a:cxn>
                <a:cxn ang="0">
                  <a:pos x="91" y="91"/>
                </a:cxn>
                <a:cxn ang="0">
                  <a:pos x="105" y="96"/>
                </a:cxn>
                <a:cxn ang="0">
                  <a:pos x="117" y="107"/>
                </a:cxn>
                <a:cxn ang="0">
                  <a:pos x="124" y="121"/>
                </a:cxn>
                <a:cxn ang="0">
                  <a:pos x="127" y="138"/>
                </a:cxn>
                <a:cxn ang="0">
                  <a:pos x="126" y="149"/>
                </a:cxn>
                <a:cxn ang="0">
                  <a:pos x="122" y="160"/>
                </a:cxn>
                <a:cxn ang="0">
                  <a:pos x="117" y="170"/>
                </a:cxn>
                <a:cxn ang="0">
                  <a:pos x="107" y="177"/>
                </a:cxn>
                <a:cxn ang="0">
                  <a:pos x="94" y="184"/>
                </a:cxn>
                <a:cxn ang="0">
                  <a:pos x="79" y="188"/>
                </a:cxn>
                <a:cxn ang="0">
                  <a:pos x="59" y="189"/>
                </a:cxn>
                <a:cxn ang="0">
                  <a:pos x="0" y="189"/>
                </a:cxn>
                <a:cxn ang="0">
                  <a:pos x="0" y="0"/>
                </a:cxn>
              </a:cxnLst>
              <a:rect l="0" t="0" r="r" b="b"/>
              <a:pathLst>
                <a:path w="127" h="189">
                  <a:moveTo>
                    <a:pt x="21" y="98"/>
                  </a:moveTo>
                  <a:lnTo>
                    <a:pt x="21" y="171"/>
                  </a:lnTo>
                  <a:lnTo>
                    <a:pt x="60" y="171"/>
                  </a:lnTo>
                  <a:lnTo>
                    <a:pt x="76" y="170"/>
                  </a:lnTo>
                  <a:lnTo>
                    <a:pt x="90" y="166"/>
                  </a:lnTo>
                  <a:lnTo>
                    <a:pt x="98" y="159"/>
                  </a:lnTo>
                  <a:lnTo>
                    <a:pt x="104" y="149"/>
                  </a:lnTo>
                  <a:lnTo>
                    <a:pt x="106" y="137"/>
                  </a:lnTo>
                  <a:lnTo>
                    <a:pt x="104" y="123"/>
                  </a:lnTo>
                  <a:lnTo>
                    <a:pt x="97" y="113"/>
                  </a:lnTo>
                  <a:lnTo>
                    <a:pt x="87" y="105"/>
                  </a:lnTo>
                  <a:lnTo>
                    <a:pt x="73" y="100"/>
                  </a:lnTo>
                  <a:lnTo>
                    <a:pt x="57" y="98"/>
                  </a:lnTo>
                  <a:lnTo>
                    <a:pt x="21" y="98"/>
                  </a:lnTo>
                  <a:close/>
                  <a:moveTo>
                    <a:pt x="21" y="17"/>
                  </a:moveTo>
                  <a:lnTo>
                    <a:pt x="21" y="81"/>
                  </a:lnTo>
                  <a:lnTo>
                    <a:pt x="58" y="81"/>
                  </a:lnTo>
                  <a:lnTo>
                    <a:pt x="71" y="80"/>
                  </a:lnTo>
                  <a:lnTo>
                    <a:pt x="83" y="76"/>
                  </a:lnTo>
                  <a:lnTo>
                    <a:pt x="91" y="70"/>
                  </a:lnTo>
                  <a:lnTo>
                    <a:pt x="96" y="65"/>
                  </a:lnTo>
                  <a:lnTo>
                    <a:pt x="100" y="57"/>
                  </a:lnTo>
                  <a:lnTo>
                    <a:pt x="101" y="49"/>
                  </a:lnTo>
                  <a:lnTo>
                    <a:pt x="100" y="38"/>
                  </a:lnTo>
                  <a:lnTo>
                    <a:pt x="95" y="29"/>
                  </a:lnTo>
                  <a:lnTo>
                    <a:pt x="89" y="22"/>
                  </a:lnTo>
                  <a:lnTo>
                    <a:pt x="78" y="18"/>
                  </a:lnTo>
                  <a:lnTo>
                    <a:pt x="66" y="17"/>
                  </a:lnTo>
                  <a:lnTo>
                    <a:pt x="21" y="17"/>
                  </a:lnTo>
                  <a:close/>
                  <a:moveTo>
                    <a:pt x="0" y="0"/>
                  </a:moveTo>
                  <a:lnTo>
                    <a:pt x="69" y="0"/>
                  </a:lnTo>
                  <a:lnTo>
                    <a:pt x="85" y="2"/>
                  </a:lnTo>
                  <a:lnTo>
                    <a:pt x="97" y="7"/>
                  </a:lnTo>
                  <a:lnTo>
                    <a:pt x="108" y="13"/>
                  </a:lnTo>
                  <a:lnTo>
                    <a:pt x="116" y="23"/>
                  </a:lnTo>
                  <a:lnTo>
                    <a:pt x="121" y="34"/>
                  </a:lnTo>
                  <a:lnTo>
                    <a:pt x="122" y="46"/>
                  </a:lnTo>
                  <a:lnTo>
                    <a:pt x="121" y="61"/>
                  </a:lnTo>
                  <a:lnTo>
                    <a:pt x="115" y="73"/>
                  </a:lnTo>
                  <a:lnTo>
                    <a:pt x="105" y="83"/>
                  </a:lnTo>
                  <a:lnTo>
                    <a:pt x="91" y="90"/>
                  </a:lnTo>
                  <a:lnTo>
                    <a:pt x="91" y="91"/>
                  </a:lnTo>
                  <a:lnTo>
                    <a:pt x="105" y="96"/>
                  </a:lnTo>
                  <a:lnTo>
                    <a:pt x="117" y="107"/>
                  </a:lnTo>
                  <a:lnTo>
                    <a:pt x="124" y="121"/>
                  </a:lnTo>
                  <a:lnTo>
                    <a:pt x="127" y="138"/>
                  </a:lnTo>
                  <a:lnTo>
                    <a:pt x="126" y="149"/>
                  </a:lnTo>
                  <a:lnTo>
                    <a:pt x="122" y="160"/>
                  </a:lnTo>
                  <a:lnTo>
                    <a:pt x="117" y="170"/>
                  </a:lnTo>
                  <a:lnTo>
                    <a:pt x="107" y="177"/>
                  </a:lnTo>
                  <a:lnTo>
                    <a:pt x="94" y="184"/>
                  </a:lnTo>
                  <a:lnTo>
                    <a:pt x="79" y="188"/>
                  </a:lnTo>
                  <a:lnTo>
                    <a:pt x="59" y="189"/>
                  </a:lnTo>
                  <a:lnTo>
                    <a:pt x="0" y="189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2" name="Rectangle 16"/>
            <p:cNvSpPr>
              <a:spLocks noChangeArrowheads="1"/>
            </p:cNvSpPr>
            <p:nvPr/>
          </p:nvSpPr>
          <p:spPr bwMode="auto">
            <a:xfrm>
              <a:off x="5199872" y="4437312"/>
              <a:ext cx="62103" cy="533518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ffectLst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auto">
            <a:xfrm>
              <a:off x="5391825" y="4578454"/>
              <a:ext cx="276639" cy="392376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69" y="1"/>
                </a:cxn>
                <a:cxn ang="0">
                  <a:pos x="78" y="4"/>
                </a:cxn>
                <a:cxn ang="0">
                  <a:pos x="86" y="9"/>
                </a:cxn>
                <a:cxn ang="0">
                  <a:pos x="93" y="16"/>
                </a:cxn>
                <a:cxn ang="0">
                  <a:pos x="96" y="27"/>
                </a:cxn>
                <a:cxn ang="0">
                  <a:pos x="98" y="40"/>
                </a:cxn>
                <a:cxn ang="0">
                  <a:pos x="98" y="139"/>
                </a:cxn>
                <a:cxn ang="0">
                  <a:pos x="79" y="139"/>
                </a:cxn>
                <a:cxn ang="0">
                  <a:pos x="79" y="41"/>
                </a:cxn>
                <a:cxn ang="0">
                  <a:pos x="78" y="31"/>
                </a:cxn>
                <a:cxn ang="0">
                  <a:pos x="75" y="24"/>
                </a:cxn>
                <a:cxn ang="0">
                  <a:pos x="70" y="19"/>
                </a:cxn>
                <a:cxn ang="0">
                  <a:pos x="65" y="17"/>
                </a:cxn>
                <a:cxn ang="0">
                  <a:pos x="57" y="16"/>
                </a:cxn>
                <a:cxn ang="0">
                  <a:pos x="46" y="18"/>
                </a:cxn>
                <a:cxn ang="0">
                  <a:pos x="36" y="23"/>
                </a:cxn>
                <a:cxn ang="0">
                  <a:pos x="26" y="30"/>
                </a:cxn>
                <a:cxn ang="0">
                  <a:pos x="18" y="37"/>
                </a:cxn>
                <a:cxn ang="0">
                  <a:pos x="18" y="139"/>
                </a:cxn>
                <a:cxn ang="0">
                  <a:pos x="0" y="139"/>
                </a:cxn>
                <a:cxn ang="0">
                  <a:pos x="0" y="3"/>
                </a:cxn>
                <a:cxn ang="0">
                  <a:pos x="18" y="3"/>
                </a:cxn>
                <a:cxn ang="0">
                  <a:pos x="18" y="21"/>
                </a:cxn>
                <a:cxn ang="0">
                  <a:pos x="19" y="21"/>
                </a:cxn>
                <a:cxn ang="0">
                  <a:pos x="31" y="11"/>
                </a:cxn>
                <a:cxn ang="0">
                  <a:pos x="44" y="3"/>
                </a:cxn>
                <a:cxn ang="0">
                  <a:pos x="59" y="0"/>
                </a:cxn>
              </a:cxnLst>
              <a:rect l="0" t="0" r="r" b="b"/>
              <a:pathLst>
                <a:path w="98" h="139">
                  <a:moveTo>
                    <a:pt x="59" y="0"/>
                  </a:moveTo>
                  <a:lnTo>
                    <a:pt x="69" y="1"/>
                  </a:lnTo>
                  <a:lnTo>
                    <a:pt x="78" y="4"/>
                  </a:lnTo>
                  <a:lnTo>
                    <a:pt x="86" y="9"/>
                  </a:lnTo>
                  <a:lnTo>
                    <a:pt x="93" y="16"/>
                  </a:lnTo>
                  <a:lnTo>
                    <a:pt x="96" y="27"/>
                  </a:lnTo>
                  <a:lnTo>
                    <a:pt x="98" y="40"/>
                  </a:lnTo>
                  <a:lnTo>
                    <a:pt x="98" y="139"/>
                  </a:lnTo>
                  <a:lnTo>
                    <a:pt x="79" y="139"/>
                  </a:lnTo>
                  <a:lnTo>
                    <a:pt x="79" y="41"/>
                  </a:lnTo>
                  <a:lnTo>
                    <a:pt x="78" y="31"/>
                  </a:lnTo>
                  <a:lnTo>
                    <a:pt x="75" y="24"/>
                  </a:lnTo>
                  <a:lnTo>
                    <a:pt x="70" y="19"/>
                  </a:lnTo>
                  <a:lnTo>
                    <a:pt x="65" y="17"/>
                  </a:lnTo>
                  <a:lnTo>
                    <a:pt x="57" y="16"/>
                  </a:lnTo>
                  <a:lnTo>
                    <a:pt x="46" y="18"/>
                  </a:lnTo>
                  <a:lnTo>
                    <a:pt x="36" y="23"/>
                  </a:lnTo>
                  <a:lnTo>
                    <a:pt x="26" y="30"/>
                  </a:lnTo>
                  <a:lnTo>
                    <a:pt x="18" y="37"/>
                  </a:lnTo>
                  <a:lnTo>
                    <a:pt x="18" y="139"/>
                  </a:lnTo>
                  <a:lnTo>
                    <a:pt x="0" y="139"/>
                  </a:lnTo>
                  <a:lnTo>
                    <a:pt x="0" y="3"/>
                  </a:lnTo>
                  <a:lnTo>
                    <a:pt x="18" y="3"/>
                  </a:lnTo>
                  <a:lnTo>
                    <a:pt x="18" y="21"/>
                  </a:lnTo>
                  <a:lnTo>
                    <a:pt x="19" y="21"/>
                  </a:lnTo>
                  <a:lnTo>
                    <a:pt x="31" y="11"/>
                  </a:lnTo>
                  <a:lnTo>
                    <a:pt x="44" y="3"/>
                  </a:lnTo>
                  <a:lnTo>
                    <a:pt x="59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auto">
            <a:xfrm>
              <a:off x="5747504" y="4459894"/>
              <a:ext cx="208891" cy="51658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41" y="0"/>
                </a:cxn>
                <a:cxn ang="0">
                  <a:pos x="41" y="45"/>
                </a:cxn>
                <a:cxn ang="0">
                  <a:pos x="73" y="45"/>
                </a:cxn>
                <a:cxn ang="0">
                  <a:pos x="73" y="61"/>
                </a:cxn>
                <a:cxn ang="0">
                  <a:pos x="41" y="61"/>
                </a:cxn>
                <a:cxn ang="0">
                  <a:pos x="41" y="158"/>
                </a:cxn>
                <a:cxn ang="0">
                  <a:pos x="43" y="163"/>
                </a:cxn>
                <a:cxn ang="0">
                  <a:pos x="48" y="167"/>
                </a:cxn>
                <a:cxn ang="0">
                  <a:pos x="56" y="167"/>
                </a:cxn>
                <a:cxn ang="0">
                  <a:pos x="66" y="167"/>
                </a:cxn>
                <a:cxn ang="0">
                  <a:pos x="74" y="166"/>
                </a:cxn>
                <a:cxn ang="0">
                  <a:pos x="74" y="181"/>
                </a:cxn>
                <a:cxn ang="0">
                  <a:pos x="65" y="182"/>
                </a:cxn>
                <a:cxn ang="0">
                  <a:pos x="52" y="183"/>
                </a:cxn>
                <a:cxn ang="0">
                  <a:pos x="41" y="182"/>
                </a:cxn>
                <a:cxn ang="0">
                  <a:pos x="32" y="180"/>
                </a:cxn>
                <a:cxn ang="0">
                  <a:pos x="27" y="176"/>
                </a:cxn>
                <a:cxn ang="0">
                  <a:pos x="24" y="169"/>
                </a:cxn>
                <a:cxn ang="0">
                  <a:pos x="23" y="161"/>
                </a:cxn>
                <a:cxn ang="0">
                  <a:pos x="23" y="61"/>
                </a:cxn>
                <a:cxn ang="0">
                  <a:pos x="0" y="61"/>
                </a:cxn>
                <a:cxn ang="0">
                  <a:pos x="0" y="45"/>
                </a:cxn>
                <a:cxn ang="0">
                  <a:pos x="23" y="45"/>
                </a:cxn>
                <a:cxn ang="0">
                  <a:pos x="23" y="0"/>
                </a:cxn>
              </a:cxnLst>
              <a:rect l="0" t="0" r="r" b="b"/>
              <a:pathLst>
                <a:path w="74" h="183">
                  <a:moveTo>
                    <a:pt x="23" y="0"/>
                  </a:moveTo>
                  <a:lnTo>
                    <a:pt x="41" y="0"/>
                  </a:lnTo>
                  <a:lnTo>
                    <a:pt x="41" y="45"/>
                  </a:lnTo>
                  <a:lnTo>
                    <a:pt x="73" y="45"/>
                  </a:lnTo>
                  <a:lnTo>
                    <a:pt x="73" y="61"/>
                  </a:lnTo>
                  <a:lnTo>
                    <a:pt x="41" y="61"/>
                  </a:lnTo>
                  <a:lnTo>
                    <a:pt x="41" y="158"/>
                  </a:lnTo>
                  <a:lnTo>
                    <a:pt x="43" y="163"/>
                  </a:lnTo>
                  <a:lnTo>
                    <a:pt x="48" y="167"/>
                  </a:lnTo>
                  <a:lnTo>
                    <a:pt x="56" y="167"/>
                  </a:lnTo>
                  <a:lnTo>
                    <a:pt x="66" y="167"/>
                  </a:lnTo>
                  <a:lnTo>
                    <a:pt x="74" y="166"/>
                  </a:lnTo>
                  <a:lnTo>
                    <a:pt x="74" y="181"/>
                  </a:lnTo>
                  <a:lnTo>
                    <a:pt x="65" y="182"/>
                  </a:lnTo>
                  <a:lnTo>
                    <a:pt x="52" y="183"/>
                  </a:lnTo>
                  <a:lnTo>
                    <a:pt x="41" y="182"/>
                  </a:lnTo>
                  <a:lnTo>
                    <a:pt x="32" y="180"/>
                  </a:lnTo>
                  <a:lnTo>
                    <a:pt x="27" y="176"/>
                  </a:lnTo>
                  <a:lnTo>
                    <a:pt x="24" y="169"/>
                  </a:lnTo>
                  <a:lnTo>
                    <a:pt x="23" y="161"/>
                  </a:lnTo>
                  <a:lnTo>
                    <a:pt x="23" y="61"/>
                  </a:lnTo>
                  <a:lnTo>
                    <a:pt x="0" y="61"/>
                  </a:lnTo>
                  <a:lnTo>
                    <a:pt x="0" y="45"/>
                  </a:lnTo>
                  <a:lnTo>
                    <a:pt x="23" y="45"/>
                  </a:lnTo>
                  <a:lnTo>
                    <a:pt x="23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 noEditPoints="1"/>
            </p:cNvSpPr>
            <p:nvPr/>
          </p:nvSpPr>
          <p:spPr bwMode="auto">
            <a:xfrm>
              <a:off x="6010029" y="4578454"/>
              <a:ext cx="316159" cy="398021"/>
            </a:xfrm>
            <a:custGeom>
              <a:avLst/>
              <a:gdLst/>
              <a:ahLst/>
              <a:cxnLst>
                <a:cxn ang="0">
                  <a:pos x="56" y="16"/>
                </a:cxn>
                <a:cxn ang="0">
                  <a:pos x="43" y="18"/>
                </a:cxn>
                <a:cxn ang="0">
                  <a:pos x="34" y="24"/>
                </a:cxn>
                <a:cxn ang="0">
                  <a:pos x="27" y="33"/>
                </a:cxn>
                <a:cxn ang="0">
                  <a:pos x="22" y="44"/>
                </a:cxn>
                <a:cxn ang="0">
                  <a:pos x="19" y="58"/>
                </a:cxn>
                <a:cxn ang="0">
                  <a:pos x="89" y="58"/>
                </a:cxn>
                <a:cxn ang="0">
                  <a:pos x="87" y="44"/>
                </a:cxn>
                <a:cxn ang="0">
                  <a:pos x="83" y="33"/>
                </a:cxn>
                <a:cxn ang="0">
                  <a:pos x="76" y="24"/>
                </a:cxn>
                <a:cxn ang="0">
                  <a:pos x="68" y="18"/>
                </a:cxn>
                <a:cxn ang="0">
                  <a:pos x="56" y="16"/>
                </a:cxn>
                <a:cxn ang="0">
                  <a:pos x="56" y="0"/>
                </a:cxn>
                <a:cxn ang="0">
                  <a:pos x="68" y="1"/>
                </a:cxn>
                <a:cxn ang="0">
                  <a:pos x="78" y="5"/>
                </a:cxn>
                <a:cxn ang="0">
                  <a:pos x="88" y="11"/>
                </a:cxn>
                <a:cxn ang="0">
                  <a:pos x="96" y="19"/>
                </a:cxn>
                <a:cxn ang="0">
                  <a:pos x="102" y="31"/>
                </a:cxn>
                <a:cxn ang="0">
                  <a:pos x="106" y="44"/>
                </a:cxn>
                <a:cxn ang="0">
                  <a:pos x="107" y="62"/>
                </a:cxn>
                <a:cxn ang="0">
                  <a:pos x="107" y="74"/>
                </a:cxn>
                <a:cxn ang="0">
                  <a:pos x="19" y="74"/>
                </a:cxn>
                <a:cxn ang="0">
                  <a:pos x="21" y="91"/>
                </a:cxn>
                <a:cxn ang="0">
                  <a:pos x="27" y="105"/>
                </a:cxn>
                <a:cxn ang="0">
                  <a:pos x="36" y="116"/>
                </a:cxn>
                <a:cxn ang="0">
                  <a:pos x="46" y="123"/>
                </a:cxn>
                <a:cxn ang="0">
                  <a:pos x="59" y="125"/>
                </a:cxn>
                <a:cxn ang="0">
                  <a:pos x="71" y="124"/>
                </a:cxn>
                <a:cxn ang="0">
                  <a:pos x="81" y="119"/>
                </a:cxn>
                <a:cxn ang="0">
                  <a:pos x="90" y="112"/>
                </a:cxn>
                <a:cxn ang="0">
                  <a:pos x="97" y="102"/>
                </a:cxn>
                <a:cxn ang="0">
                  <a:pos x="112" y="110"/>
                </a:cxn>
                <a:cxn ang="0">
                  <a:pos x="107" y="118"/>
                </a:cxn>
                <a:cxn ang="0">
                  <a:pos x="94" y="131"/>
                </a:cxn>
                <a:cxn ang="0">
                  <a:pos x="84" y="136"/>
                </a:cxn>
                <a:cxn ang="0">
                  <a:pos x="72" y="140"/>
                </a:cxn>
                <a:cxn ang="0">
                  <a:pos x="59" y="141"/>
                </a:cxn>
                <a:cxn ang="0">
                  <a:pos x="46" y="140"/>
                </a:cxn>
                <a:cxn ang="0">
                  <a:pos x="34" y="136"/>
                </a:cxn>
                <a:cxn ang="0">
                  <a:pos x="23" y="129"/>
                </a:cxn>
                <a:cxn ang="0">
                  <a:pos x="14" y="120"/>
                </a:cxn>
                <a:cxn ang="0">
                  <a:pos x="7" y="106"/>
                </a:cxn>
                <a:cxn ang="0">
                  <a:pos x="2" y="90"/>
                </a:cxn>
                <a:cxn ang="0">
                  <a:pos x="0" y="71"/>
                </a:cxn>
                <a:cxn ang="0">
                  <a:pos x="2" y="50"/>
                </a:cxn>
                <a:cxn ang="0">
                  <a:pos x="7" y="33"/>
                </a:cxn>
                <a:cxn ang="0">
                  <a:pos x="15" y="19"/>
                </a:cxn>
                <a:cxn ang="0">
                  <a:pos x="26" y="9"/>
                </a:cxn>
                <a:cxn ang="0">
                  <a:pos x="41" y="2"/>
                </a:cxn>
                <a:cxn ang="0">
                  <a:pos x="56" y="0"/>
                </a:cxn>
              </a:cxnLst>
              <a:rect l="0" t="0" r="r" b="b"/>
              <a:pathLst>
                <a:path w="112" h="141">
                  <a:moveTo>
                    <a:pt x="56" y="16"/>
                  </a:moveTo>
                  <a:lnTo>
                    <a:pt x="43" y="18"/>
                  </a:lnTo>
                  <a:lnTo>
                    <a:pt x="34" y="24"/>
                  </a:lnTo>
                  <a:lnTo>
                    <a:pt x="27" y="33"/>
                  </a:lnTo>
                  <a:lnTo>
                    <a:pt x="22" y="44"/>
                  </a:lnTo>
                  <a:lnTo>
                    <a:pt x="19" y="58"/>
                  </a:lnTo>
                  <a:lnTo>
                    <a:pt x="89" y="58"/>
                  </a:lnTo>
                  <a:lnTo>
                    <a:pt x="87" y="44"/>
                  </a:lnTo>
                  <a:lnTo>
                    <a:pt x="83" y="33"/>
                  </a:lnTo>
                  <a:lnTo>
                    <a:pt x="76" y="24"/>
                  </a:lnTo>
                  <a:lnTo>
                    <a:pt x="68" y="18"/>
                  </a:lnTo>
                  <a:lnTo>
                    <a:pt x="56" y="16"/>
                  </a:lnTo>
                  <a:close/>
                  <a:moveTo>
                    <a:pt x="56" y="0"/>
                  </a:moveTo>
                  <a:lnTo>
                    <a:pt x="68" y="1"/>
                  </a:lnTo>
                  <a:lnTo>
                    <a:pt x="78" y="5"/>
                  </a:lnTo>
                  <a:lnTo>
                    <a:pt x="88" y="11"/>
                  </a:lnTo>
                  <a:lnTo>
                    <a:pt x="96" y="19"/>
                  </a:lnTo>
                  <a:lnTo>
                    <a:pt x="102" y="31"/>
                  </a:lnTo>
                  <a:lnTo>
                    <a:pt x="106" y="44"/>
                  </a:lnTo>
                  <a:lnTo>
                    <a:pt x="107" y="62"/>
                  </a:lnTo>
                  <a:lnTo>
                    <a:pt x="107" y="74"/>
                  </a:lnTo>
                  <a:lnTo>
                    <a:pt x="19" y="74"/>
                  </a:lnTo>
                  <a:lnTo>
                    <a:pt x="21" y="91"/>
                  </a:lnTo>
                  <a:lnTo>
                    <a:pt x="27" y="105"/>
                  </a:lnTo>
                  <a:lnTo>
                    <a:pt x="36" y="116"/>
                  </a:lnTo>
                  <a:lnTo>
                    <a:pt x="46" y="123"/>
                  </a:lnTo>
                  <a:lnTo>
                    <a:pt x="59" y="125"/>
                  </a:lnTo>
                  <a:lnTo>
                    <a:pt x="71" y="124"/>
                  </a:lnTo>
                  <a:lnTo>
                    <a:pt x="81" y="119"/>
                  </a:lnTo>
                  <a:lnTo>
                    <a:pt x="90" y="112"/>
                  </a:lnTo>
                  <a:lnTo>
                    <a:pt x="97" y="102"/>
                  </a:lnTo>
                  <a:lnTo>
                    <a:pt x="112" y="110"/>
                  </a:lnTo>
                  <a:lnTo>
                    <a:pt x="107" y="118"/>
                  </a:lnTo>
                  <a:lnTo>
                    <a:pt x="94" y="131"/>
                  </a:lnTo>
                  <a:lnTo>
                    <a:pt x="84" y="136"/>
                  </a:lnTo>
                  <a:lnTo>
                    <a:pt x="72" y="140"/>
                  </a:lnTo>
                  <a:lnTo>
                    <a:pt x="59" y="141"/>
                  </a:lnTo>
                  <a:lnTo>
                    <a:pt x="46" y="140"/>
                  </a:lnTo>
                  <a:lnTo>
                    <a:pt x="34" y="136"/>
                  </a:lnTo>
                  <a:lnTo>
                    <a:pt x="23" y="129"/>
                  </a:lnTo>
                  <a:lnTo>
                    <a:pt x="14" y="120"/>
                  </a:lnTo>
                  <a:lnTo>
                    <a:pt x="7" y="106"/>
                  </a:lnTo>
                  <a:lnTo>
                    <a:pt x="2" y="90"/>
                  </a:lnTo>
                  <a:lnTo>
                    <a:pt x="0" y="71"/>
                  </a:lnTo>
                  <a:lnTo>
                    <a:pt x="2" y="50"/>
                  </a:lnTo>
                  <a:lnTo>
                    <a:pt x="7" y="33"/>
                  </a:lnTo>
                  <a:lnTo>
                    <a:pt x="15" y="19"/>
                  </a:lnTo>
                  <a:lnTo>
                    <a:pt x="26" y="9"/>
                  </a:lnTo>
                  <a:lnTo>
                    <a:pt x="41" y="2"/>
                  </a:lnTo>
                  <a:lnTo>
                    <a:pt x="56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6402405" y="4581277"/>
              <a:ext cx="180662" cy="389553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64" y="18"/>
                </a:cxn>
                <a:cxn ang="0">
                  <a:pos x="50" y="20"/>
                </a:cxn>
                <a:cxn ang="0">
                  <a:pos x="40" y="26"/>
                </a:cxn>
                <a:cxn ang="0">
                  <a:pos x="31" y="36"/>
                </a:cxn>
                <a:cxn ang="0">
                  <a:pos x="24" y="47"/>
                </a:cxn>
                <a:cxn ang="0">
                  <a:pos x="18" y="63"/>
                </a:cxn>
                <a:cxn ang="0">
                  <a:pos x="18" y="138"/>
                </a:cxn>
                <a:cxn ang="0">
                  <a:pos x="0" y="138"/>
                </a:cxn>
                <a:cxn ang="0">
                  <a:pos x="0" y="2"/>
                </a:cxn>
                <a:cxn ang="0">
                  <a:pos x="18" y="2"/>
                </a:cxn>
                <a:cxn ang="0">
                  <a:pos x="18" y="29"/>
                </a:cxn>
                <a:cxn ang="0">
                  <a:pos x="19" y="29"/>
                </a:cxn>
                <a:cxn ang="0">
                  <a:pos x="26" y="18"/>
                </a:cxn>
                <a:cxn ang="0">
                  <a:pos x="33" y="11"/>
                </a:cxn>
                <a:cxn ang="0">
                  <a:pos x="41" y="5"/>
                </a:cxn>
                <a:cxn ang="0">
                  <a:pos x="51" y="1"/>
                </a:cxn>
                <a:cxn ang="0">
                  <a:pos x="64" y="0"/>
                </a:cxn>
              </a:cxnLst>
              <a:rect l="0" t="0" r="r" b="b"/>
              <a:pathLst>
                <a:path w="64" h="138">
                  <a:moveTo>
                    <a:pt x="64" y="0"/>
                  </a:moveTo>
                  <a:lnTo>
                    <a:pt x="64" y="18"/>
                  </a:lnTo>
                  <a:lnTo>
                    <a:pt x="50" y="20"/>
                  </a:lnTo>
                  <a:lnTo>
                    <a:pt x="40" y="26"/>
                  </a:lnTo>
                  <a:lnTo>
                    <a:pt x="31" y="36"/>
                  </a:lnTo>
                  <a:lnTo>
                    <a:pt x="24" y="47"/>
                  </a:lnTo>
                  <a:lnTo>
                    <a:pt x="18" y="63"/>
                  </a:lnTo>
                  <a:lnTo>
                    <a:pt x="18" y="138"/>
                  </a:lnTo>
                  <a:lnTo>
                    <a:pt x="0" y="138"/>
                  </a:lnTo>
                  <a:lnTo>
                    <a:pt x="0" y="2"/>
                  </a:lnTo>
                  <a:lnTo>
                    <a:pt x="18" y="2"/>
                  </a:lnTo>
                  <a:lnTo>
                    <a:pt x="18" y="29"/>
                  </a:lnTo>
                  <a:lnTo>
                    <a:pt x="19" y="29"/>
                  </a:lnTo>
                  <a:lnTo>
                    <a:pt x="26" y="18"/>
                  </a:lnTo>
                  <a:lnTo>
                    <a:pt x="33" y="11"/>
                  </a:lnTo>
                  <a:lnTo>
                    <a:pt x="41" y="5"/>
                  </a:lnTo>
                  <a:lnTo>
                    <a:pt x="51" y="1"/>
                  </a:lnTo>
                  <a:lnTo>
                    <a:pt x="64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 noEditPoints="1"/>
            </p:cNvSpPr>
            <p:nvPr/>
          </p:nvSpPr>
          <p:spPr bwMode="auto">
            <a:xfrm>
              <a:off x="6625410" y="4578454"/>
              <a:ext cx="313336" cy="398021"/>
            </a:xfrm>
            <a:custGeom>
              <a:avLst/>
              <a:gdLst/>
              <a:ahLst/>
              <a:cxnLst>
                <a:cxn ang="0">
                  <a:pos x="56" y="16"/>
                </a:cxn>
                <a:cxn ang="0">
                  <a:pos x="44" y="18"/>
                </a:cxn>
                <a:cxn ang="0">
                  <a:pos x="34" y="24"/>
                </a:cxn>
                <a:cxn ang="0">
                  <a:pos x="26" y="33"/>
                </a:cxn>
                <a:cxn ang="0">
                  <a:pos x="21" y="44"/>
                </a:cxn>
                <a:cxn ang="0">
                  <a:pos x="19" y="58"/>
                </a:cxn>
                <a:cxn ang="0">
                  <a:pos x="88" y="58"/>
                </a:cxn>
                <a:cxn ang="0">
                  <a:pos x="87" y="44"/>
                </a:cxn>
                <a:cxn ang="0">
                  <a:pos x="82" y="33"/>
                </a:cxn>
                <a:cxn ang="0">
                  <a:pos x="76" y="24"/>
                </a:cxn>
                <a:cxn ang="0">
                  <a:pos x="67" y="18"/>
                </a:cxn>
                <a:cxn ang="0">
                  <a:pos x="56" y="16"/>
                </a:cxn>
                <a:cxn ang="0">
                  <a:pos x="55" y="0"/>
                </a:cxn>
                <a:cxn ang="0">
                  <a:pos x="67" y="1"/>
                </a:cxn>
                <a:cxn ang="0">
                  <a:pos x="78" y="5"/>
                </a:cxn>
                <a:cxn ang="0">
                  <a:pos x="88" y="11"/>
                </a:cxn>
                <a:cxn ang="0">
                  <a:pos x="96" y="19"/>
                </a:cxn>
                <a:cxn ang="0">
                  <a:pos x="102" y="31"/>
                </a:cxn>
                <a:cxn ang="0">
                  <a:pos x="106" y="44"/>
                </a:cxn>
                <a:cxn ang="0">
                  <a:pos x="107" y="62"/>
                </a:cxn>
                <a:cxn ang="0">
                  <a:pos x="107" y="74"/>
                </a:cxn>
                <a:cxn ang="0">
                  <a:pos x="18" y="74"/>
                </a:cxn>
                <a:cxn ang="0">
                  <a:pos x="20" y="91"/>
                </a:cxn>
                <a:cxn ang="0">
                  <a:pos x="26" y="105"/>
                </a:cxn>
                <a:cxn ang="0">
                  <a:pos x="35" y="116"/>
                </a:cxn>
                <a:cxn ang="0">
                  <a:pos x="46" y="123"/>
                </a:cxn>
                <a:cxn ang="0">
                  <a:pos x="59" y="125"/>
                </a:cxn>
                <a:cxn ang="0">
                  <a:pos x="71" y="124"/>
                </a:cxn>
                <a:cxn ang="0">
                  <a:pos x="81" y="119"/>
                </a:cxn>
                <a:cxn ang="0">
                  <a:pos x="90" y="112"/>
                </a:cxn>
                <a:cxn ang="0">
                  <a:pos x="97" y="102"/>
                </a:cxn>
                <a:cxn ang="0">
                  <a:pos x="111" y="110"/>
                </a:cxn>
                <a:cxn ang="0">
                  <a:pos x="106" y="118"/>
                </a:cxn>
                <a:cxn ang="0">
                  <a:pos x="100" y="125"/>
                </a:cxn>
                <a:cxn ang="0">
                  <a:pos x="94" y="131"/>
                </a:cxn>
                <a:cxn ang="0">
                  <a:pos x="84" y="136"/>
                </a:cxn>
                <a:cxn ang="0">
                  <a:pos x="72" y="140"/>
                </a:cxn>
                <a:cxn ang="0">
                  <a:pos x="59" y="141"/>
                </a:cxn>
                <a:cxn ang="0">
                  <a:pos x="46" y="140"/>
                </a:cxn>
                <a:cxn ang="0">
                  <a:pos x="34" y="136"/>
                </a:cxn>
                <a:cxn ang="0">
                  <a:pos x="23" y="129"/>
                </a:cxn>
                <a:cxn ang="0">
                  <a:pos x="14" y="120"/>
                </a:cxn>
                <a:cxn ang="0">
                  <a:pos x="7" y="106"/>
                </a:cxn>
                <a:cxn ang="0">
                  <a:pos x="2" y="90"/>
                </a:cxn>
                <a:cxn ang="0">
                  <a:pos x="0" y="71"/>
                </a:cxn>
                <a:cxn ang="0">
                  <a:pos x="2" y="50"/>
                </a:cxn>
                <a:cxn ang="0">
                  <a:pos x="7" y="33"/>
                </a:cxn>
                <a:cxn ang="0">
                  <a:pos x="16" y="19"/>
                </a:cxn>
                <a:cxn ang="0">
                  <a:pos x="26" y="9"/>
                </a:cxn>
                <a:cxn ang="0">
                  <a:pos x="40" y="2"/>
                </a:cxn>
                <a:cxn ang="0">
                  <a:pos x="55" y="0"/>
                </a:cxn>
              </a:cxnLst>
              <a:rect l="0" t="0" r="r" b="b"/>
              <a:pathLst>
                <a:path w="111" h="141">
                  <a:moveTo>
                    <a:pt x="56" y="16"/>
                  </a:moveTo>
                  <a:lnTo>
                    <a:pt x="44" y="18"/>
                  </a:lnTo>
                  <a:lnTo>
                    <a:pt x="34" y="24"/>
                  </a:lnTo>
                  <a:lnTo>
                    <a:pt x="26" y="33"/>
                  </a:lnTo>
                  <a:lnTo>
                    <a:pt x="21" y="44"/>
                  </a:lnTo>
                  <a:lnTo>
                    <a:pt x="19" y="58"/>
                  </a:lnTo>
                  <a:lnTo>
                    <a:pt x="88" y="58"/>
                  </a:lnTo>
                  <a:lnTo>
                    <a:pt x="87" y="44"/>
                  </a:lnTo>
                  <a:lnTo>
                    <a:pt x="82" y="33"/>
                  </a:lnTo>
                  <a:lnTo>
                    <a:pt x="76" y="24"/>
                  </a:lnTo>
                  <a:lnTo>
                    <a:pt x="67" y="18"/>
                  </a:lnTo>
                  <a:lnTo>
                    <a:pt x="56" y="16"/>
                  </a:lnTo>
                  <a:close/>
                  <a:moveTo>
                    <a:pt x="55" y="0"/>
                  </a:moveTo>
                  <a:lnTo>
                    <a:pt x="67" y="1"/>
                  </a:lnTo>
                  <a:lnTo>
                    <a:pt x="78" y="5"/>
                  </a:lnTo>
                  <a:lnTo>
                    <a:pt x="88" y="11"/>
                  </a:lnTo>
                  <a:lnTo>
                    <a:pt x="96" y="19"/>
                  </a:lnTo>
                  <a:lnTo>
                    <a:pt x="102" y="31"/>
                  </a:lnTo>
                  <a:lnTo>
                    <a:pt x="106" y="44"/>
                  </a:lnTo>
                  <a:lnTo>
                    <a:pt x="107" y="62"/>
                  </a:lnTo>
                  <a:lnTo>
                    <a:pt x="107" y="74"/>
                  </a:lnTo>
                  <a:lnTo>
                    <a:pt x="18" y="74"/>
                  </a:lnTo>
                  <a:lnTo>
                    <a:pt x="20" y="91"/>
                  </a:lnTo>
                  <a:lnTo>
                    <a:pt x="26" y="105"/>
                  </a:lnTo>
                  <a:lnTo>
                    <a:pt x="35" y="116"/>
                  </a:lnTo>
                  <a:lnTo>
                    <a:pt x="46" y="123"/>
                  </a:lnTo>
                  <a:lnTo>
                    <a:pt x="59" y="125"/>
                  </a:lnTo>
                  <a:lnTo>
                    <a:pt x="71" y="124"/>
                  </a:lnTo>
                  <a:lnTo>
                    <a:pt x="81" y="119"/>
                  </a:lnTo>
                  <a:lnTo>
                    <a:pt x="90" y="112"/>
                  </a:lnTo>
                  <a:lnTo>
                    <a:pt x="97" y="102"/>
                  </a:lnTo>
                  <a:lnTo>
                    <a:pt x="111" y="110"/>
                  </a:lnTo>
                  <a:lnTo>
                    <a:pt x="106" y="118"/>
                  </a:lnTo>
                  <a:lnTo>
                    <a:pt x="100" y="125"/>
                  </a:lnTo>
                  <a:lnTo>
                    <a:pt x="94" y="131"/>
                  </a:lnTo>
                  <a:lnTo>
                    <a:pt x="84" y="136"/>
                  </a:lnTo>
                  <a:lnTo>
                    <a:pt x="72" y="140"/>
                  </a:lnTo>
                  <a:lnTo>
                    <a:pt x="59" y="141"/>
                  </a:lnTo>
                  <a:lnTo>
                    <a:pt x="46" y="140"/>
                  </a:lnTo>
                  <a:lnTo>
                    <a:pt x="34" y="136"/>
                  </a:lnTo>
                  <a:lnTo>
                    <a:pt x="23" y="129"/>
                  </a:lnTo>
                  <a:lnTo>
                    <a:pt x="14" y="120"/>
                  </a:lnTo>
                  <a:lnTo>
                    <a:pt x="7" y="106"/>
                  </a:lnTo>
                  <a:lnTo>
                    <a:pt x="2" y="90"/>
                  </a:lnTo>
                  <a:lnTo>
                    <a:pt x="0" y="71"/>
                  </a:lnTo>
                  <a:lnTo>
                    <a:pt x="2" y="50"/>
                  </a:lnTo>
                  <a:lnTo>
                    <a:pt x="7" y="33"/>
                  </a:lnTo>
                  <a:lnTo>
                    <a:pt x="16" y="19"/>
                  </a:lnTo>
                  <a:lnTo>
                    <a:pt x="26" y="9"/>
                  </a:lnTo>
                  <a:lnTo>
                    <a:pt x="40" y="2"/>
                  </a:lnTo>
                  <a:lnTo>
                    <a:pt x="55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auto">
            <a:xfrm>
              <a:off x="6983911" y="4578454"/>
              <a:ext cx="287930" cy="398021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62" y="2"/>
                </a:cxn>
                <a:cxn ang="0">
                  <a:pos x="75" y="7"/>
                </a:cxn>
                <a:cxn ang="0">
                  <a:pos x="86" y="15"/>
                </a:cxn>
                <a:cxn ang="0">
                  <a:pos x="95" y="24"/>
                </a:cxn>
                <a:cxn ang="0">
                  <a:pos x="83" y="36"/>
                </a:cxn>
                <a:cxn ang="0">
                  <a:pos x="75" y="27"/>
                </a:cxn>
                <a:cxn ang="0">
                  <a:pos x="66" y="21"/>
                </a:cxn>
                <a:cxn ang="0">
                  <a:pos x="57" y="17"/>
                </a:cxn>
                <a:cxn ang="0">
                  <a:pos x="47" y="16"/>
                </a:cxn>
                <a:cxn ang="0">
                  <a:pos x="36" y="17"/>
                </a:cxn>
                <a:cxn ang="0">
                  <a:pos x="29" y="22"/>
                </a:cxn>
                <a:cxn ang="0">
                  <a:pos x="25" y="28"/>
                </a:cxn>
                <a:cxn ang="0">
                  <a:pos x="23" y="37"/>
                </a:cxn>
                <a:cxn ang="0">
                  <a:pos x="25" y="43"/>
                </a:cxn>
                <a:cxn ang="0">
                  <a:pos x="29" y="49"/>
                </a:cxn>
                <a:cxn ang="0">
                  <a:pos x="37" y="53"/>
                </a:cxn>
                <a:cxn ang="0">
                  <a:pos x="47" y="56"/>
                </a:cxn>
                <a:cxn ang="0">
                  <a:pos x="56" y="60"/>
                </a:cxn>
                <a:cxn ang="0">
                  <a:pos x="68" y="63"/>
                </a:cxn>
                <a:cxn ang="0">
                  <a:pos x="78" y="67"/>
                </a:cxn>
                <a:cxn ang="0">
                  <a:pos x="87" y="72"/>
                </a:cxn>
                <a:cxn ang="0">
                  <a:pos x="95" y="80"/>
                </a:cxn>
                <a:cxn ang="0">
                  <a:pos x="100" y="89"/>
                </a:cxn>
                <a:cxn ang="0">
                  <a:pos x="102" y="101"/>
                </a:cxn>
                <a:cxn ang="0">
                  <a:pos x="100" y="114"/>
                </a:cxn>
                <a:cxn ang="0">
                  <a:pos x="95" y="124"/>
                </a:cxn>
                <a:cxn ang="0">
                  <a:pos x="87" y="131"/>
                </a:cxn>
                <a:cxn ang="0">
                  <a:pos x="78" y="137"/>
                </a:cxn>
                <a:cxn ang="0">
                  <a:pos x="66" y="140"/>
                </a:cxn>
                <a:cxn ang="0">
                  <a:pos x="54" y="141"/>
                </a:cxn>
                <a:cxn ang="0">
                  <a:pos x="38" y="139"/>
                </a:cxn>
                <a:cxn ang="0">
                  <a:pos x="24" y="134"/>
                </a:cxn>
                <a:cxn ang="0">
                  <a:pos x="10" y="126"/>
                </a:cxn>
                <a:cxn ang="0">
                  <a:pos x="0" y="116"/>
                </a:cxn>
                <a:cxn ang="0">
                  <a:pos x="14" y="104"/>
                </a:cxn>
                <a:cxn ang="0">
                  <a:pos x="22" y="113"/>
                </a:cxn>
                <a:cxn ang="0">
                  <a:pos x="31" y="120"/>
                </a:cxn>
                <a:cxn ang="0">
                  <a:pos x="41" y="124"/>
                </a:cxn>
                <a:cxn ang="0">
                  <a:pos x="54" y="125"/>
                </a:cxn>
                <a:cxn ang="0">
                  <a:pos x="64" y="125"/>
                </a:cxn>
                <a:cxn ang="0">
                  <a:pos x="73" y="121"/>
                </a:cxn>
                <a:cxn ang="0">
                  <a:pos x="78" y="116"/>
                </a:cxn>
                <a:cxn ang="0">
                  <a:pos x="82" y="109"/>
                </a:cxn>
                <a:cxn ang="0">
                  <a:pos x="83" y="102"/>
                </a:cxn>
                <a:cxn ang="0">
                  <a:pos x="81" y="95"/>
                </a:cxn>
                <a:cxn ang="0">
                  <a:pos x="76" y="89"/>
                </a:cxn>
                <a:cxn ang="0">
                  <a:pos x="68" y="84"/>
                </a:cxn>
                <a:cxn ang="0">
                  <a:pos x="58" y="80"/>
                </a:cxn>
                <a:cxn ang="0">
                  <a:pos x="37" y="74"/>
                </a:cxn>
                <a:cxn ang="0">
                  <a:pos x="27" y="71"/>
                </a:cxn>
                <a:cxn ang="0">
                  <a:pos x="18" y="65"/>
                </a:cxn>
                <a:cxn ang="0">
                  <a:pos x="10" y="58"/>
                </a:cxn>
                <a:cxn ang="0">
                  <a:pos x="5" y="49"/>
                </a:cxn>
                <a:cxn ang="0">
                  <a:pos x="3" y="37"/>
                </a:cxn>
                <a:cxn ang="0">
                  <a:pos x="6" y="24"/>
                </a:cxn>
                <a:cxn ang="0">
                  <a:pos x="12" y="14"/>
                </a:cxn>
                <a:cxn ang="0">
                  <a:pos x="22" y="6"/>
                </a:cxn>
                <a:cxn ang="0">
                  <a:pos x="34" y="2"/>
                </a:cxn>
                <a:cxn ang="0">
                  <a:pos x="49" y="0"/>
                </a:cxn>
              </a:cxnLst>
              <a:rect l="0" t="0" r="r" b="b"/>
              <a:pathLst>
                <a:path w="102" h="141">
                  <a:moveTo>
                    <a:pt x="49" y="0"/>
                  </a:moveTo>
                  <a:lnTo>
                    <a:pt x="62" y="2"/>
                  </a:lnTo>
                  <a:lnTo>
                    <a:pt x="75" y="7"/>
                  </a:lnTo>
                  <a:lnTo>
                    <a:pt x="86" y="15"/>
                  </a:lnTo>
                  <a:lnTo>
                    <a:pt x="95" y="24"/>
                  </a:lnTo>
                  <a:lnTo>
                    <a:pt x="83" y="36"/>
                  </a:lnTo>
                  <a:lnTo>
                    <a:pt x="75" y="27"/>
                  </a:lnTo>
                  <a:lnTo>
                    <a:pt x="66" y="21"/>
                  </a:lnTo>
                  <a:lnTo>
                    <a:pt x="57" y="17"/>
                  </a:lnTo>
                  <a:lnTo>
                    <a:pt x="47" y="16"/>
                  </a:lnTo>
                  <a:lnTo>
                    <a:pt x="36" y="17"/>
                  </a:lnTo>
                  <a:lnTo>
                    <a:pt x="29" y="22"/>
                  </a:lnTo>
                  <a:lnTo>
                    <a:pt x="25" y="28"/>
                  </a:lnTo>
                  <a:lnTo>
                    <a:pt x="23" y="37"/>
                  </a:lnTo>
                  <a:lnTo>
                    <a:pt x="25" y="43"/>
                  </a:lnTo>
                  <a:lnTo>
                    <a:pt x="29" y="49"/>
                  </a:lnTo>
                  <a:lnTo>
                    <a:pt x="37" y="53"/>
                  </a:lnTo>
                  <a:lnTo>
                    <a:pt x="47" y="56"/>
                  </a:lnTo>
                  <a:lnTo>
                    <a:pt x="56" y="60"/>
                  </a:lnTo>
                  <a:lnTo>
                    <a:pt x="68" y="63"/>
                  </a:lnTo>
                  <a:lnTo>
                    <a:pt x="78" y="67"/>
                  </a:lnTo>
                  <a:lnTo>
                    <a:pt x="87" y="72"/>
                  </a:lnTo>
                  <a:lnTo>
                    <a:pt x="95" y="80"/>
                  </a:lnTo>
                  <a:lnTo>
                    <a:pt x="100" y="89"/>
                  </a:lnTo>
                  <a:lnTo>
                    <a:pt x="102" y="101"/>
                  </a:lnTo>
                  <a:lnTo>
                    <a:pt x="100" y="114"/>
                  </a:lnTo>
                  <a:lnTo>
                    <a:pt x="95" y="124"/>
                  </a:lnTo>
                  <a:lnTo>
                    <a:pt x="87" y="131"/>
                  </a:lnTo>
                  <a:lnTo>
                    <a:pt x="78" y="137"/>
                  </a:lnTo>
                  <a:lnTo>
                    <a:pt x="66" y="140"/>
                  </a:lnTo>
                  <a:lnTo>
                    <a:pt x="54" y="141"/>
                  </a:lnTo>
                  <a:lnTo>
                    <a:pt x="38" y="139"/>
                  </a:lnTo>
                  <a:lnTo>
                    <a:pt x="24" y="134"/>
                  </a:lnTo>
                  <a:lnTo>
                    <a:pt x="10" y="126"/>
                  </a:lnTo>
                  <a:lnTo>
                    <a:pt x="0" y="116"/>
                  </a:lnTo>
                  <a:lnTo>
                    <a:pt x="14" y="104"/>
                  </a:lnTo>
                  <a:lnTo>
                    <a:pt x="22" y="113"/>
                  </a:lnTo>
                  <a:lnTo>
                    <a:pt x="31" y="120"/>
                  </a:lnTo>
                  <a:lnTo>
                    <a:pt x="41" y="124"/>
                  </a:lnTo>
                  <a:lnTo>
                    <a:pt x="54" y="125"/>
                  </a:lnTo>
                  <a:lnTo>
                    <a:pt x="64" y="125"/>
                  </a:lnTo>
                  <a:lnTo>
                    <a:pt x="73" y="121"/>
                  </a:lnTo>
                  <a:lnTo>
                    <a:pt x="78" y="116"/>
                  </a:lnTo>
                  <a:lnTo>
                    <a:pt x="82" y="109"/>
                  </a:lnTo>
                  <a:lnTo>
                    <a:pt x="83" y="102"/>
                  </a:lnTo>
                  <a:lnTo>
                    <a:pt x="81" y="95"/>
                  </a:lnTo>
                  <a:lnTo>
                    <a:pt x="76" y="89"/>
                  </a:lnTo>
                  <a:lnTo>
                    <a:pt x="68" y="84"/>
                  </a:lnTo>
                  <a:lnTo>
                    <a:pt x="58" y="80"/>
                  </a:lnTo>
                  <a:lnTo>
                    <a:pt x="37" y="74"/>
                  </a:lnTo>
                  <a:lnTo>
                    <a:pt x="27" y="71"/>
                  </a:lnTo>
                  <a:lnTo>
                    <a:pt x="18" y="65"/>
                  </a:lnTo>
                  <a:lnTo>
                    <a:pt x="10" y="58"/>
                  </a:lnTo>
                  <a:lnTo>
                    <a:pt x="5" y="49"/>
                  </a:lnTo>
                  <a:lnTo>
                    <a:pt x="3" y="37"/>
                  </a:lnTo>
                  <a:lnTo>
                    <a:pt x="6" y="24"/>
                  </a:lnTo>
                  <a:lnTo>
                    <a:pt x="12" y="14"/>
                  </a:lnTo>
                  <a:lnTo>
                    <a:pt x="22" y="6"/>
                  </a:lnTo>
                  <a:lnTo>
                    <a:pt x="34" y="2"/>
                  </a:lnTo>
                  <a:lnTo>
                    <a:pt x="49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auto">
            <a:xfrm>
              <a:off x="7305716" y="4459894"/>
              <a:ext cx="208891" cy="51658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41" y="0"/>
                </a:cxn>
                <a:cxn ang="0">
                  <a:pos x="41" y="45"/>
                </a:cxn>
                <a:cxn ang="0">
                  <a:pos x="73" y="45"/>
                </a:cxn>
                <a:cxn ang="0">
                  <a:pos x="73" y="61"/>
                </a:cxn>
                <a:cxn ang="0">
                  <a:pos x="41" y="61"/>
                </a:cxn>
                <a:cxn ang="0">
                  <a:pos x="41" y="158"/>
                </a:cxn>
                <a:cxn ang="0">
                  <a:pos x="43" y="163"/>
                </a:cxn>
                <a:cxn ang="0">
                  <a:pos x="48" y="167"/>
                </a:cxn>
                <a:cxn ang="0">
                  <a:pos x="56" y="167"/>
                </a:cxn>
                <a:cxn ang="0">
                  <a:pos x="74" y="166"/>
                </a:cxn>
                <a:cxn ang="0">
                  <a:pos x="74" y="181"/>
                </a:cxn>
                <a:cxn ang="0">
                  <a:pos x="65" y="182"/>
                </a:cxn>
                <a:cxn ang="0">
                  <a:pos x="52" y="183"/>
                </a:cxn>
                <a:cxn ang="0">
                  <a:pos x="41" y="182"/>
                </a:cxn>
                <a:cxn ang="0">
                  <a:pos x="32" y="180"/>
                </a:cxn>
                <a:cxn ang="0">
                  <a:pos x="27" y="176"/>
                </a:cxn>
                <a:cxn ang="0">
                  <a:pos x="24" y="169"/>
                </a:cxn>
                <a:cxn ang="0">
                  <a:pos x="23" y="161"/>
                </a:cxn>
                <a:cxn ang="0">
                  <a:pos x="23" y="61"/>
                </a:cxn>
                <a:cxn ang="0">
                  <a:pos x="0" y="61"/>
                </a:cxn>
                <a:cxn ang="0">
                  <a:pos x="0" y="45"/>
                </a:cxn>
                <a:cxn ang="0">
                  <a:pos x="23" y="45"/>
                </a:cxn>
                <a:cxn ang="0">
                  <a:pos x="23" y="0"/>
                </a:cxn>
              </a:cxnLst>
              <a:rect l="0" t="0" r="r" b="b"/>
              <a:pathLst>
                <a:path w="74" h="183">
                  <a:moveTo>
                    <a:pt x="23" y="0"/>
                  </a:moveTo>
                  <a:lnTo>
                    <a:pt x="41" y="0"/>
                  </a:lnTo>
                  <a:lnTo>
                    <a:pt x="41" y="45"/>
                  </a:lnTo>
                  <a:lnTo>
                    <a:pt x="73" y="45"/>
                  </a:lnTo>
                  <a:lnTo>
                    <a:pt x="73" y="61"/>
                  </a:lnTo>
                  <a:lnTo>
                    <a:pt x="41" y="61"/>
                  </a:lnTo>
                  <a:lnTo>
                    <a:pt x="41" y="158"/>
                  </a:lnTo>
                  <a:lnTo>
                    <a:pt x="43" y="163"/>
                  </a:lnTo>
                  <a:lnTo>
                    <a:pt x="48" y="167"/>
                  </a:lnTo>
                  <a:lnTo>
                    <a:pt x="56" y="167"/>
                  </a:lnTo>
                  <a:lnTo>
                    <a:pt x="74" y="166"/>
                  </a:lnTo>
                  <a:lnTo>
                    <a:pt x="74" y="181"/>
                  </a:lnTo>
                  <a:lnTo>
                    <a:pt x="65" y="182"/>
                  </a:lnTo>
                  <a:lnTo>
                    <a:pt x="52" y="183"/>
                  </a:lnTo>
                  <a:lnTo>
                    <a:pt x="41" y="182"/>
                  </a:lnTo>
                  <a:lnTo>
                    <a:pt x="32" y="180"/>
                  </a:lnTo>
                  <a:lnTo>
                    <a:pt x="27" y="176"/>
                  </a:lnTo>
                  <a:lnTo>
                    <a:pt x="24" y="169"/>
                  </a:lnTo>
                  <a:lnTo>
                    <a:pt x="23" y="161"/>
                  </a:lnTo>
                  <a:lnTo>
                    <a:pt x="23" y="61"/>
                  </a:lnTo>
                  <a:lnTo>
                    <a:pt x="0" y="61"/>
                  </a:lnTo>
                  <a:lnTo>
                    <a:pt x="0" y="45"/>
                  </a:lnTo>
                  <a:lnTo>
                    <a:pt x="23" y="45"/>
                  </a:lnTo>
                  <a:lnTo>
                    <a:pt x="23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auto">
            <a:xfrm>
              <a:off x="7799714" y="4428843"/>
              <a:ext cx="400844" cy="547632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89" y="1"/>
                </a:cxn>
                <a:cxn ang="0">
                  <a:pos x="102" y="6"/>
                </a:cxn>
                <a:cxn ang="0">
                  <a:pos x="115" y="13"/>
                </a:cxn>
                <a:cxn ang="0">
                  <a:pos x="126" y="23"/>
                </a:cxn>
                <a:cxn ang="0">
                  <a:pos x="135" y="38"/>
                </a:cxn>
                <a:cxn ang="0">
                  <a:pos x="142" y="56"/>
                </a:cxn>
                <a:cxn ang="0">
                  <a:pos x="122" y="60"/>
                </a:cxn>
                <a:cxn ang="0">
                  <a:pos x="115" y="44"/>
                </a:cxn>
                <a:cxn ang="0">
                  <a:pos x="107" y="32"/>
                </a:cxn>
                <a:cxn ang="0">
                  <a:pos x="97" y="24"/>
                </a:cxn>
                <a:cxn ang="0">
                  <a:pos x="87" y="19"/>
                </a:cxn>
                <a:cxn ang="0">
                  <a:pos x="74" y="18"/>
                </a:cxn>
                <a:cxn ang="0">
                  <a:pos x="64" y="19"/>
                </a:cxn>
                <a:cxn ang="0">
                  <a:pos x="54" y="22"/>
                </a:cxn>
                <a:cxn ang="0">
                  <a:pos x="45" y="27"/>
                </a:cxn>
                <a:cxn ang="0">
                  <a:pos x="37" y="35"/>
                </a:cxn>
                <a:cxn ang="0">
                  <a:pos x="30" y="45"/>
                </a:cxn>
                <a:cxn ang="0">
                  <a:pos x="25" y="60"/>
                </a:cxn>
                <a:cxn ang="0">
                  <a:pos x="21" y="76"/>
                </a:cxn>
                <a:cxn ang="0">
                  <a:pos x="20" y="97"/>
                </a:cxn>
                <a:cxn ang="0">
                  <a:pos x="21" y="118"/>
                </a:cxn>
                <a:cxn ang="0">
                  <a:pos x="25" y="135"/>
                </a:cxn>
                <a:cxn ang="0">
                  <a:pos x="30" y="149"/>
                </a:cxn>
                <a:cxn ang="0">
                  <a:pos x="37" y="159"/>
                </a:cxn>
                <a:cxn ang="0">
                  <a:pos x="45" y="167"/>
                </a:cxn>
                <a:cxn ang="0">
                  <a:pos x="54" y="173"/>
                </a:cxn>
                <a:cxn ang="0">
                  <a:pos x="64" y="176"/>
                </a:cxn>
                <a:cxn ang="0">
                  <a:pos x="74" y="177"/>
                </a:cxn>
                <a:cxn ang="0">
                  <a:pos x="89" y="175"/>
                </a:cxn>
                <a:cxn ang="0">
                  <a:pos x="99" y="171"/>
                </a:cxn>
                <a:cxn ang="0">
                  <a:pos x="109" y="164"/>
                </a:cxn>
                <a:cxn ang="0">
                  <a:pos x="115" y="155"/>
                </a:cxn>
                <a:cxn ang="0">
                  <a:pos x="119" y="146"/>
                </a:cxn>
                <a:cxn ang="0">
                  <a:pos x="120" y="135"/>
                </a:cxn>
                <a:cxn ang="0">
                  <a:pos x="120" y="119"/>
                </a:cxn>
                <a:cxn ang="0">
                  <a:pos x="77" y="119"/>
                </a:cxn>
                <a:cxn ang="0">
                  <a:pos x="77" y="101"/>
                </a:cxn>
                <a:cxn ang="0">
                  <a:pos x="141" y="101"/>
                </a:cxn>
                <a:cxn ang="0">
                  <a:pos x="141" y="192"/>
                </a:cxn>
                <a:cxn ang="0">
                  <a:pos x="124" y="192"/>
                </a:cxn>
                <a:cxn ang="0">
                  <a:pos x="124" y="175"/>
                </a:cxn>
                <a:cxn ang="0">
                  <a:pos x="123" y="175"/>
                </a:cxn>
                <a:cxn ang="0">
                  <a:pos x="114" y="183"/>
                </a:cxn>
                <a:cxn ang="0">
                  <a:pos x="102" y="189"/>
                </a:cxn>
                <a:cxn ang="0">
                  <a:pos x="89" y="193"/>
                </a:cxn>
                <a:cxn ang="0">
                  <a:pos x="73" y="194"/>
                </a:cxn>
                <a:cxn ang="0">
                  <a:pos x="58" y="192"/>
                </a:cxn>
                <a:cxn ang="0">
                  <a:pos x="44" y="188"/>
                </a:cxn>
                <a:cxn ang="0">
                  <a:pos x="32" y="180"/>
                </a:cxn>
                <a:cxn ang="0">
                  <a:pos x="21" y="170"/>
                </a:cxn>
                <a:cxn ang="0">
                  <a:pos x="12" y="157"/>
                </a:cxn>
                <a:cxn ang="0">
                  <a:pos x="6" y="140"/>
                </a:cxn>
                <a:cxn ang="0">
                  <a:pos x="1" y="121"/>
                </a:cxn>
                <a:cxn ang="0">
                  <a:pos x="0" y="97"/>
                </a:cxn>
                <a:cxn ang="0">
                  <a:pos x="1" y="74"/>
                </a:cxn>
                <a:cxn ang="0">
                  <a:pos x="6" y="54"/>
                </a:cxn>
                <a:cxn ang="0">
                  <a:pos x="12" y="38"/>
                </a:cxn>
                <a:cxn ang="0">
                  <a:pos x="21" y="24"/>
                </a:cxn>
                <a:cxn ang="0">
                  <a:pos x="32" y="14"/>
                </a:cxn>
                <a:cxn ang="0">
                  <a:pos x="44" y="6"/>
                </a:cxn>
                <a:cxn ang="0">
                  <a:pos x="58" y="2"/>
                </a:cxn>
                <a:cxn ang="0">
                  <a:pos x="73" y="0"/>
                </a:cxn>
              </a:cxnLst>
              <a:rect l="0" t="0" r="r" b="b"/>
              <a:pathLst>
                <a:path w="142" h="194">
                  <a:moveTo>
                    <a:pt x="73" y="0"/>
                  </a:moveTo>
                  <a:lnTo>
                    <a:pt x="89" y="1"/>
                  </a:lnTo>
                  <a:lnTo>
                    <a:pt x="102" y="6"/>
                  </a:lnTo>
                  <a:lnTo>
                    <a:pt x="115" y="13"/>
                  </a:lnTo>
                  <a:lnTo>
                    <a:pt x="126" y="23"/>
                  </a:lnTo>
                  <a:lnTo>
                    <a:pt x="135" y="38"/>
                  </a:lnTo>
                  <a:lnTo>
                    <a:pt x="142" y="56"/>
                  </a:lnTo>
                  <a:lnTo>
                    <a:pt x="122" y="60"/>
                  </a:lnTo>
                  <a:lnTo>
                    <a:pt x="115" y="44"/>
                  </a:lnTo>
                  <a:lnTo>
                    <a:pt x="107" y="32"/>
                  </a:lnTo>
                  <a:lnTo>
                    <a:pt x="97" y="24"/>
                  </a:lnTo>
                  <a:lnTo>
                    <a:pt x="87" y="19"/>
                  </a:lnTo>
                  <a:lnTo>
                    <a:pt x="74" y="18"/>
                  </a:lnTo>
                  <a:lnTo>
                    <a:pt x="64" y="19"/>
                  </a:lnTo>
                  <a:lnTo>
                    <a:pt x="54" y="22"/>
                  </a:lnTo>
                  <a:lnTo>
                    <a:pt x="45" y="27"/>
                  </a:lnTo>
                  <a:lnTo>
                    <a:pt x="37" y="35"/>
                  </a:lnTo>
                  <a:lnTo>
                    <a:pt x="30" y="45"/>
                  </a:lnTo>
                  <a:lnTo>
                    <a:pt x="25" y="60"/>
                  </a:lnTo>
                  <a:lnTo>
                    <a:pt x="21" y="76"/>
                  </a:lnTo>
                  <a:lnTo>
                    <a:pt x="20" y="97"/>
                  </a:lnTo>
                  <a:lnTo>
                    <a:pt x="21" y="118"/>
                  </a:lnTo>
                  <a:lnTo>
                    <a:pt x="25" y="135"/>
                  </a:lnTo>
                  <a:lnTo>
                    <a:pt x="30" y="149"/>
                  </a:lnTo>
                  <a:lnTo>
                    <a:pt x="37" y="159"/>
                  </a:lnTo>
                  <a:lnTo>
                    <a:pt x="45" y="167"/>
                  </a:lnTo>
                  <a:lnTo>
                    <a:pt x="54" y="173"/>
                  </a:lnTo>
                  <a:lnTo>
                    <a:pt x="64" y="176"/>
                  </a:lnTo>
                  <a:lnTo>
                    <a:pt x="74" y="177"/>
                  </a:lnTo>
                  <a:lnTo>
                    <a:pt x="89" y="175"/>
                  </a:lnTo>
                  <a:lnTo>
                    <a:pt x="99" y="171"/>
                  </a:lnTo>
                  <a:lnTo>
                    <a:pt x="109" y="164"/>
                  </a:lnTo>
                  <a:lnTo>
                    <a:pt x="115" y="155"/>
                  </a:lnTo>
                  <a:lnTo>
                    <a:pt x="119" y="146"/>
                  </a:lnTo>
                  <a:lnTo>
                    <a:pt x="120" y="135"/>
                  </a:lnTo>
                  <a:lnTo>
                    <a:pt x="120" y="119"/>
                  </a:lnTo>
                  <a:lnTo>
                    <a:pt x="77" y="119"/>
                  </a:lnTo>
                  <a:lnTo>
                    <a:pt x="77" y="101"/>
                  </a:lnTo>
                  <a:lnTo>
                    <a:pt x="141" y="101"/>
                  </a:lnTo>
                  <a:lnTo>
                    <a:pt x="141" y="192"/>
                  </a:lnTo>
                  <a:lnTo>
                    <a:pt x="124" y="192"/>
                  </a:lnTo>
                  <a:lnTo>
                    <a:pt x="124" y="175"/>
                  </a:lnTo>
                  <a:lnTo>
                    <a:pt x="123" y="175"/>
                  </a:lnTo>
                  <a:lnTo>
                    <a:pt x="114" y="183"/>
                  </a:lnTo>
                  <a:lnTo>
                    <a:pt x="102" y="189"/>
                  </a:lnTo>
                  <a:lnTo>
                    <a:pt x="89" y="193"/>
                  </a:lnTo>
                  <a:lnTo>
                    <a:pt x="73" y="194"/>
                  </a:lnTo>
                  <a:lnTo>
                    <a:pt x="58" y="192"/>
                  </a:lnTo>
                  <a:lnTo>
                    <a:pt x="44" y="188"/>
                  </a:lnTo>
                  <a:lnTo>
                    <a:pt x="32" y="180"/>
                  </a:lnTo>
                  <a:lnTo>
                    <a:pt x="21" y="170"/>
                  </a:lnTo>
                  <a:lnTo>
                    <a:pt x="12" y="157"/>
                  </a:lnTo>
                  <a:lnTo>
                    <a:pt x="6" y="140"/>
                  </a:lnTo>
                  <a:lnTo>
                    <a:pt x="1" y="121"/>
                  </a:lnTo>
                  <a:lnTo>
                    <a:pt x="0" y="97"/>
                  </a:lnTo>
                  <a:lnTo>
                    <a:pt x="1" y="74"/>
                  </a:lnTo>
                  <a:lnTo>
                    <a:pt x="6" y="54"/>
                  </a:lnTo>
                  <a:lnTo>
                    <a:pt x="12" y="38"/>
                  </a:lnTo>
                  <a:lnTo>
                    <a:pt x="21" y="24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3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auto">
            <a:xfrm>
              <a:off x="8307827" y="4581277"/>
              <a:ext cx="177839" cy="389553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63" y="18"/>
                </a:cxn>
                <a:cxn ang="0">
                  <a:pos x="51" y="20"/>
                </a:cxn>
                <a:cxn ang="0">
                  <a:pos x="40" y="26"/>
                </a:cxn>
                <a:cxn ang="0">
                  <a:pos x="31" y="36"/>
                </a:cxn>
                <a:cxn ang="0">
                  <a:pos x="25" y="47"/>
                </a:cxn>
                <a:cxn ang="0">
                  <a:pos x="19" y="63"/>
                </a:cxn>
                <a:cxn ang="0">
                  <a:pos x="19" y="138"/>
                </a:cxn>
                <a:cxn ang="0">
                  <a:pos x="0" y="138"/>
                </a:cxn>
                <a:cxn ang="0">
                  <a:pos x="0" y="2"/>
                </a:cxn>
                <a:cxn ang="0">
                  <a:pos x="19" y="2"/>
                </a:cxn>
                <a:cxn ang="0">
                  <a:pos x="19" y="29"/>
                </a:cxn>
                <a:cxn ang="0">
                  <a:pos x="27" y="16"/>
                </a:cxn>
                <a:cxn ang="0">
                  <a:pos x="37" y="7"/>
                </a:cxn>
                <a:cxn ang="0">
                  <a:pos x="49" y="2"/>
                </a:cxn>
                <a:cxn ang="0">
                  <a:pos x="63" y="0"/>
                </a:cxn>
              </a:cxnLst>
              <a:rect l="0" t="0" r="r" b="b"/>
              <a:pathLst>
                <a:path w="63" h="138">
                  <a:moveTo>
                    <a:pt x="63" y="0"/>
                  </a:moveTo>
                  <a:lnTo>
                    <a:pt x="63" y="18"/>
                  </a:lnTo>
                  <a:lnTo>
                    <a:pt x="51" y="20"/>
                  </a:lnTo>
                  <a:lnTo>
                    <a:pt x="40" y="26"/>
                  </a:lnTo>
                  <a:lnTo>
                    <a:pt x="31" y="36"/>
                  </a:lnTo>
                  <a:lnTo>
                    <a:pt x="25" y="47"/>
                  </a:lnTo>
                  <a:lnTo>
                    <a:pt x="19" y="63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2"/>
                  </a:lnTo>
                  <a:lnTo>
                    <a:pt x="19" y="2"/>
                  </a:lnTo>
                  <a:lnTo>
                    <a:pt x="19" y="29"/>
                  </a:lnTo>
                  <a:lnTo>
                    <a:pt x="27" y="16"/>
                  </a:lnTo>
                  <a:lnTo>
                    <a:pt x="37" y="7"/>
                  </a:lnTo>
                  <a:lnTo>
                    <a:pt x="49" y="2"/>
                  </a:lnTo>
                  <a:lnTo>
                    <a:pt x="63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2" name="Freeform 26"/>
            <p:cNvSpPr>
              <a:spLocks noEditPoints="1"/>
            </p:cNvSpPr>
            <p:nvPr/>
          </p:nvSpPr>
          <p:spPr bwMode="auto">
            <a:xfrm>
              <a:off x="8530832" y="4578454"/>
              <a:ext cx="313336" cy="398021"/>
            </a:xfrm>
            <a:custGeom>
              <a:avLst/>
              <a:gdLst/>
              <a:ahLst/>
              <a:cxnLst>
                <a:cxn ang="0">
                  <a:pos x="55" y="16"/>
                </a:cxn>
                <a:cxn ang="0">
                  <a:pos x="42" y="18"/>
                </a:cxn>
                <a:cxn ang="0">
                  <a:pos x="32" y="25"/>
                </a:cxn>
                <a:cxn ang="0">
                  <a:pos x="25" y="37"/>
                </a:cxn>
                <a:cxn ang="0">
                  <a:pos x="20" y="51"/>
                </a:cxn>
                <a:cxn ang="0">
                  <a:pos x="18" y="71"/>
                </a:cxn>
                <a:cxn ang="0">
                  <a:pos x="20" y="90"/>
                </a:cxn>
                <a:cxn ang="0">
                  <a:pos x="25" y="105"/>
                </a:cxn>
                <a:cxn ang="0">
                  <a:pos x="32" y="117"/>
                </a:cxn>
                <a:cxn ang="0">
                  <a:pos x="42" y="124"/>
                </a:cxn>
                <a:cxn ang="0">
                  <a:pos x="55" y="125"/>
                </a:cxn>
                <a:cxn ang="0">
                  <a:pos x="67" y="124"/>
                </a:cxn>
                <a:cxn ang="0">
                  <a:pos x="78" y="117"/>
                </a:cxn>
                <a:cxn ang="0">
                  <a:pos x="86" y="105"/>
                </a:cxn>
                <a:cxn ang="0">
                  <a:pos x="90" y="90"/>
                </a:cxn>
                <a:cxn ang="0">
                  <a:pos x="92" y="71"/>
                </a:cxn>
                <a:cxn ang="0">
                  <a:pos x="90" y="51"/>
                </a:cxn>
                <a:cxn ang="0">
                  <a:pos x="86" y="37"/>
                </a:cxn>
                <a:cxn ang="0">
                  <a:pos x="78" y="25"/>
                </a:cxn>
                <a:cxn ang="0">
                  <a:pos x="67" y="18"/>
                </a:cxn>
                <a:cxn ang="0">
                  <a:pos x="55" y="16"/>
                </a:cxn>
                <a:cxn ang="0">
                  <a:pos x="55" y="0"/>
                </a:cxn>
                <a:cxn ang="0">
                  <a:pos x="69" y="2"/>
                </a:cxn>
                <a:cxn ang="0">
                  <a:pos x="83" y="7"/>
                </a:cxn>
                <a:cxn ang="0">
                  <a:pos x="92" y="16"/>
                </a:cxn>
                <a:cxn ang="0">
                  <a:pos x="100" y="26"/>
                </a:cxn>
                <a:cxn ang="0">
                  <a:pos x="106" y="40"/>
                </a:cxn>
                <a:cxn ang="0">
                  <a:pos x="110" y="54"/>
                </a:cxn>
                <a:cxn ang="0">
                  <a:pos x="111" y="71"/>
                </a:cxn>
                <a:cxn ang="0">
                  <a:pos x="110" y="87"/>
                </a:cxn>
                <a:cxn ang="0">
                  <a:pos x="106" y="101"/>
                </a:cxn>
                <a:cxn ang="0">
                  <a:pos x="100" y="115"/>
                </a:cxn>
                <a:cxn ang="0">
                  <a:pos x="92" y="125"/>
                </a:cxn>
                <a:cxn ang="0">
                  <a:pos x="83" y="134"/>
                </a:cxn>
                <a:cxn ang="0">
                  <a:pos x="69" y="139"/>
                </a:cxn>
                <a:cxn ang="0">
                  <a:pos x="55" y="141"/>
                </a:cxn>
                <a:cxn ang="0">
                  <a:pos x="40" y="139"/>
                </a:cxn>
                <a:cxn ang="0">
                  <a:pos x="28" y="134"/>
                </a:cxn>
                <a:cxn ang="0">
                  <a:pos x="18" y="125"/>
                </a:cxn>
                <a:cxn ang="0">
                  <a:pos x="9" y="115"/>
                </a:cxn>
                <a:cxn ang="0">
                  <a:pos x="4" y="101"/>
                </a:cxn>
                <a:cxn ang="0">
                  <a:pos x="1" y="87"/>
                </a:cxn>
                <a:cxn ang="0">
                  <a:pos x="0" y="71"/>
                </a:cxn>
                <a:cxn ang="0">
                  <a:pos x="1" y="54"/>
                </a:cxn>
                <a:cxn ang="0">
                  <a:pos x="4" y="40"/>
                </a:cxn>
                <a:cxn ang="0">
                  <a:pos x="9" y="26"/>
                </a:cxn>
                <a:cxn ang="0">
                  <a:pos x="18" y="16"/>
                </a:cxn>
                <a:cxn ang="0">
                  <a:pos x="28" y="7"/>
                </a:cxn>
                <a:cxn ang="0">
                  <a:pos x="40" y="2"/>
                </a:cxn>
                <a:cxn ang="0">
                  <a:pos x="55" y="0"/>
                </a:cxn>
              </a:cxnLst>
              <a:rect l="0" t="0" r="r" b="b"/>
              <a:pathLst>
                <a:path w="111" h="141">
                  <a:moveTo>
                    <a:pt x="55" y="16"/>
                  </a:moveTo>
                  <a:lnTo>
                    <a:pt x="42" y="18"/>
                  </a:lnTo>
                  <a:lnTo>
                    <a:pt x="32" y="25"/>
                  </a:lnTo>
                  <a:lnTo>
                    <a:pt x="25" y="37"/>
                  </a:lnTo>
                  <a:lnTo>
                    <a:pt x="20" y="51"/>
                  </a:lnTo>
                  <a:lnTo>
                    <a:pt x="18" y="71"/>
                  </a:lnTo>
                  <a:lnTo>
                    <a:pt x="20" y="90"/>
                  </a:lnTo>
                  <a:lnTo>
                    <a:pt x="25" y="105"/>
                  </a:lnTo>
                  <a:lnTo>
                    <a:pt x="32" y="117"/>
                  </a:lnTo>
                  <a:lnTo>
                    <a:pt x="42" y="124"/>
                  </a:lnTo>
                  <a:lnTo>
                    <a:pt x="55" y="125"/>
                  </a:lnTo>
                  <a:lnTo>
                    <a:pt x="67" y="124"/>
                  </a:lnTo>
                  <a:lnTo>
                    <a:pt x="78" y="117"/>
                  </a:lnTo>
                  <a:lnTo>
                    <a:pt x="86" y="105"/>
                  </a:lnTo>
                  <a:lnTo>
                    <a:pt x="90" y="90"/>
                  </a:lnTo>
                  <a:lnTo>
                    <a:pt x="92" y="71"/>
                  </a:lnTo>
                  <a:lnTo>
                    <a:pt x="90" y="51"/>
                  </a:lnTo>
                  <a:lnTo>
                    <a:pt x="86" y="37"/>
                  </a:lnTo>
                  <a:lnTo>
                    <a:pt x="78" y="25"/>
                  </a:lnTo>
                  <a:lnTo>
                    <a:pt x="67" y="18"/>
                  </a:lnTo>
                  <a:lnTo>
                    <a:pt x="55" y="16"/>
                  </a:lnTo>
                  <a:close/>
                  <a:moveTo>
                    <a:pt x="55" y="0"/>
                  </a:moveTo>
                  <a:lnTo>
                    <a:pt x="69" y="2"/>
                  </a:lnTo>
                  <a:lnTo>
                    <a:pt x="83" y="7"/>
                  </a:lnTo>
                  <a:lnTo>
                    <a:pt x="92" y="16"/>
                  </a:lnTo>
                  <a:lnTo>
                    <a:pt x="100" y="26"/>
                  </a:lnTo>
                  <a:lnTo>
                    <a:pt x="106" y="40"/>
                  </a:lnTo>
                  <a:lnTo>
                    <a:pt x="110" y="54"/>
                  </a:lnTo>
                  <a:lnTo>
                    <a:pt x="111" y="71"/>
                  </a:lnTo>
                  <a:lnTo>
                    <a:pt x="110" y="87"/>
                  </a:lnTo>
                  <a:lnTo>
                    <a:pt x="106" y="101"/>
                  </a:lnTo>
                  <a:lnTo>
                    <a:pt x="100" y="115"/>
                  </a:lnTo>
                  <a:lnTo>
                    <a:pt x="92" y="125"/>
                  </a:lnTo>
                  <a:lnTo>
                    <a:pt x="83" y="134"/>
                  </a:lnTo>
                  <a:lnTo>
                    <a:pt x="69" y="139"/>
                  </a:lnTo>
                  <a:lnTo>
                    <a:pt x="55" y="141"/>
                  </a:lnTo>
                  <a:lnTo>
                    <a:pt x="40" y="139"/>
                  </a:lnTo>
                  <a:lnTo>
                    <a:pt x="28" y="134"/>
                  </a:lnTo>
                  <a:lnTo>
                    <a:pt x="18" y="125"/>
                  </a:lnTo>
                  <a:lnTo>
                    <a:pt x="9" y="115"/>
                  </a:lnTo>
                  <a:lnTo>
                    <a:pt x="4" y="101"/>
                  </a:lnTo>
                  <a:lnTo>
                    <a:pt x="1" y="87"/>
                  </a:lnTo>
                  <a:lnTo>
                    <a:pt x="0" y="71"/>
                  </a:lnTo>
                  <a:lnTo>
                    <a:pt x="1" y="54"/>
                  </a:lnTo>
                  <a:lnTo>
                    <a:pt x="4" y="40"/>
                  </a:lnTo>
                  <a:lnTo>
                    <a:pt x="9" y="26"/>
                  </a:lnTo>
                  <a:lnTo>
                    <a:pt x="18" y="16"/>
                  </a:lnTo>
                  <a:lnTo>
                    <a:pt x="28" y="7"/>
                  </a:lnTo>
                  <a:lnTo>
                    <a:pt x="40" y="2"/>
                  </a:lnTo>
                  <a:lnTo>
                    <a:pt x="55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auto">
            <a:xfrm>
              <a:off x="8906270" y="4586923"/>
              <a:ext cx="279462" cy="3895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0"/>
                </a:cxn>
                <a:cxn ang="0">
                  <a:pos x="19" y="98"/>
                </a:cxn>
                <a:cxn ang="0">
                  <a:pos x="21" y="109"/>
                </a:cxn>
                <a:cxn ang="0">
                  <a:pos x="25" y="117"/>
                </a:cxn>
                <a:cxn ang="0">
                  <a:pos x="33" y="122"/>
                </a:cxn>
                <a:cxn ang="0">
                  <a:pos x="41" y="122"/>
                </a:cxn>
                <a:cxn ang="0">
                  <a:pos x="52" y="121"/>
                </a:cxn>
                <a:cxn ang="0">
                  <a:pos x="63" y="116"/>
                </a:cxn>
                <a:cxn ang="0">
                  <a:pos x="72" y="109"/>
                </a:cxn>
                <a:cxn ang="0">
                  <a:pos x="80" y="101"/>
                </a:cxn>
                <a:cxn ang="0">
                  <a:pos x="80" y="0"/>
                </a:cxn>
                <a:cxn ang="0">
                  <a:pos x="99" y="0"/>
                </a:cxn>
                <a:cxn ang="0">
                  <a:pos x="99" y="136"/>
                </a:cxn>
                <a:cxn ang="0">
                  <a:pos x="80" y="136"/>
                </a:cxn>
                <a:cxn ang="0">
                  <a:pos x="80" y="118"/>
                </a:cxn>
                <a:cxn ang="0">
                  <a:pos x="68" y="128"/>
                </a:cxn>
                <a:cxn ang="0">
                  <a:pos x="55" y="135"/>
                </a:cxn>
                <a:cxn ang="0">
                  <a:pos x="39" y="138"/>
                </a:cxn>
                <a:cxn ang="0">
                  <a:pos x="30" y="137"/>
                </a:cxn>
                <a:cxn ang="0">
                  <a:pos x="20" y="134"/>
                </a:cxn>
                <a:cxn ang="0">
                  <a:pos x="12" y="129"/>
                </a:cxn>
                <a:cxn ang="0">
                  <a:pos x="6" y="122"/>
                </a:cxn>
                <a:cxn ang="0">
                  <a:pos x="2" y="112"/>
                </a:cxn>
                <a:cxn ang="0">
                  <a:pos x="0" y="98"/>
                </a:cxn>
                <a:cxn ang="0">
                  <a:pos x="0" y="0"/>
                </a:cxn>
              </a:cxnLst>
              <a:rect l="0" t="0" r="r" b="b"/>
              <a:pathLst>
                <a:path w="99" h="138">
                  <a:moveTo>
                    <a:pt x="0" y="0"/>
                  </a:moveTo>
                  <a:lnTo>
                    <a:pt x="19" y="0"/>
                  </a:lnTo>
                  <a:lnTo>
                    <a:pt x="19" y="98"/>
                  </a:lnTo>
                  <a:lnTo>
                    <a:pt x="21" y="109"/>
                  </a:lnTo>
                  <a:lnTo>
                    <a:pt x="25" y="117"/>
                  </a:lnTo>
                  <a:lnTo>
                    <a:pt x="33" y="122"/>
                  </a:lnTo>
                  <a:lnTo>
                    <a:pt x="41" y="122"/>
                  </a:lnTo>
                  <a:lnTo>
                    <a:pt x="52" y="121"/>
                  </a:lnTo>
                  <a:lnTo>
                    <a:pt x="63" y="116"/>
                  </a:lnTo>
                  <a:lnTo>
                    <a:pt x="72" y="109"/>
                  </a:lnTo>
                  <a:lnTo>
                    <a:pt x="80" y="101"/>
                  </a:lnTo>
                  <a:lnTo>
                    <a:pt x="80" y="0"/>
                  </a:lnTo>
                  <a:lnTo>
                    <a:pt x="99" y="0"/>
                  </a:lnTo>
                  <a:lnTo>
                    <a:pt x="99" y="136"/>
                  </a:lnTo>
                  <a:lnTo>
                    <a:pt x="80" y="136"/>
                  </a:lnTo>
                  <a:lnTo>
                    <a:pt x="80" y="118"/>
                  </a:lnTo>
                  <a:lnTo>
                    <a:pt x="68" y="128"/>
                  </a:lnTo>
                  <a:lnTo>
                    <a:pt x="55" y="135"/>
                  </a:lnTo>
                  <a:lnTo>
                    <a:pt x="39" y="138"/>
                  </a:lnTo>
                  <a:lnTo>
                    <a:pt x="30" y="137"/>
                  </a:lnTo>
                  <a:lnTo>
                    <a:pt x="20" y="134"/>
                  </a:lnTo>
                  <a:lnTo>
                    <a:pt x="12" y="129"/>
                  </a:lnTo>
                  <a:lnTo>
                    <a:pt x="6" y="122"/>
                  </a:lnTo>
                  <a:lnTo>
                    <a:pt x="2" y="112"/>
                  </a:lnTo>
                  <a:lnTo>
                    <a:pt x="0" y="9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4" name="Freeform 28"/>
            <p:cNvSpPr>
              <a:spLocks noEditPoints="1"/>
            </p:cNvSpPr>
            <p:nvPr/>
          </p:nvSpPr>
          <p:spPr bwMode="auto">
            <a:xfrm>
              <a:off x="9287355" y="4578454"/>
              <a:ext cx="310513" cy="533518"/>
            </a:xfrm>
            <a:custGeom>
              <a:avLst/>
              <a:gdLst/>
              <a:ahLst/>
              <a:cxnLst>
                <a:cxn ang="0">
                  <a:pos x="53" y="16"/>
                </a:cxn>
                <a:cxn ang="0">
                  <a:pos x="44" y="17"/>
                </a:cxn>
                <a:cxn ang="0">
                  <a:pos x="37" y="20"/>
                </a:cxn>
                <a:cxn ang="0">
                  <a:pos x="28" y="26"/>
                </a:cxn>
                <a:cxn ang="0">
                  <a:pos x="19" y="35"/>
                </a:cxn>
                <a:cxn ang="0">
                  <a:pos x="19" y="106"/>
                </a:cxn>
                <a:cxn ang="0">
                  <a:pos x="30" y="117"/>
                </a:cxn>
                <a:cxn ang="0">
                  <a:pos x="41" y="123"/>
                </a:cxn>
                <a:cxn ang="0">
                  <a:pos x="53" y="125"/>
                </a:cxn>
                <a:cxn ang="0">
                  <a:pos x="64" y="125"/>
                </a:cxn>
                <a:cxn ang="0">
                  <a:pos x="73" y="121"/>
                </a:cxn>
                <a:cxn ang="0">
                  <a:pos x="81" y="113"/>
                </a:cxn>
                <a:cxn ang="0">
                  <a:pos x="87" y="102"/>
                </a:cxn>
                <a:cxn ang="0">
                  <a:pos x="91" y="88"/>
                </a:cxn>
                <a:cxn ang="0">
                  <a:pos x="92" y="70"/>
                </a:cxn>
                <a:cxn ang="0">
                  <a:pos x="90" y="50"/>
                </a:cxn>
                <a:cxn ang="0">
                  <a:pos x="85" y="36"/>
                </a:cxn>
                <a:cxn ang="0">
                  <a:pos x="76" y="25"/>
                </a:cxn>
                <a:cxn ang="0">
                  <a:pos x="66" y="18"/>
                </a:cxn>
                <a:cxn ang="0">
                  <a:pos x="53" y="16"/>
                </a:cxn>
                <a:cxn ang="0">
                  <a:pos x="55" y="0"/>
                </a:cxn>
                <a:cxn ang="0">
                  <a:pos x="65" y="1"/>
                </a:cxn>
                <a:cxn ang="0">
                  <a:pos x="73" y="4"/>
                </a:cxn>
                <a:cxn ang="0">
                  <a:pos x="83" y="8"/>
                </a:cxn>
                <a:cxn ang="0">
                  <a:pos x="92" y="15"/>
                </a:cxn>
                <a:cxn ang="0">
                  <a:pos x="99" y="24"/>
                </a:cxn>
                <a:cxn ang="0">
                  <a:pos x="105" y="37"/>
                </a:cxn>
                <a:cxn ang="0">
                  <a:pos x="109" y="52"/>
                </a:cxn>
                <a:cxn ang="0">
                  <a:pos x="110" y="71"/>
                </a:cxn>
                <a:cxn ang="0">
                  <a:pos x="109" y="89"/>
                </a:cxn>
                <a:cxn ang="0">
                  <a:pos x="105" y="104"/>
                </a:cxn>
                <a:cxn ang="0">
                  <a:pos x="99" y="116"/>
                </a:cxn>
                <a:cxn ang="0">
                  <a:pos x="92" y="125"/>
                </a:cxn>
                <a:cxn ang="0">
                  <a:pos x="83" y="132"/>
                </a:cxn>
                <a:cxn ang="0">
                  <a:pos x="74" y="137"/>
                </a:cxn>
                <a:cxn ang="0">
                  <a:pos x="65" y="140"/>
                </a:cxn>
                <a:cxn ang="0">
                  <a:pos x="56" y="141"/>
                </a:cxn>
                <a:cxn ang="0">
                  <a:pos x="42" y="139"/>
                </a:cxn>
                <a:cxn ang="0">
                  <a:pos x="31" y="134"/>
                </a:cxn>
                <a:cxn ang="0">
                  <a:pos x="20" y="126"/>
                </a:cxn>
                <a:cxn ang="0">
                  <a:pos x="19" y="125"/>
                </a:cxn>
                <a:cxn ang="0">
                  <a:pos x="19" y="189"/>
                </a:cxn>
                <a:cxn ang="0">
                  <a:pos x="0" y="189"/>
                </a:cxn>
                <a:cxn ang="0">
                  <a:pos x="0" y="3"/>
                </a:cxn>
                <a:cxn ang="0">
                  <a:pos x="19" y="3"/>
                </a:cxn>
                <a:cxn ang="0">
                  <a:pos x="19" y="18"/>
                </a:cxn>
                <a:cxn ang="0">
                  <a:pos x="29" y="10"/>
                </a:cxn>
                <a:cxn ang="0">
                  <a:pos x="41" y="3"/>
                </a:cxn>
                <a:cxn ang="0">
                  <a:pos x="55" y="0"/>
                </a:cxn>
              </a:cxnLst>
              <a:rect l="0" t="0" r="r" b="b"/>
              <a:pathLst>
                <a:path w="110" h="189">
                  <a:moveTo>
                    <a:pt x="53" y="16"/>
                  </a:moveTo>
                  <a:lnTo>
                    <a:pt x="44" y="17"/>
                  </a:lnTo>
                  <a:lnTo>
                    <a:pt x="37" y="20"/>
                  </a:lnTo>
                  <a:lnTo>
                    <a:pt x="28" y="26"/>
                  </a:lnTo>
                  <a:lnTo>
                    <a:pt x="19" y="35"/>
                  </a:lnTo>
                  <a:lnTo>
                    <a:pt x="19" y="106"/>
                  </a:lnTo>
                  <a:lnTo>
                    <a:pt x="30" y="117"/>
                  </a:lnTo>
                  <a:lnTo>
                    <a:pt x="41" y="123"/>
                  </a:lnTo>
                  <a:lnTo>
                    <a:pt x="53" y="125"/>
                  </a:lnTo>
                  <a:lnTo>
                    <a:pt x="64" y="125"/>
                  </a:lnTo>
                  <a:lnTo>
                    <a:pt x="73" y="121"/>
                  </a:lnTo>
                  <a:lnTo>
                    <a:pt x="81" y="113"/>
                  </a:lnTo>
                  <a:lnTo>
                    <a:pt x="87" y="102"/>
                  </a:lnTo>
                  <a:lnTo>
                    <a:pt x="91" y="88"/>
                  </a:lnTo>
                  <a:lnTo>
                    <a:pt x="92" y="70"/>
                  </a:lnTo>
                  <a:lnTo>
                    <a:pt x="90" y="50"/>
                  </a:lnTo>
                  <a:lnTo>
                    <a:pt x="85" y="36"/>
                  </a:lnTo>
                  <a:lnTo>
                    <a:pt x="76" y="25"/>
                  </a:lnTo>
                  <a:lnTo>
                    <a:pt x="66" y="18"/>
                  </a:lnTo>
                  <a:lnTo>
                    <a:pt x="53" y="16"/>
                  </a:lnTo>
                  <a:close/>
                  <a:moveTo>
                    <a:pt x="55" y="0"/>
                  </a:moveTo>
                  <a:lnTo>
                    <a:pt x="65" y="1"/>
                  </a:lnTo>
                  <a:lnTo>
                    <a:pt x="73" y="4"/>
                  </a:lnTo>
                  <a:lnTo>
                    <a:pt x="83" y="8"/>
                  </a:lnTo>
                  <a:lnTo>
                    <a:pt x="92" y="15"/>
                  </a:lnTo>
                  <a:lnTo>
                    <a:pt x="99" y="24"/>
                  </a:lnTo>
                  <a:lnTo>
                    <a:pt x="105" y="37"/>
                  </a:lnTo>
                  <a:lnTo>
                    <a:pt x="109" y="52"/>
                  </a:lnTo>
                  <a:lnTo>
                    <a:pt x="110" y="71"/>
                  </a:lnTo>
                  <a:lnTo>
                    <a:pt x="109" y="89"/>
                  </a:lnTo>
                  <a:lnTo>
                    <a:pt x="105" y="104"/>
                  </a:lnTo>
                  <a:lnTo>
                    <a:pt x="99" y="116"/>
                  </a:lnTo>
                  <a:lnTo>
                    <a:pt x="92" y="125"/>
                  </a:lnTo>
                  <a:lnTo>
                    <a:pt x="83" y="132"/>
                  </a:lnTo>
                  <a:lnTo>
                    <a:pt x="74" y="137"/>
                  </a:lnTo>
                  <a:lnTo>
                    <a:pt x="65" y="140"/>
                  </a:lnTo>
                  <a:lnTo>
                    <a:pt x="56" y="141"/>
                  </a:lnTo>
                  <a:lnTo>
                    <a:pt x="42" y="139"/>
                  </a:lnTo>
                  <a:lnTo>
                    <a:pt x="31" y="134"/>
                  </a:lnTo>
                  <a:lnTo>
                    <a:pt x="20" y="126"/>
                  </a:lnTo>
                  <a:lnTo>
                    <a:pt x="19" y="125"/>
                  </a:lnTo>
                  <a:lnTo>
                    <a:pt x="19" y="189"/>
                  </a:lnTo>
                  <a:lnTo>
                    <a:pt x="0" y="189"/>
                  </a:lnTo>
                  <a:lnTo>
                    <a:pt x="0" y="3"/>
                  </a:lnTo>
                  <a:lnTo>
                    <a:pt x="19" y="3"/>
                  </a:lnTo>
                  <a:lnTo>
                    <a:pt x="19" y="18"/>
                  </a:lnTo>
                  <a:lnTo>
                    <a:pt x="29" y="10"/>
                  </a:lnTo>
                  <a:lnTo>
                    <a:pt x="41" y="3"/>
                  </a:lnTo>
                  <a:lnTo>
                    <a:pt x="55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43" y="346075"/>
            <a:ext cx="9070975" cy="771995"/>
          </a:xfrm>
          <a:ln/>
        </p:spPr>
        <p:txBody>
          <a:bodyPr tIns="38783"/>
          <a:lstStyle/>
          <a:p>
            <a:pPr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Looking Back </a:t>
            </a:r>
            <a:endParaRPr lang="fi-FI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44512" y="1646237"/>
            <a:ext cx="9070975" cy="5443538"/>
          </a:xfrm>
          <a:ln/>
        </p:spPr>
        <p:txBody>
          <a:bodyPr>
            <a:normAutofit lnSpcReduction="10000"/>
          </a:bodyPr>
          <a:lstStyle/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NAMM has supported standards for many years including bar-codes</a:t>
            </a:r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The board committee worked with GS1 to develop ”multi-ship PO” to </a:t>
            </a:r>
            <a:r>
              <a:rPr lang="fi-FI" dirty="0"/>
              <a:t>solved complex problems but </a:t>
            </a:r>
            <a:r>
              <a:rPr lang="fi-FI" dirty="0" smtClean="0"/>
              <a:t>complexity was overly burdensome.</a:t>
            </a:r>
            <a:endParaRPr lang="fi-FI" dirty="0"/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In 2006 the Ad-hoc Tech met to create a more practical XML specification</a:t>
            </a:r>
            <a:endParaRPr lang="fi-FI" dirty="0"/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/>
              <a:t>2007.1 first </a:t>
            </a:r>
            <a:r>
              <a:rPr lang="fi-FI" dirty="0" smtClean="0"/>
              <a:t>published version </a:t>
            </a:r>
            <a:endParaRPr lang="fi-FI" dirty="0"/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/>
              <a:t>2009.1 extended </a:t>
            </a:r>
            <a:r>
              <a:rPr lang="fi-FI" dirty="0" smtClean="0"/>
              <a:t>document </a:t>
            </a:r>
            <a:r>
              <a:rPr lang="fi-FI" dirty="0"/>
              <a:t>set</a:t>
            </a:r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/>
              <a:t>Draft 2010 version </a:t>
            </a:r>
            <a:r>
              <a:rPr lang="fi-FI" dirty="0" smtClean="0"/>
              <a:t>will be released </a:t>
            </a:r>
            <a:r>
              <a:rPr lang="fi-FI" dirty="0"/>
              <a:t>this week</a:t>
            </a:r>
            <a:r>
              <a:rPr lang="fi-FI" dirty="0" smtClean="0"/>
              <a:t>.</a:t>
            </a:r>
            <a:endParaRPr lang="fi-FI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the NAMM Standard?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026" y="1557433"/>
            <a:ext cx="9240573" cy="463203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Published </a:t>
            </a:r>
            <a:r>
              <a:rPr lang="en-US" dirty="0" smtClean="0"/>
              <a:t>documents </a:t>
            </a:r>
            <a:endParaRPr lang="en-US" dirty="0" smtClean="0"/>
          </a:p>
          <a:p>
            <a:r>
              <a:rPr lang="en-US" dirty="0" smtClean="0"/>
              <a:t>Party</a:t>
            </a:r>
          </a:p>
          <a:p>
            <a:r>
              <a:rPr lang="en-US" dirty="0" smtClean="0"/>
              <a:t>Item</a:t>
            </a:r>
          </a:p>
          <a:p>
            <a:r>
              <a:rPr lang="en-US" dirty="0" smtClean="0"/>
              <a:t>Purchase Orders</a:t>
            </a:r>
          </a:p>
          <a:p>
            <a:r>
              <a:rPr lang="en-US" dirty="0" smtClean="0"/>
              <a:t>Invoices</a:t>
            </a:r>
          </a:p>
          <a:p>
            <a:r>
              <a:rPr lang="en-US" dirty="0" smtClean="0"/>
              <a:t>A</a:t>
            </a:r>
            <a:r>
              <a:rPr lang="en-US" dirty="0" smtClean="0"/>
              <a:t>dvance </a:t>
            </a:r>
            <a:r>
              <a:rPr lang="en-US" dirty="0" smtClean="0"/>
              <a:t>shipment </a:t>
            </a:r>
            <a:r>
              <a:rPr lang="en-US" dirty="0" smtClean="0"/>
              <a:t>notification</a:t>
            </a:r>
          </a:p>
          <a:p>
            <a:r>
              <a:rPr lang="en-US" dirty="0" smtClean="0"/>
              <a:t>other </a:t>
            </a:r>
            <a:r>
              <a:rPr lang="en-US" dirty="0" smtClean="0"/>
              <a:t>supporting documents.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43" y="307975"/>
            <a:ext cx="9070975" cy="1250950"/>
          </a:xfrm>
          <a:ln/>
        </p:spPr>
        <p:txBody>
          <a:bodyPr tIns="38783">
            <a:normAutofit/>
          </a:bodyPr>
          <a:lstStyle/>
          <a:p>
            <a:pPr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The NAMM Standard in Action</a:t>
            </a:r>
            <a:endParaRPr lang="fi-FI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503243" y="2165351"/>
            <a:ext cx="9070975" cy="488544"/>
          </a:xfrm>
          <a:ln/>
        </p:spPr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315912" y="3322637"/>
            <a:ext cx="2590800" cy="1676400"/>
          </a:xfrm>
          <a:prstGeom prst="ellipse">
            <a:avLst/>
          </a:prstGeom>
          <a:solidFill>
            <a:schemeClr val="accent3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Supplier</a:t>
            </a: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7250112" y="3398837"/>
            <a:ext cx="2590800" cy="1676400"/>
          </a:xfrm>
          <a:prstGeom prst="ellipse">
            <a:avLst/>
          </a:prstGeom>
          <a:solidFill>
            <a:schemeClr val="accent3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Buyer</a:t>
            </a: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2" name="Flowchart: Document 11"/>
          <p:cNvSpPr/>
          <p:nvPr/>
        </p:nvSpPr>
        <p:spPr bwMode="auto">
          <a:xfrm>
            <a:off x="7554912" y="3627437"/>
            <a:ext cx="1981200" cy="1524000"/>
          </a:xfrm>
          <a:prstGeom prst="flowChartDocument">
            <a:avLst/>
          </a:prstGeom>
          <a:solidFill>
            <a:srgbClr val="7030A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Purchase</a:t>
            </a:r>
            <a:br>
              <a: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</a:br>
            <a:r>
              <a: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Order</a:t>
            </a: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3" name="Flowchart: Document 12"/>
          <p:cNvSpPr/>
          <p:nvPr/>
        </p:nvSpPr>
        <p:spPr bwMode="auto">
          <a:xfrm>
            <a:off x="7478712" y="3627437"/>
            <a:ext cx="1981200" cy="1524000"/>
          </a:xfrm>
          <a:prstGeom prst="flowChartDocument">
            <a:avLst/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Party</a:t>
            </a: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4" name="Flowchart: Document 13"/>
          <p:cNvSpPr/>
          <p:nvPr/>
        </p:nvSpPr>
        <p:spPr bwMode="auto">
          <a:xfrm>
            <a:off x="544512" y="3627437"/>
            <a:ext cx="1981200" cy="1524000"/>
          </a:xfrm>
          <a:prstGeom prst="flowChartDocument">
            <a:avLst/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Party</a:t>
            </a: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0" name="Flowchart: Document 9"/>
          <p:cNvSpPr/>
          <p:nvPr/>
        </p:nvSpPr>
        <p:spPr bwMode="auto">
          <a:xfrm>
            <a:off x="544512" y="3475037"/>
            <a:ext cx="1981200" cy="1524000"/>
          </a:xfrm>
          <a:prstGeom prst="flowChartDocumen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Item</a:t>
            </a: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8" name="Flowchart: Document 7"/>
          <p:cNvSpPr/>
          <p:nvPr/>
        </p:nvSpPr>
        <p:spPr bwMode="auto">
          <a:xfrm>
            <a:off x="620712" y="3551237"/>
            <a:ext cx="2209800" cy="1524000"/>
          </a:xfrm>
          <a:prstGeom prst="flowChartDocument">
            <a:avLst/>
          </a:prstGeom>
          <a:solidFill>
            <a:schemeClr val="accent2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Advanced Shipment Notification</a:t>
            </a: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1" name="Flowchart: Document 10"/>
          <p:cNvSpPr/>
          <p:nvPr/>
        </p:nvSpPr>
        <p:spPr bwMode="auto">
          <a:xfrm>
            <a:off x="696912" y="3627437"/>
            <a:ext cx="1981200" cy="1524000"/>
          </a:xfrm>
          <a:prstGeom prst="flowChartDocument">
            <a:avLst/>
          </a:prstGeom>
          <a:solidFill>
            <a:schemeClr val="accent4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Invoice</a:t>
            </a: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9 -0.01826 C -0.03825 -0.05583 -0.19474 -0.26637 -0.31423 -0.24244 C -0.43372 -0.21851 -0.6198 0.04891 -0.70025 0.12553 " pathEditMode="relative" rAng="0" ptsTypes="aaa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" y="-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53 -0.01826 C 0.06942 0.05038 0.21882 0.37028 0.33422 0.394 C 0.44962 0.41772 0.63114 0.18052 0.70922 0.12427 " pathEditMode="relative" rAng="0" ptsTypes="a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6" y="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8363E-6 -3.49286E-6 C 0.1061 -0.12552 0.20733 -0.27728 0.32572 -0.24979 C 0.44411 -0.22229 0.63035 0.07872 0.71048 0.1652 " pathEditMode="relative" rAng="0" ptsTypes="aaa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" y="-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7834E-7 -4.62636E-6 C -0.11067 -0.14966 -0.21537 -0.32997 -0.33533 -0.30541 C -0.45529 -0.28085 -0.6398 0.05248 -0.71993 0.14673 " pathEditMode="relative" rAng="0" ptsTypes="aaa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" y="-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4895E-6 1.68067E-6 C 0.11054 0.16239 0.22375 0.29916 0.33649 0.32164 C 0.44922 0.34412 0.60542 0.17353 0.67612 0.13445 " pathEditMode="relative" rAng="0" ptsTypes="aaa">
                                      <p:cBhvr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" y="1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835E-6 -2.35294E-6 C 0.0529 -0.06849 0.20122 -0.43046 0.31711 -0.4105 C 0.433 -0.39054 0.61675 0.00925 0.69548 0.11975 " pathEditMode="relative" rAng="0" ptsTypes="aaa">
                                      <p:cBhvr>
                                        <p:cTn id="8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8" y="-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0" grpId="0" animBg="1"/>
      <p:bldP spid="10" grpId="1" animBg="1"/>
      <p:bldP spid="10" grpId="2" animBg="1"/>
      <p:bldP spid="8" grpId="0" animBg="1"/>
      <p:bldP spid="8" grpId="1" animBg="1"/>
      <p:bldP spid="8" grpId="2" animBg="1"/>
      <p:bldP spid="11" grpId="0" animBg="1"/>
      <p:bldP spid="1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43" y="346075"/>
            <a:ext cx="9070975" cy="1171575"/>
          </a:xfrm>
          <a:ln/>
        </p:spPr>
        <p:txBody>
          <a:bodyPr tIns="38783">
            <a:normAutofit/>
          </a:bodyPr>
          <a:lstStyle/>
          <a:p>
            <a:pPr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/>
              <a:t>Who is using the NAMM Standard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392112" y="2027237"/>
            <a:ext cx="9070975" cy="3733800"/>
          </a:xfrm>
          <a:ln/>
        </p:spPr>
        <p:txBody>
          <a:bodyPr numCol="2">
            <a:normAutofit lnSpcReduction="10000"/>
          </a:bodyPr>
          <a:lstStyle/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Guitar Center</a:t>
            </a:r>
            <a:endParaRPr lang="fi-FI" dirty="0"/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/>
              <a:t>Roland</a:t>
            </a:r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/>
              <a:t>Korg</a:t>
            </a:r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/>
              <a:t>Sweetwater</a:t>
            </a:r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/>
              <a:t>West</a:t>
            </a:r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/>
              <a:t>Tritech customers</a:t>
            </a:r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D’Addario</a:t>
            </a:r>
            <a:endParaRPr lang="fi-FI" dirty="0"/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Kaman</a:t>
            </a:r>
            <a:endParaRPr lang="fi-FI" dirty="0"/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Hal Leonard</a:t>
            </a:r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Alfred</a:t>
            </a:r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Yamaha</a:t>
            </a:r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RetailUp!</a:t>
            </a:r>
            <a:endParaRPr lang="fi-FI" dirty="0" smtClean="0"/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i="1" dirty="0" smtClean="0"/>
              <a:t>Many Others too!</a:t>
            </a:r>
            <a:endParaRPr lang="fi-FI" i="1" dirty="0" smtClean="0"/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Your Company Here</a:t>
            </a:r>
            <a:endParaRPr lang="fi-FI" dirty="0"/>
          </a:p>
        </p:txBody>
      </p:sp>
      <p:sp>
        <p:nvSpPr>
          <p:cNvPr id="4" name="Rectangle 3"/>
          <p:cNvSpPr/>
          <p:nvPr/>
        </p:nvSpPr>
        <p:spPr>
          <a:xfrm>
            <a:off x="1306512" y="1570037"/>
            <a:ext cx="7543800" cy="349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1532" indent="-323650" algn="ctr">
              <a:buClr>
                <a:srgbClr val="FFFF00"/>
              </a:buClr>
              <a:buSzPct val="45000"/>
              <a:buNone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Providers, Manufacturers, Retailers, Distributors</a:t>
            </a:r>
            <a:endParaRPr lang="fi-FI" dirty="0"/>
          </a:p>
        </p:txBody>
      </p:sp>
      <p:sp>
        <p:nvSpPr>
          <p:cNvPr id="5" name="Rectangle 4"/>
          <p:cNvSpPr/>
          <p:nvPr/>
        </p:nvSpPr>
        <p:spPr>
          <a:xfrm>
            <a:off x="696912" y="5837237"/>
            <a:ext cx="8915400" cy="349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1532" indent="-323650">
              <a:buClr>
                <a:srgbClr val="FFFF00"/>
              </a:buClr>
              <a:buSzPct val="45000"/>
              <a:buNone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*Also </a:t>
            </a:r>
            <a:r>
              <a:rPr lang="fi-FI" dirty="0" smtClean="0"/>
              <a:t>Involved: </a:t>
            </a:r>
            <a:r>
              <a:rPr lang="fi-FI" dirty="0" smtClean="0"/>
              <a:t>Pro-Active</a:t>
            </a:r>
            <a:endParaRPr lang="fi-FI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43" y="346075"/>
            <a:ext cx="9070975" cy="771995"/>
          </a:xfrm>
          <a:ln/>
        </p:spPr>
        <p:txBody>
          <a:bodyPr tIns="38783"/>
          <a:lstStyle/>
          <a:p>
            <a:pPr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The Ad-hoc Technology Commitee</a:t>
            </a:r>
            <a:endParaRPr lang="fi-FI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468312" y="1646237"/>
            <a:ext cx="9070975" cy="6369436"/>
          </a:xfrm>
          <a:ln/>
        </p:spPr>
        <p:txBody>
          <a:bodyPr/>
          <a:lstStyle/>
          <a:p>
            <a:pPr marL="431532" indent="-323650">
              <a:buClr>
                <a:srgbClr val="FFFF00"/>
              </a:buClr>
              <a:buSzPct val="45000"/>
              <a:buNone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Members vary, and have included manufacturors, retailers, distributors and software providers.</a:t>
            </a:r>
            <a:endParaRPr lang="fi-FI" dirty="0"/>
          </a:p>
          <a:p>
            <a:pPr marL="431532" indent="-323650">
              <a:buClr>
                <a:srgbClr val="FFFF00"/>
              </a:buClr>
              <a:buSzPct val="45000"/>
              <a:buNone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sz="2400" i="1" dirty="0" smtClean="0"/>
              <a:t>Current Members and guests</a:t>
            </a:r>
            <a:endParaRPr lang="fi-FI" sz="2400" i="1" dirty="0"/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sz="2000" b="1" dirty="0" smtClean="0">
                <a:solidFill>
                  <a:schemeClr val="accent1"/>
                </a:solidFill>
              </a:rPr>
              <a:t>Paul Ward</a:t>
            </a:r>
            <a:r>
              <a:rPr lang="fi-FI" sz="2000" dirty="0" smtClean="0">
                <a:solidFill>
                  <a:schemeClr val="accent1"/>
                </a:solidFill>
              </a:rPr>
              <a:t> </a:t>
            </a:r>
            <a:r>
              <a:rPr lang="fi-FI" sz="2000" dirty="0" smtClean="0"/>
              <a:t>– Roland US [Chair]</a:t>
            </a:r>
            <a:endParaRPr lang="fi-FI" sz="2000" dirty="0"/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sz="2000" b="1" dirty="0" smtClean="0">
                <a:solidFill>
                  <a:schemeClr val="accent1"/>
                </a:solidFill>
              </a:rPr>
              <a:t>Robin Walenta </a:t>
            </a:r>
            <a:r>
              <a:rPr lang="fi-FI" sz="2000" dirty="0" smtClean="0"/>
              <a:t>– West Music</a:t>
            </a:r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sz="2000" b="1" dirty="0" smtClean="0">
                <a:solidFill>
                  <a:schemeClr val="accent1"/>
                </a:solidFill>
              </a:rPr>
              <a:t>Bill McGloine </a:t>
            </a:r>
            <a:r>
              <a:rPr lang="fi-FI" sz="2000" dirty="0" smtClean="0"/>
              <a:t>– Korg USA</a:t>
            </a:r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sz="2000" b="1" dirty="0" smtClean="0">
                <a:solidFill>
                  <a:schemeClr val="accent1"/>
                </a:solidFill>
              </a:rPr>
              <a:t>Gordon O’Hara </a:t>
            </a:r>
            <a:r>
              <a:rPr lang="fi-FI" sz="2000" dirty="0" smtClean="0"/>
              <a:t>- RetailUp</a:t>
            </a:r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sz="2000" b="1" dirty="0" smtClean="0">
                <a:solidFill>
                  <a:schemeClr val="accent1"/>
                </a:solidFill>
              </a:rPr>
              <a:t>Greg Bryniak </a:t>
            </a:r>
            <a:r>
              <a:rPr lang="fi-FI" sz="2000" dirty="0" smtClean="0"/>
              <a:t>– D’Addario</a:t>
            </a:r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sz="2000" b="1" dirty="0" smtClean="0">
                <a:solidFill>
                  <a:schemeClr val="accent1"/>
                </a:solidFill>
              </a:rPr>
              <a:t>Jerry Grochowski </a:t>
            </a:r>
            <a:r>
              <a:rPr lang="fi-FI" sz="2000" dirty="0" smtClean="0"/>
              <a:t>– Hal Leonard</a:t>
            </a:r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sz="2000" b="1" dirty="0" smtClean="0">
                <a:solidFill>
                  <a:schemeClr val="accent1"/>
                </a:solidFill>
              </a:rPr>
              <a:t>Eric Cranley </a:t>
            </a:r>
            <a:r>
              <a:rPr lang="fi-FI" sz="2000" dirty="0" smtClean="0"/>
              <a:t>– Willis Music</a:t>
            </a:r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sz="2000" b="1" dirty="0" smtClean="0">
                <a:solidFill>
                  <a:schemeClr val="accent1"/>
                </a:solidFill>
              </a:rPr>
              <a:t>Amy Pearson </a:t>
            </a:r>
            <a:r>
              <a:rPr lang="fi-FI" sz="2000" dirty="0" smtClean="0"/>
              <a:t>– Sweetwater</a:t>
            </a:r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sz="2000" b="1" dirty="0" smtClean="0">
                <a:solidFill>
                  <a:schemeClr val="accent1"/>
                </a:solidFill>
              </a:rPr>
              <a:t>MaryAnne DelMundo </a:t>
            </a:r>
            <a:r>
              <a:rPr lang="fi-FI" sz="2000" dirty="0" smtClean="0"/>
              <a:t>– Guitar Center</a:t>
            </a:r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sz="2000" b="1" dirty="0" smtClean="0">
                <a:solidFill>
                  <a:schemeClr val="accent1"/>
                </a:solidFill>
              </a:rPr>
              <a:t>Pat Murphy </a:t>
            </a:r>
            <a:r>
              <a:rPr lang="fi-FI" sz="2000" dirty="0" smtClean="0"/>
              <a:t>– Tri Tech</a:t>
            </a:r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sz="2000" b="1" dirty="0" smtClean="0">
                <a:solidFill>
                  <a:schemeClr val="accent1"/>
                </a:solidFill>
              </a:rPr>
              <a:t>Bill Walzak </a:t>
            </a:r>
            <a:r>
              <a:rPr lang="fi-FI" sz="2000" dirty="0" smtClean="0"/>
              <a:t>– Pro-Active </a:t>
            </a:r>
            <a:r>
              <a:rPr lang="fi-FI" sz="2000" dirty="0" smtClean="0"/>
              <a:t>Software</a:t>
            </a:r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sz="2000" b="1" dirty="0" smtClean="0">
                <a:solidFill>
                  <a:schemeClr val="accent1"/>
                </a:solidFill>
              </a:rPr>
              <a:t>Gary Duvall </a:t>
            </a:r>
            <a:r>
              <a:rPr lang="fi-FI" sz="2000" dirty="0" smtClean="0"/>
              <a:t>– </a:t>
            </a:r>
            <a:r>
              <a:rPr lang="fi-FI" sz="2000" dirty="0" smtClean="0"/>
              <a:t>Yamaha</a:t>
            </a:r>
            <a:endParaRPr lang="fi-FI" sz="2000" dirty="0" smtClean="0"/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endParaRPr lang="fi-FI" sz="2000" dirty="0" smtClean="0"/>
          </a:p>
          <a:p>
            <a:pPr marL="431532" indent="-323650">
              <a:buClr>
                <a:srgbClr val="FFFF00"/>
              </a:buClr>
              <a:buSzPct val="45000"/>
              <a:buNone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endParaRPr lang="fi-FI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5512" y="3246437"/>
            <a:ext cx="8305800" cy="969496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Let’s take some time to answer questions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discuss </a:t>
            </a:r>
            <a:r>
              <a:rPr lang="en-US" dirty="0" smtClean="0"/>
              <a:t>concerns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026" y="253740"/>
            <a:ext cx="9240573" cy="1468094"/>
          </a:xfrm>
        </p:spPr>
        <p:txBody>
          <a:bodyPr/>
          <a:lstStyle/>
          <a:p>
            <a:r>
              <a:rPr lang="en-US" b="1" dirty="0"/>
              <a:t>I’m interested! </a:t>
            </a:r>
            <a:r>
              <a:rPr lang="en-US" b="1" dirty="0"/>
              <a:t>Now what?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026" y="1557433"/>
            <a:ext cx="9240573" cy="3910301"/>
          </a:xfrm>
        </p:spPr>
        <p:txBody>
          <a:bodyPr/>
          <a:lstStyle/>
          <a:p>
            <a:pPr lvl="0"/>
            <a:r>
              <a:rPr lang="en-US" sz="4400" dirty="0" smtClean="0"/>
              <a:t>Join </a:t>
            </a:r>
            <a:r>
              <a:rPr lang="en-US" sz="4400" b="1" dirty="0" smtClean="0"/>
              <a:t>b2BIG</a:t>
            </a:r>
            <a:r>
              <a:rPr lang="en-US" sz="4400" dirty="0" smtClean="0"/>
              <a:t> by visiting </a:t>
            </a:r>
            <a:r>
              <a:rPr lang="en-US" sz="4400" u="sng" dirty="0" smtClean="0">
                <a:hlinkClick r:id="rId2"/>
              </a:rPr>
              <a:t>http://www.namm.org/initiatives/b2b</a:t>
            </a:r>
            <a:endParaRPr lang="en-US" sz="4400" dirty="0" smtClean="0"/>
          </a:p>
          <a:p>
            <a:pPr lvl="0"/>
            <a:r>
              <a:rPr lang="en-US" sz="4400" dirty="0" smtClean="0"/>
              <a:t>Talk to your IT department or provider</a:t>
            </a:r>
          </a:p>
          <a:p>
            <a:pPr lvl="0"/>
            <a:r>
              <a:rPr lang="en-US" sz="4400" dirty="0" smtClean="0"/>
              <a:t>Download the </a:t>
            </a:r>
            <a:r>
              <a:rPr lang="en-US" sz="4400" b="1" i="1" dirty="0" smtClean="0"/>
              <a:t>Implementation Guide</a:t>
            </a:r>
            <a:r>
              <a:rPr lang="en-US" sz="4400" dirty="0" smtClean="0"/>
              <a:t> to get started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with b2BIG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026" y="1557433"/>
            <a:ext cx="9240573" cy="226215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Let’s talk…</a:t>
            </a:r>
          </a:p>
          <a:p>
            <a:r>
              <a:rPr lang="en-US" dirty="0" smtClean="0"/>
              <a:t>Exchange contact info </a:t>
            </a:r>
          </a:p>
          <a:p>
            <a:r>
              <a:rPr lang="en-US" dirty="0" smtClean="0"/>
              <a:t>Ask questions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long and thanks for all the fish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5912" y="3627437"/>
            <a:ext cx="5458487" cy="484748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43" y="346075"/>
            <a:ext cx="9070975" cy="1516489"/>
          </a:xfrm>
          <a:ln/>
        </p:spPr>
        <p:txBody>
          <a:bodyPr tIns="38783"/>
          <a:lstStyle/>
          <a:p>
            <a:pPr algn="ctr">
              <a:lnSpc>
                <a:spcPct val="100000"/>
              </a:lnSpc>
              <a:spcAft>
                <a:spcPts val="1800"/>
              </a:spcAft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sz="3200" dirty="0" smtClean="0"/>
              <a:t>Welcome to the</a:t>
            </a:r>
            <a:r>
              <a:rPr lang="fi-FI" sz="7200" dirty="0"/>
              <a:t> </a:t>
            </a:r>
            <a:r>
              <a:rPr lang="fi-FI" sz="7200" dirty="0" smtClean="0"/>
              <a:t>b2</a:t>
            </a:r>
            <a:r>
              <a:rPr lang="fi-FI" sz="9600" dirty="0" smtClean="0"/>
              <a:t>BIG </a:t>
            </a:r>
            <a:r>
              <a:rPr lang="fi-FI" sz="3200" dirty="0" smtClean="0"/>
              <a:t>Meeting</a:t>
            </a:r>
            <a:endParaRPr lang="fi-FI" sz="32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503243" y="2165351"/>
            <a:ext cx="9070975" cy="4293483"/>
          </a:xfrm>
          <a:ln/>
        </p:spPr>
        <p:txBody>
          <a:bodyPr/>
          <a:lstStyle/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/>
              <a:t>Short presentation by your moderators: </a:t>
            </a:r>
            <a:endParaRPr lang="fi-FI" dirty="0" smtClean="0"/>
          </a:p>
          <a:p>
            <a:pPr marL="1002000" lvl="1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Robin Walenta — </a:t>
            </a:r>
            <a:r>
              <a:rPr lang="fi-FI" i="1" dirty="0" smtClean="0"/>
              <a:t>West Music</a:t>
            </a:r>
          </a:p>
          <a:p>
            <a:pPr marL="1002000" lvl="1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Paul Ward — </a:t>
            </a:r>
            <a:r>
              <a:rPr lang="fi-FI" i="1" dirty="0" smtClean="0"/>
              <a:t>Roland US</a:t>
            </a:r>
          </a:p>
          <a:p>
            <a:pPr marL="1002000" lvl="1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Dan </a:t>
            </a:r>
            <a:r>
              <a:rPr lang="fi-FI" dirty="0" smtClean="0"/>
              <a:t>Kessler — </a:t>
            </a:r>
            <a:r>
              <a:rPr lang="fi-FI" i="1" dirty="0" smtClean="0"/>
              <a:t>NAMM</a:t>
            </a:r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Q&amp;A </a:t>
            </a:r>
            <a:r>
              <a:rPr lang="fi-FI" dirty="0"/>
              <a:t>Session </a:t>
            </a:r>
            <a:r>
              <a:rPr lang="fi-FI" dirty="0" smtClean="0"/>
              <a:t>with Ad-hoc Tech Committee</a:t>
            </a:r>
            <a:endParaRPr lang="fi-FI" dirty="0"/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/>
              <a:t>Networking </a:t>
            </a:r>
            <a:r>
              <a:rPr lang="fi-FI" dirty="0" smtClean="0"/>
              <a:t>Session</a:t>
            </a:r>
          </a:p>
          <a:p>
            <a:pPr marL="1002000" lvl="1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Exchange contact info</a:t>
            </a:r>
          </a:p>
          <a:p>
            <a:pPr marL="1002000" lvl="1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Ask </a:t>
            </a:r>
            <a:r>
              <a:rPr lang="fi-FI" dirty="0"/>
              <a:t>each </a:t>
            </a:r>
            <a:r>
              <a:rPr lang="fi-FI" dirty="0" smtClean="0"/>
              <a:t>other questions</a:t>
            </a:r>
            <a:endParaRPr lang="fi-FI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43" y="346075"/>
            <a:ext cx="9070975" cy="771995"/>
          </a:xfrm>
          <a:ln/>
        </p:spPr>
        <p:txBody>
          <a:bodyPr tIns="38783"/>
          <a:lstStyle/>
          <a:p>
            <a:pPr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Today’s Goals</a:t>
            </a:r>
            <a:endParaRPr lang="fi-FI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503243" y="2165351"/>
            <a:ext cx="9185269" cy="4357686"/>
          </a:xfrm>
          <a:ln/>
        </p:spPr>
        <p:txBody>
          <a:bodyPr/>
          <a:lstStyle/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Extend </a:t>
            </a:r>
            <a:r>
              <a:rPr lang="fi-FI" dirty="0"/>
              <a:t>the reach and </a:t>
            </a:r>
            <a:r>
              <a:rPr lang="fi-FI" dirty="0" smtClean="0"/>
              <a:t>expand </a:t>
            </a:r>
            <a:r>
              <a:rPr lang="fi-FI" dirty="0"/>
              <a:t>user base</a:t>
            </a:r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/>
              <a:t>Provide a path to enable Members to </a:t>
            </a:r>
            <a:r>
              <a:rPr lang="fi-FI" dirty="0" smtClean="0"/>
              <a:t>use XML to communicate business tranactions</a:t>
            </a:r>
            <a:endParaRPr lang="fi-FI" dirty="0"/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/>
              <a:t>Foster a 'community' based approach to the evolution of the </a:t>
            </a:r>
            <a:r>
              <a:rPr lang="fi-FI" dirty="0" smtClean="0">
                <a:solidFill>
                  <a:schemeClr val="accent1"/>
                </a:solidFill>
              </a:rPr>
              <a:t>NAMM B2B XML standard</a:t>
            </a:r>
            <a:endParaRPr lang="fi-FI" dirty="0">
              <a:solidFill>
                <a:schemeClr val="accent1"/>
              </a:solidFill>
            </a:endParaRPr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/>
              <a:t>Provide a forum to get useful feedback for improving the </a:t>
            </a:r>
            <a:r>
              <a:rPr lang="fi-FI" dirty="0" smtClean="0"/>
              <a:t>standard.</a:t>
            </a:r>
            <a:endParaRPr lang="fi-FI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43" y="346075"/>
            <a:ext cx="9070975" cy="771995"/>
          </a:xfrm>
          <a:ln/>
        </p:spPr>
        <p:txBody>
          <a:bodyPr tIns="38783"/>
          <a:lstStyle/>
          <a:p>
            <a:pPr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Topics</a:t>
            </a:r>
            <a:endParaRPr lang="fi-FI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503243" y="2165351"/>
            <a:ext cx="9070975" cy="2854628"/>
          </a:xfrm>
          <a:ln/>
        </p:spPr>
        <p:txBody>
          <a:bodyPr/>
          <a:lstStyle/>
          <a:p>
            <a:pPr marL="1155658" indent="-572731">
              <a:buClr>
                <a:srgbClr val="FFFF00"/>
              </a:buClr>
              <a:buSzPct val="75000"/>
              <a:buFont typeface="Arial" pitchFamily="34" charset="0"/>
              <a:buChar char="•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Why should we use </a:t>
            </a:r>
            <a:r>
              <a:rPr lang="fi-FI" dirty="0" smtClean="0"/>
              <a:t>standards</a:t>
            </a:r>
          </a:p>
          <a:p>
            <a:pPr marL="1155658" indent="-572731">
              <a:buClr>
                <a:srgbClr val="FFFF00"/>
              </a:buClr>
              <a:buSzPct val="75000"/>
              <a:buFont typeface="Arial" pitchFamily="34" charset="0"/>
              <a:buChar char="•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What the Standard does</a:t>
            </a:r>
            <a:endParaRPr lang="fi-FI" dirty="0" smtClean="0"/>
          </a:p>
          <a:p>
            <a:pPr marL="1155658" indent="-572731">
              <a:buClr>
                <a:srgbClr val="FFFF00"/>
              </a:buClr>
              <a:buSzPct val="75000"/>
              <a:buFont typeface="Arial" pitchFamily="34" charset="0"/>
              <a:buChar char="•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What </a:t>
            </a:r>
            <a:r>
              <a:rPr lang="fi-FI" dirty="0"/>
              <a:t>is  </a:t>
            </a:r>
            <a:r>
              <a:rPr lang="fi-FI" dirty="0" smtClean="0"/>
              <a:t>b2BIG</a:t>
            </a:r>
            <a:endParaRPr lang="fi-FI" dirty="0"/>
          </a:p>
          <a:p>
            <a:pPr marL="1155658" indent="-572731">
              <a:buClr>
                <a:srgbClr val="FFFF00"/>
              </a:buClr>
              <a:buSzPct val="75000"/>
              <a:buFont typeface="Arial" pitchFamily="34" charset="0"/>
              <a:buChar char="•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smtClean="0"/>
              <a:t>About the </a:t>
            </a:r>
            <a:r>
              <a:rPr lang="fi-FI" dirty="0" smtClean="0"/>
              <a:t>Ad-hoc Tech Committee</a:t>
            </a:r>
            <a:endParaRPr lang="fi-FI" dirty="0"/>
          </a:p>
          <a:p>
            <a:pPr marL="1155658" indent="-572731">
              <a:buClr>
                <a:srgbClr val="FFFF00"/>
              </a:buClr>
              <a:buSzPct val="75000"/>
              <a:buFont typeface="Arial" pitchFamily="34" charset="0"/>
              <a:buChar char="•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Who </a:t>
            </a:r>
            <a:r>
              <a:rPr lang="fi-FI" dirty="0"/>
              <a:t>is using the NAMM </a:t>
            </a:r>
            <a:r>
              <a:rPr lang="fi-FI" dirty="0" smtClean="0"/>
              <a:t>Standard</a:t>
            </a:r>
            <a:endParaRPr lang="fi-FI" dirty="0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620712" y="1265237"/>
            <a:ext cx="9070975" cy="537760"/>
          </a:xfrm>
          <a:prstGeom prst="rect">
            <a:avLst/>
          </a:prstGeom>
          <a:ln/>
        </p:spPr>
        <p:txBody>
          <a:bodyPr vert="horz" wrap="square" lIns="0" tIns="38783" rIns="0" bIns="0" rtlCol="0" anchor="t">
            <a:spAutoFit/>
          </a:bodyPr>
          <a:lstStyle/>
          <a:p>
            <a:pPr lvl="0" defTabSz="1007902" fontAlgn="auto" hangingPunct="1">
              <a:lnSpc>
                <a:spcPct val="90000"/>
              </a:lnSpc>
              <a:spcAft>
                <a:spcPts val="0"/>
              </a:spcAft>
              <a:buClrTx/>
              <a:buSzTx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sz="3600" dirty="0" smtClean="0"/>
              <a:t>We are going to cover:</a:t>
            </a:r>
            <a:endParaRPr kumimoji="0" lang="fi-FI" sz="3600" b="0" i="0" u="none" strike="noStrike" kern="1200" cap="none" spc="-165" normalizeH="0" baseline="0" noProof="0" dirty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43" y="346075"/>
            <a:ext cx="9070975" cy="771995"/>
          </a:xfrm>
          <a:ln/>
        </p:spPr>
        <p:txBody>
          <a:bodyPr tIns="38783"/>
          <a:lstStyle/>
          <a:p>
            <a:pPr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/>
              <a:t>Why should we use </a:t>
            </a:r>
            <a:r>
              <a:rPr lang="fi-FI" dirty="0" smtClean="0"/>
              <a:t>standards?</a:t>
            </a:r>
            <a:endParaRPr lang="fi-FI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503243" y="2165356"/>
            <a:ext cx="9070975" cy="2279873"/>
          </a:xfrm>
          <a:ln/>
        </p:spPr>
        <p:txBody>
          <a:bodyPr/>
          <a:lstStyle/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/>
              <a:t>Efficiency</a:t>
            </a:r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/>
              <a:t>Accuracy</a:t>
            </a:r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/>
              <a:t>Easy to add more partners</a:t>
            </a:r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/>
              <a:t>Less better work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96912" y="274637"/>
            <a:ext cx="8568531" cy="162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28" tIns="50366" rIns="100728" bIns="50366" anchor="ctr"/>
          <a:lstStyle/>
          <a:p>
            <a:pPr algn="ctr"/>
            <a:endParaRPr lang="en-US" sz="4900" dirty="0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56047" y="5879747"/>
            <a:ext cx="8652536" cy="1329090"/>
            <a:chOff x="756047" y="5879747"/>
            <a:chExt cx="8652536" cy="1329090"/>
          </a:xfrm>
        </p:grpSpPr>
        <p:sp>
          <p:nvSpPr>
            <p:cNvPr id="5123" name="Text Box 3"/>
            <p:cNvSpPr txBox="1">
              <a:spLocks noChangeArrowheads="1"/>
            </p:cNvSpPr>
            <p:nvPr/>
          </p:nvSpPr>
          <p:spPr bwMode="auto">
            <a:xfrm>
              <a:off x="840052" y="6047741"/>
              <a:ext cx="8400521" cy="1132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0728" tIns="50366" rIns="100728" bIns="50366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 dirty="0">
                  <a:solidFill>
                    <a:schemeClr val="tx2"/>
                  </a:solidFill>
                </a:rPr>
                <a:t>“We waste too much time and effort every week trying to get shipping and order-entry mistakes corrected</a:t>
              </a:r>
              <a:r>
                <a:rPr lang="en-US" sz="2400" b="1" i="1" dirty="0" smtClean="0">
                  <a:solidFill>
                    <a:schemeClr val="tx2"/>
                  </a:solidFill>
                </a:rPr>
                <a:t>.</a:t>
              </a:r>
              <a:br>
                <a:rPr lang="en-US" sz="2400" b="1" i="1" dirty="0" smtClean="0">
                  <a:solidFill>
                    <a:schemeClr val="tx2"/>
                  </a:solidFill>
                </a:rPr>
              </a:br>
              <a:r>
                <a:rPr lang="en-US" sz="2400" b="1" i="1" dirty="0" smtClean="0">
                  <a:solidFill>
                    <a:schemeClr val="tx2"/>
                  </a:solidFill>
                </a:rPr>
                <a:t> </a:t>
              </a:r>
              <a:r>
                <a:rPr lang="en-US" sz="2400" b="1" i="1" dirty="0">
                  <a:solidFill>
                    <a:schemeClr val="tx2"/>
                  </a:solidFill>
                </a:rPr>
                <a:t>It is a complete drag.”</a:t>
              </a:r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756047" y="5879747"/>
              <a:ext cx="8652536" cy="13290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0728" tIns="50366" rIns="100728" bIns="50366" anchor="ctr"/>
            <a:lstStyle/>
            <a:p>
              <a:endParaRPr lang="en-US"/>
            </a:p>
          </p:txBody>
        </p:sp>
      </p:grp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773112" y="1570037"/>
            <a:ext cx="8400521" cy="3376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28" tIns="50366" rIns="100728" bIns="50366">
            <a:spAutoFit/>
          </a:bodyPr>
          <a:lstStyle/>
          <a:p>
            <a:pPr marL="377743" indent="-377743">
              <a:spcBef>
                <a:spcPct val="50000"/>
              </a:spcBef>
            </a:pPr>
            <a:r>
              <a:rPr lang="en-US" sz="3200" dirty="0" smtClean="0"/>
              <a:t>Retail Survey – frequently </a:t>
            </a:r>
            <a:r>
              <a:rPr lang="en-US" sz="3200" dirty="0"/>
              <a:t>heard complaints:</a:t>
            </a:r>
          </a:p>
          <a:p>
            <a:pPr marL="377743" indent="-377743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dirty="0"/>
              <a:t>Filling orders correctly</a:t>
            </a:r>
          </a:p>
          <a:p>
            <a:pPr marL="377743" indent="-377743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dirty="0"/>
              <a:t>Shipping on time</a:t>
            </a:r>
          </a:p>
          <a:p>
            <a:pPr marL="377743" indent="-377743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dirty="0"/>
              <a:t>Giving accurate delivery forecasts</a:t>
            </a:r>
          </a:p>
          <a:p>
            <a:pPr marL="377743" indent="-377743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dirty="0"/>
              <a:t>Addressing problems in a timely manner</a:t>
            </a:r>
          </a:p>
        </p:txBody>
      </p:sp>
      <p:pic>
        <p:nvPicPr>
          <p:cNvPr id="5126" name="Picture 6" descr="j04009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3738" y="2103437"/>
            <a:ext cx="2064774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503243" y="346075"/>
            <a:ext cx="9070975" cy="771995"/>
          </a:xfrm>
          <a:prstGeom prst="rect">
            <a:avLst/>
          </a:prstGeom>
          <a:ln/>
        </p:spPr>
        <p:txBody>
          <a:bodyPr tIns="38783"/>
          <a:lstStyle/>
          <a:p>
            <a:pPr marL="0" marR="0" lvl="0" indent="0" algn="l" defTabSz="100790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  <a:defRPr/>
            </a:pPr>
            <a:r>
              <a:rPr kumimoji="0" lang="fi-FI" sz="5300" b="0" i="0" u="none" strike="noStrike" kern="1200" cap="none" spc="-165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Standards</a:t>
            </a:r>
            <a:r>
              <a:rPr kumimoji="0" lang="fi-FI" sz="5300" b="0" i="0" u="none" strike="noStrike" kern="1200" cap="none" spc="-165" normalizeH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 Improve Accuracy</a:t>
            </a:r>
            <a:endParaRPr kumimoji="0" lang="fi-FI" sz="5300" b="0" i="0" u="none" strike="noStrike" kern="1200" cap="none" spc="-165" normalizeH="0" baseline="0" noProof="0" dirty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620712" y="1951037"/>
            <a:ext cx="8688256" cy="6682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28" tIns="50366" rIns="100728" bIns="5036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 dirty="0"/>
              <a:t>“On average, PO’s with errors had an additional two days labor allocated to them, but some had as many as 77 additional days</a:t>
            </a:r>
            <a:r>
              <a:rPr lang="en-US" sz="3600" i="1" dirty="0" smtClean="0"/>
              <a:t>.”</a:t>
            </a:r>
            <a:endParaRPr lang="en-US" sz="3600" dirty="0"/>
          </a:p>
          <a:p>
            <a:pPr>
              <a:spcBef>
                <a:spcPct val="50000"/>
              </a:spcBef>
            </a:pPr>
            <a:endParaRPr lang="en-US" sz="3600" dirty="0" smtClean="0"/>
          </a:p>
          <a:p>
            <a:pPr>
              <a:spcBef>
                <a:spcPct val="50000"/>
              </a:spcBef>
            </a:pPr>
            <a:r>
              <a:rPr lang="en-US" sz="3600" dirty="0" smtClean="0"/>
              <a:t>“</a:t>
            </a:r>
            <a:r>
              <a:rPr lang="en-US" sz="3600" i="1" dirty="0"/>
              <a:t>8% of the PO’s received failed to comply with retailer specifications</a:t>
            </a:r>
            <a:r>
              <a:rPr lang="en-US" sz="3600" i="1" dirty="0" smtClean="0"/>
              <a:t>.”</a:t>
            </a:r>
            <a:endParaRPr lang="en-US" sz="3600" i="1" dirty="0"/>
          </a:p>
          <a:p>
            <a:pPr>
              <a:spcBef>
                <a:spcPct val="50000"/>
              </a:spcBef>
            </a:pPr>
            <a:r>
              <a:rPr lang="en-US" sz="3600" i="1" dirty="0"/>
              <a:t>		- </a:t>
            </a:r>
            <a:r>
              <a:rPr lang="en-US" sz="3600" dirty="0"/>
              <a:t>ERI Journal   August 2006</a:t>
            </a:r>
          </a:p>
          <a:p>
            <a:pPr>
              <a:spcBef>
                <a:spcPct val="50000"/>
              </a:spcBef>
            </a:pPr>
            <a:endParaRPr lang="en-US" sz="2200" i="1" dirty="0">
              <a:solidFill>
                <a:schemeClr val="accent1"/>
              </a:solidFill>
            </a:endParaRPr>
          </a:p>
          <a:p>
            <a:pPr>
              <a:spcBef>
                <a:spcPct val="50000"/>
              </a:spcBef>
            </a:pPr>
            <a:endParaRPr lang="en-US" sz="2600" i="1" dirty="0">
              <a:solidFill>
                <a:schemeClr val="accent1"/>
              </a:solidFill>
            </a:endParaRPr>
          </a:p>
          <a:p>
            <a:pPr>
              <a:spcBef>
                <a:spcPct val="50000"/>
              </a:spcBef>
            </a:pPr>
            <a:endParaRPr lang="en-US" sz="2600" i="1" dirty="0">
              <a:solidFill>
                <a:schemeClr val="accent1"/>
              </a:solidFill>
            </a:endParaRP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544512" y="198437"/>
            <a:ext cx="9070975" cy="1676400"/>
          </a:xfrm>
          <a:prstGeom prst="rect">
            <a:avLst/>
          </a:prstGeom>
          <a:ln/>
        </p:spPr>
        <p:txBody>
          <a:bodyPr tIns="38783"/>
          <a:lstStyle/>
          <a:p>
            <a:pPr marL="0" marR="0" lvl="0" indent="0" algn="l" defTabSz="100790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  <a:defRPr/>
            </a:pPr>
            <a:r>
              <a:rPr kumimoji="0" lang="fi-FI" sz="5300" b="0" i="0" u="none" strike="noStrike" kern="1200" cap="none" spc="-165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Defects and Rework in the Inventory Management Process</a:t>
            </a:r>
            <a:endParaRPr kumimoji="0" lang="fi-FI" sz="5300" b="0" i="0" u="none" strike="noStrike" kern="1200" cap="none" spc="-165" normalizeH="0" baseline="0" noProof="0" dirty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6"/>
          <p:cNvGraphicFramePr>
            <a:graphicFrameLocks noChangeAspect="1"/>
          </p:cNvGraphicFramePr>
          <p:nvPr>
            <p:ph idx="1"/>
          </p:nvPr>
        </p:nvGraphicFramePr>
        <p:xfrm>
          <a:off x="478258" y="1646237"/>
          <a:ext cx="9286454" cy="5105400"/>
        </p:xfrm>
        <a:graphic>
          <a:graphicData uri="http://schemas.openxmlformats.org/presentationml/2006/ole">
            <p:oleObj spid="_x0000_s26626" name="Chart" r:id="rId3" imgW="8229561" imgH="4524349" progId="MSGraph.Chart.8">
              <p:embed followColorScheme="full"/>
            </p:oleObj>
          </a:graphicData>
        </a:graphic>
      </p:graphicFrame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503243" y="950442"/>
            <a:ext cx="9070975" cy="771995"/>
          </a:xfrm>
          <a:prstGeom prst="rect">
            <a:avLst/>
          </a:prstGeom>
          <a:ln/>
        </p:spPr>
        <p:txBody>
          <a:bodyPr tIns="38783"/>
          <a:lstStyle/>
          <a:p>
            <a:pPr marL="0" marR="0" lvl="0" indent="0" algn="ctr" defTabSz="100790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  <a:defRPr/>
            </a:pPr>
            <a:endParaRPr kumimoji="0" lang="fi-FI" sz="5300" b="0" i="0" u="none" strike="noStrike" kern="1200" cap="none" spc="-165" normalizeH="0" baseline="0" noProof="0" dirty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0026" y="253740"/>
            <a:ext cx="9240573" cy="2202141"/>
          </a:xfrm>
        </p:spPr>
        <p:txBody>
          <a:bodyPr/>
          <a:lstStyle/>
          <a:p>
            <a:pPr lvl="0" algn="ctr"/>
            <a:r>
              <a:rPr lang="fi-FI" dirty="0"/>
              <a:t>Defects &amp; Rework in </a:t>
            </a:r>
            <a:r>
              <a:rPr lang="fi-FI" dirty="0" smtClean="0"/>
              <a:t>the Inventory </a:t>
            </a:r>
            <a:r>
              <a:rPr lang="fi-FI" dirty="0"/>
              <a:t>Management Process</a:t>
            </a:r>
            <a:br>
              <a:rPr lang="fi-FI" dirty="0"/>
            </a:b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43" y="346075"/>
            <a:ext cx="9070975" cy="771995"/>
          </a:xfrm>
          <a:ln/>
        </p:spPr>
        <p:txBody>
          <a:bodyPr tIns="38783"/>
          <a:lstStyle/>
          <a:p>
            <a:pPr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/>
              <a:t>What is  b2BIG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503243" y="2165356"/>
            <a:ext cx="9070975" cy="3716402"/>
          </a:xfrm>
          <a:ln/>
        </p:spPr>
        <p:txBody>
          <a:bodyPr/>
          <a:lstStyle/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/>
              <a:t>Pronounced </a:t>
            </a:r>
            <a:r>
              <a:rPr lang="fi-FI" dirty="0" smtClean="0"/>
              <a:t>”bee- too- BIG”</a:t>
            </a:r>
            <a:endParaRPr lang="fi-FI" dirty="0"/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Those interested in the NAMM Standard and other technology issues affecting the MI industry</a:t>
            </a:r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Activities on </a:t>
            </a:r>
            <a:r>
              <a:rPr lang="fi-FI" u="sng" dirty="0" smtClean="0">
                <a:solidFill>
                  <a:schemeClr val="accent1"/>
                </a:solidFill>
              </a:rPr>
              <a:t>www.namm.org/initiatives/b2b</a:t>
            </a:r>
            <a:endParaRPr lang="fi-FI" u="sng" dirty="0">
              <a:solidFill>
                <a:schemeClr val="accent1"/>
              </a:solidFill>
            </a:endParaRPr>
          </a:p>
          <a:p>
            <a:pPr marL="431532" indent="-3236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451" algn="l"/>
                <a:tab pos="1446896" algn="l"/>
                <a:tab pos="2170350" algn="l"/>
                <a:tab pos="2893799" algn="l"/>
                <a:tab pos="3617248" algn="l"/>
                <a:tab pos="4340700" algn="l"/>
                <a:tab pos="5064149" algn="l"/>
                <a:tab pos="5787599" algn="l"/>
                <a:tab pos="6511048" algn="l"/>
                <a:tab pos="7234499" algn="l"/>
                <a:tab pos="7957949" algn="l"/>
                <a:tab pos="8681398" algn="l"/>
              </a:tabLst>
            </a:pPr>
            <a:r>
              <a:rPr lang="fi-FI" dirty="0" smtClean="0"/>
              <a:t>Ad-hoc Tech Committee working documents and conversations on web.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Theme1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2_Theme1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2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7.xml><?xml version="1.0" encoding="utf-8"?>
<a:theme xmlns:a="http://schemas.openxmlformats.org/drawingml/2006/main" name="3_Theme1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8.xml><?xml version="1.0" encoding="utf-8"?>
<a:theme xmlns:a="http://schemas.openxmlformats.org/drawingml/2006/main" name="3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666</TotalTime>
  <Words>576</Words>
  <Application>Microsoft Office PowerPoint</Application>
  <PresentationFormat>Custom</PresentationFormat>
  <Paragraphs>128</Paragraphs>
  <Slides>18</Slides>
  <Notes>10</Notes>
  <HiddenSlides>1</HiddenSlides>
  <MMClips>0</MMClips>
  <ScaleCrop>false</ScaleCrop>
  <HeadingPairs>
    <vt:vector size="8" baseType="variant">
      <vt:variant>
        <vt:lpstr>Theme</vt:lpstr>
      </vt:variant>
      <vt:variant>
        <vt:i4>8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  <vt:variant>
        <vt:lpstr>Custom Shows</vt:lpstr>
      </vt:variant>
      <vt:variant>
        <vt:i4>1</vt:i4>
      </vt:variant>
    </vt:vector>
  </HeadingPairs>
  <TitlesOfParts>
    <vt:vector size="28" baseType="lpstr">
      <vt:lpstr>Theme1</vt:lpstr>
      <vt:lpstr>White with Courier font for code slides</vt:lpstr>
      <vt:lpstr>1_Theme1</vt:lpstr>
      <vt:lpstr>1_White with Courier font for code slides</vt:lpstr>
      <vt:lpstr>2_Theme1</vt:lpstr>
      <vt:lpstr>2_White with Courier font for code slides</vt:lpstr>
      <vt:lpstr>3_Theme1</vt:lpstr>
      <vt:lpstr>3_White with Courier font for code slides</vt:lpstr>
      <vt:lpstr>Chart</vt:lpstr>
      <vt:lpstr>Slide 1</vt:lpstr>
      <vt:lpstr>Welcome to the b2BIG Meeting</vt:lpstr>
      <vt:lpstr>Today’s Goals</vt:lpstr>
      <vt:lpstr>Topics</vt:lpstr>
      <vt:lpstr>Why should we use standards?</vt:lpstr>
      <vt:lpstr>Slide 6</vt:lpstr>
      <vt:lpstr>Slide 7</vt:lpstr>
      <vt:lpstr>Defects &amp; Rework in the Inventory Management Process </vt:lpstr>
      <vt:lpstr>What is  b2BIG</vt:lpstr>
      <vt:lpstr>Looking Back </vt:lpstr>
      <vt:lpstr>What’s in the NAMM Standard?</vt:lpstr>
      <vt:lpstr>The NAMM Standard in Action</vt:lpstr>
      <vt:lpstr>Who is using the NAMM Standard</vt:lpstr>
      <vt:lpstr>The Ad-hoc Technology Commitee</vt:lpstr>
      <vt:lpstr>Q &amp; A</vt:lpstr>
      <vt:lpstr>I’m interested! Now what? </vt:lpstr>
      <vt:lpstr>Networking with b2BIG</vt:lpstr>
      <vt:lpstr>So long and thanks for all the fish</vt:lpstr>
      <vt:lpstr>Custom Show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B2BIG</dc:title>
  <dc:creator>dan</dc:creator>
  <cp:lastModifiedBy>dan</cp:lastModifiedBy>
  <cp:revision>71</cp:revision>
  <cp:lastPrinted>1601-01-01T00:00:00Z</cp:lastPrinted>
  <dcterms:created xsi:type="dcterms:W3CDTF">2010-01-11T01:18:52Z</dcterms:created>
  <dcterms:modified xsi:type="dcterms:W3CDTF">2010-01-14T19:53:30Z</dcterms:modified>
</cp:coreProperties>
</file>