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9" r:id="rId22"/>
    <p:sldId id="280" r:id="rId23"/>
    <p:sldId id="281" r:id="rId24"/>
    <p:sldId id="282" r:id="rId25"/>
    <p:sldId id="283" r:id="rId26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Default Section" id="{692FB12E-9D22-4784-83AE-66ABBAF78428}">
          <p14:sldIdLst>
            <p14:sldId id="256"/>
            <p14:sldId id="257"/>
            <p14:sldId id="258"/>
            <p14:sldId id="259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9"/>
            <p14:sldId id="280"/>
            <p14:sldId id="281"/>
            <p14:sldId id="282"/>
            <p14:sldId id="28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 snapToGrid="0" snapToObjects="1">
      <p:cViewPr>
        <p:scale>
          <a:sx n="125" d="100"/>
          <a:sy n="125" d="100"/>
        </p:scale>
        <p:origin x="120" y="390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6E88F-3DAF-B949-9980-F0CBD7E41EC9}" type="datetimeFigureOut">
              <a:rPr lang="en-US" smtClean="0"/>
              <a:pPr/>
              <a:t>1/23/2014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1CDD27-D245-054C-BE5F-CC77FACBCEA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NS13_NAMMU_PP_TitleBar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50865" cy="84798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0" i="0" kern="1200">
          <a:solidFill>
            <a:schemeClr val="tx1"/>
          </a:solidFill>
          <a:latin typeface="Helvetica Neue Light"/>
          <a:ea typeface="+mn-ea"/>
          <a:cs typeface="Helvetica Neue Light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0" i="0" kern="1200">
          <a:solidFill>
            <a:schemeClr val="tx1"/>
          </a:solidFill>
          <a:latin typeface="Helvetica Neue Light"/>
          <a:ea typeface="+mn-ea"/>
          <a:cs typeface="Helvetica Neue Light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0" i="0" kern="1200">
          <a:solidFill>
            <a:schemeClr val="tx1"/>
          </a:solidFill>
          <a:latin typeface="Helvetica Neue Light"/>
          <a:ea typeface="+mn-ea"/>
          <a:cs typeface="Helvetica Neue Light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0" i="0" kern="1200">
          <a:solidFill>
            <a:schemeClr val="tx1"/>
          </a:solidFill>
          <a:latin typeface="Helvetica Neue Light"/>
          <a:ea typeface="+mn-ea"/>
          <a:cs typeface="Helvetica Neue Light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0" i="0" kern="1200">
          <a:solidFill>
            <a:schemeClr val="tx1"/>
          </a:solidFill>
          <a:latin typeface="Helvetica Neue Light"/>
          <a:ea typeface="+mn-ea"/>
          <a:cs typeface="Helvetica Neue Light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bit.ly/gaylebeacocknam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NS13_NAMMU_PP16x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36" y="-21075"/>
            <a:ext cx="9192257" cy="517830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40080" y="3688080"/>
            <a:ext cx="3924300" cy="954107"/>
          </a:xfrm>
          <a:prstGeom prst="rect">
            <a:avLst/>
          </a:prstGeom>
          <a:noFill/>
          <a:ln>
            <a:noFill/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Helvetica Neue Light"/>
              </a:rPr>
              <a:t>“How We Multiplied  </a:t>
            </a:r>
            <a:br>
              <a:rPr lang="en-US" sz="2800" dirty="0" smtClean="0">
                <a:solidFill>
                  <a:schemeClr val="bg1"/>
                </a:solidFill>
                <a:latin typeface="Helvetica Neue Light"/>
              </a:rPr>
            </a:br>
            <a:r>
              <a:rPr lang="en-US" sz="2800" dirty="0" smtClean="0">
                <a:solidFill>
                  <a:schemeClr val="bg1"/>
                </a:solidFill>
                <a:latin typeface="Helvetica Neue Light"/>
              </a:rPr>
              <a:t>Our Lesson Sign-Ups”</a:t>
            </a:r>
            <a:endParaRPr lang="en-US" sz="2800" dirty="0">
              <a:solidFill>
                <a:schemeClr val="bg1"/>
              </a:solidFill>
              <a:latin typeface="Helvetica Neue Ligh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486400" y="3688080"/>
            <a:ext cx="27203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  <a:latin typeface="Helvetica Neue Light"/>
              </a:rPr>
              <a:t>Gayle Beacock</a:t>
            </a:r>
            <a:br>
              <a:rPr lang="en-US" sz="2800" dirty="0" smtClean="0">
                <a:solidFill>
                  <a:schemeClr val="bg1">
                    <a:lumMod val="95000"/>
                  </a:schemeClr>
                </a:solidFill>
                <a:latin typeface="Helvetica Neue Light"/>
              </a:rPr>
            </a:b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  <a:latin typeface="Helvetica Neue Light"/>
              </a:rPr>
              <a:t>Beacock Music</a:t>
            </a:r>
            <a:endParaRPr lang="en-US" sz="2800" dirty="0">
              <a:solidFill>
                <a:schemeClr val="bg1">
                  <a:lumMod val="95000"/>
                </a:schemeClr>
              </a:solidFill>
              <a:latin typeface="Helvetica Neue Ligh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865188"/>
            <a:ext cx="6096000" cy="4064000"/>
          </a:xfrm>
        </p:spPr>
      </p:pic>
    </p:spTree>
    <p:extLst>
      <p:ext uri="{BB962C8B-B14F-4D97-AF65-F5344CB8AC3E}">
        <p14:creationId xmlns="" xmlns:p14="http://schemas.microsoft.com/office/powerpoint/2010/main" val="87753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9240" y="875348"/>
            <a:ext cx="6065520" cy="4043680"/>
          </a:xfrm>
        </p:spPr>
      </p:pic>
    </p:spTree>
    <p:extLst>
      <p:ext uri="{BB962C8B-B14F-4D97-AF65-F5344CB8AC3E}">
        <p14:creationId xmlns="" xmlns:p14="http://schemas.microsoft.com/office/powerpoint/2010/main" val="32990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0880" y="885508"/>
            <a:ext cx="2682240" cy="4023360"/>
          </a:xfrm>
        </p:spPr>
      </p:pic>
    </p:spTree>
    <p:extLst>
      <p:ext uri="{BB962C8B-B14F-4D97-AF65-F5344CB8AC3E}">
        <p14:creationId xmlns="" xmlns:p14="http://schemas.microsoft.com/office/powerpoint/2010/main" val="336754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2100" y="890588"/>
            <a:ext cx="6019800" cy="4013200"/>
          </a:xfrm>
        </p:spPr>
      </p:pic>
    </p:spTree>
    <p:extLst>
      <p:ext uri="{BB962C8B-B14F-4D97-AF65-F5344CB8AC3E}">
        <p14:creationId xmlns="" xmlns:p14="http://schemas.microsoft.com/office/powerpoint/2010/main" val="126340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8020" y="851218"/>
            <a:ext cx="2727960" cy="4091940"/>
          </a:xfrm>
        </p:spPr>
      </p:pic>
    </p:spTree>
    <p:extLst>
      <p:ext uri="{BB962C8B-B14F-4D97-AF65-F5344CB8AC3E}">
        <p14:creationId xmlns="" xmlns:p14="http://schemas.microsoft.com/office/powerpoint/2010/main" val="338768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4041" y="922622"/>
            <a:ext cx="5455918" cy="3949132"/>
          </a:xfrm>
        </p:spPr>
      </p:pic>
    </p:spTree>
    <p:extLst>
      <p:ext uri="{BB962C8B-B14F-4D97-AF65-F5344CB8AC3E}">
        <p14:creationId xmlns="" xmlns:p14="http://schemas.microsoft.com/office/powerpoint/2010/main" val="364957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0" y="870419"/>
            <a:ext cx="6035040" cy="4053536"/>
          </a:xfrm>
        </p:spPr>
      </p:pic>
    </p:spTree>
    <p:extLst>
      <p:ext uri="{BB962C8B-B14F-4D97-AF65-F5344CB8AC3E}">
        <p14:creationId xmlns="" xmlns:p14="http://schemas.microsoft.com/office/powerpoint/2010/main" val="108427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321" y="872297"/>
            <a:ext cx="5547358" cy="4049782"/>
          </a:xfrm>
        </p:spPr>
      </p:pic>
    </p:spTree>
    <p:extLst>
      <p:ext uri="{BB962C8B-B14F-4D97-AF65-F5344CB8AC3E}">
        <p14:creationId xmlns="" xmlns:p14="http://schemas.microsoft.com/office/powerpoint/2010/main" val="210523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6820" y="894253"/>
            <a:ext cx="6690360" cy="4005870"/>
          </a:xfrm>
        </p:spPr>
      </p:pic>
    </p:spTree>
    <p:extLst>
      <p:ext uri="{BB962C8B-B14F-4D97-AF65-F5344CB8AC3E}">
        <p14:creationId xmlns="" xmlns:p14="http://schemas.microsoft.com/office/powerpoint/2010/main" val="155235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6420" y="856900"/>
            <a:ext cx="5471160" cy="4080574"/>
          </a:xfrm>
        </p:spPr>
      </p:pic>
    </p:spTree>
    <p:extLst>
      <p:ext uri="{BB962C8B-B14F-4D97-AF65-F5344CB8AC3E}">
        <p14:creationId xmlns="" xmlns:p14="http://schemas.microsoft.com/office/powerpoint/2010/main" val="185339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1721" y="875672"/>
            <a:ext cx="4480558" cy="4043032"/>
          </a:xfrm>
        </p:spPr>
      </p:pic>
    </p:spTree>
    <p:extLst>
      <p:ext uri="{BB962C8B-B14F-4D97-AF65-F5344CB8AC3E}">
        <p14:creationId xmlns="" xmlns:p14="http://schemas.microsoft.com/office/powerpoint/2010/main" val="397736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45" y="899160"/>
            <a:ext cx="7296310" cy="3996054"/>
          </a:xfrm>
        </p:spPr>
      </p:pic>
    </p:spTree>
    <p:extLst>
      <p:ext uri="{BB962C8B-B14F-4D97-AF65-F5344CB8AC3E}">
        <p14:creationId xmlns="" xmlns:p14="http://schemas.microsoft.com/office/powerpoint/2010/main" val="257861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5520" y="897565"/>
            <a:ext cx="4632960" cy="3999246"/>
          </a:xfrm>
        </p:spPr>
      </p:pic>
    </p:spTree>
    <p:extLst>
      <p:ext uri="{BB962C8B-B14F-4D97-AF65-F5344CB8AC3E}">
        <p14:creationId xmlns="" xmlns:p14="http://schemas.microsoft.com/office/powerpoint/2010/main" val="2831431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1" y="896939"/>
            <a:ext cx="5333998" cy="4000498"/>
          </a:xfrm>
        </p:spPr>
      </p:pic>
    </p:spTree>
    <p:extLst>
      <p:ext uri="{BB962C8B-B14F-4D97-AF65-F5344CB8AC3E}">
        <p14:creationId xmlns="" xmlns:p14="http://schemas.microsoft.com/office/powerpoint/2010/main" val="70005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" y="1627189"/>
            <a:ext cx="8732520" cy="2539996"/>
          </a:xfrm>
        </p:spPr>
      </p:pic>
    </p:spTree>
    <p:extLst>
      <p:ext uri="{BB962C8B-B14F-4D97-AF65-F5344CB8AC3E}">
        <p14:creationId xmlns="" xmlns:p14="http://schemas.microsoft.com/office/powerpoint/2010/main" val="276048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6901" y="868364"/>
            <a:ext cx="5410198" cy="4057648"/>
          </a:xfrm>
        </p:spPr>
      </p:pic>
    </p:spTree>
    <p:extLst>
      <p:ext uri="{BB962C8B-B14F-4D97-AF65-F5344CB8AC3E}">
        <p14:creationId xmlns="" xmlns:p14="http://schemas.microsoft.com/office/powerpoint/2010/main" val="192644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5481" y="919799"/>
            <a:ext cx="5273038" cy="3954778"/>
          </a:xfrm>
        </p:spPr>
      </p:pic>
    </p:spTree>
    <p:extLst>
      <p:ext uri="{BB962C8B-B14F-4D97-AF65-F5344CB8AC3E}">
        <p14:creationId xmlns="" xmlns:p14="http://schemas.microsoft.com/office/powerpoint/2010/main" val="395176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1" y="896939"/>
            <a:ext cx="5333998" cy="4000498"/>
          </a:xfrm>
        </p:spPr>
      </p:pic>
    </p:spTree>
    <p:extLst>
      <p:ext uri="{BB962C8B-B14F-4D97-AF65-F5344CB8AC3E}">
        <p14:creationId xmlns="" xmlns:p14="http://schemas.microsoft.com/office/powerpoint/2010/main" val="3736354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9281" y="862649"/>
            <a:ext cx="5425438" cy="4069078"/>
          </a:xfrm>
        </p:spPr>
      </p:pic>
    </p:spTree>
    <p:extLst>
      <p:ext uri="{BB962C8B-B14F-4D97-AF65-F5344CB8AC3E}">
        <p14:creationId xmlns="" xmlns:p14="http://schemas.microsoft.com/office/powerpoint/2010/main" val="407492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0" y="884880"/>
            <a:ext cx="6035040" cy="4024616"/>
          </a:xfrm>
        </p:spPr>
      </p:pic>
    </p:spTree>
    <p:extLst>
      <p:ext uri="{BB962C8B-B14F-4D97-AF65-F5344CB8AC3E}">
        <p14:creationId xmlns="" xmlns:p14="http://schemas.microsoft.com/office/powerpoint/2010/main" val="2659598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4041" y="851219"/>
            <a:ext cx="5455918" cy="4091938"/>
          </a:xfrm>
        </p:spPr>
      </p:pic>
    </p:spTree>
    <p:extLst>
      <p:ext uri="{BB962C8B-B14F-4D97-AF65-F5344CB8AC3E}">
        <p14:creationId xmlns="" xmlns:p14="http://schemas.microsoft.com/office/powerpoint/2010/main" val="327219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1" y="852604"/>
            <a:ext cx="4724398" cy="4089168"/>
          </a:xfrm>
        </p:spPr>
      </p:pic>
    </p:spTree>
    <p:extLst>
      <p:ext uri="{BB962C8B-B14F-4D97-AF65-F5344CB8AC3E}">
        <p14:creationId xmlns="" xmlns:p14="http://schemas.microsoft.com/office/powerpoint/2010/main" val="413772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42" y="1234441"/>
            <a:ext cx="9071116" cy="3325494"/>
          </a:xfrm>
        </p:spPr>
      </p:pic>
    </p:spTree>
    <p:extLst>
      <p:ext uri="{BB962C8B-B14F-4D97-AF65-F5344CB8AC3E}">
        <p14:creationId xmlns="" xmlns:p14="http://schemas.microsoft.com/office/powerpoint/2010/main" val="258733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look at forms used in our Education Center visit this link:</a:t>
            </a:r>
          </a:p>
          <a:p>
            <a:pPr marL="0" indent="0">
              <a:buNone/>
            </a:pPr>
            <a:r>
              <a:rPr lang="en-US" sz="4400" u="sng" dirty="0">
                <a:hlinkClick r:id="rId2"/>
              </a:rPr>
              <a:t>http://bit.ly/gaylebeacocknamm</a:t>
            </a:r>
            <a:endParaRPr lang="en-US" sz="4400" dirty="0"/>
          </a:p>
        </p:txBody>
      </p:sp>
    </p:spTree>
    <p:extLst>
      <p:ext uri="{BB962C8B-B14F-4D97-AF65-F5344CB8AC3E}">
        <p14:creationId xmlns="" xmlns:p14="http://schemas.microsoft.com/office/powerpoint/2010/main" val="46431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1671</TotalTime>
  <Words>22</Words>
  <Application>Microsoft Office PowerPoint</Application>
  <PresentationFormat>On-screen Show (16:9)</PresentationFormat>
  <Paragraphs>4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</vt:vector>
  </TitlesOfParts>
  <Company>NAMM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Megan Nelson</dc:creator>
  <cp:lastModifiedBy>Danny Rocks</cp:lastModifiedBy>
  <cp:revision>22</cp:revision>
  <dcterms:created xsi:type="dcterms:W3CDTF">2011-12-21T23:54:18Z</dcterms:created>
  <dcterms:modified xsi:type="dcterms:W3CDTF">2014-01-23T10:28:47Z</dcterms:modified>
</cp:coreProperties>
</file>