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58" r:id="rId5"/>
    <p:sldId id="262" r:id="rId6"/>
    <p:sldId id="265" r:id="rId7"/>
    <p:sldId id="266" r:id="rId8"/>
    <p:sldId id="267" r:id="rId9"/>
    <p:sldId id="268" r:id="rId10"/>
    <p:sldId id="264" r:id="rId11"/>
    <p:sldId id="272" r:id="rId12"/>
    <p:sldId id="273" r:id="rId13"/>
    <p:sldId id="274" r:id="rId14"/>
    <p:sldId id="276" r:id="rId15"/>
    <p:sldId id="277" r:id="rId16"/>
    <p:sldId id="269" r:id="rId17"/>
    <p:sldId id="270" r:id="rId18"/>
    <p:sldId id="275" r:id="rId19"/>
    <p:sldId id="282" r:id="rId20"/>
    <p:sldId id="283" r:id="rId21"/>
    <p:sldId id="284" r:id="rId22"/>
    <p:sldId id="281" r:id="rId23"/>
    <p:sldId id="271" r:id="rId24"/>
    <p:sldId id="285" r:id="rId25"/>
    <p:sldId id="286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-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1C03D-8C13-4099-BC95-DA39A2F14025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8B2662-D250-4734-8410-33A9CED1906C}">
      <dgm:prSet phldrT="[Text]"/>
      <dgm:spPr/>
      <dgm:t>
        <a:bodyPr/>
        <a:lstStyle/>
        <a:p>
          <a:r>
            <a:rPr lang="en-US" dirty="0" smtClean="0"/>
            <a:t>Gathering Ideas</a:t>
          </a:r>
          <a:endParaRPr lang="en-US" dirty="0"/>
        </a:p>
      </dgm:t>
    </dgm:pt>
    <dgm:pt modelId="{D684B9C4-922D-4CA5-B7AD-F8B49A244A13}" type="parTrans" cxnId="{C5FD16AD-094E-492B-8D88-D9643B9D68B5}">
      <dgm:prSet/>
      <dgm:spPr/>
      <dgm:t>
        <a:bodyPr/>
        <a:lstStyle/>
        <a:p>
          <a:endParaRPr lang="en-US"/>
        </a:p>
      </dgm:t>
    </dgm:pt>
    <dgm:pt modelId="{518C131B-EEB3-4B92-9DD2-28510AE0D868}" type="sibTrans" cxnId="{C5FD16AD-094E-492B-8D88-D9643B9D68B5}">
      <dgm:prSet/>
      <dgm:spPr/>
      <dgm:t>
        <a:bodyPr/>
        <a:lstStyle/>
        <a:p>
          <a:endParaRPr lang="en-US"/>
        </a:p>
      </dgm:t>
    </dgm:pt>
    <dgm:pt modelId="{DBF38BE5-D421-490B-8A11-3CE71083C935}">
      <dgm:prSet phldrT="[Text]"/>
      <dgm:spPr/>
      <dgm:t>
        <a:bodyPr/>
        <a:lstStyle/>
        <a:p>
          <a:r>
            <a:rPr lang="en-US" dirty="0" smtClean="0"/>
            <a:t>Adapting Ideas</a:t>
          </a:r>
          <a:endParaRPr lang="en-US" dirty="0"/>
        </a:p>
      </dgm:t>
    </dgm:pt>
    <dgm:pt modelId="{DFFE16C9-DECC-4078-90E5-78ADC66CCCC6}" type="parTrans" cxnId="{1A6DAE34-A9C5-44FA-A3B5-291C725C98D1}">
      <dgm:prSet/>
      <dgm:spPr/>
      <dgm:t>
        <a:bodyPr/>
        <a:lstStyle/>
        <a:p>
          <a:endParaRPr lang="en-US"/>
        </a:p>
      </dgm:t>
    </dgm:pt>
    <dgm:pt modelId="{B1703A53-6316-405D-9F05-BCD8C68CF8FD}" type="sibTrans" cxnId="{1A6DAE34-A9C5-44FA-A3B5-291C725C98D1}">
      <dgm:prSet/>
      <dgm:spPr/>
      <dgm:t>
        <a:bodyPr/>
        <a:lstStyle/>
        <a:p>
          <a:endParaRPr lang="en-US"/>
        </a:p>
      </dgm:t>
    </dgm:pt>
    <dgm:pt modelId="{4AFF2DD3-3025-419F-B03D-7678573431DC}">
      <dgm:prSet phldrT="[Text]"/>
      <dgm:spPr/>
      <dgm:t>
        <a:bodyPr/>
        <a:lstStyle/>
        <a:p>
          <a:r>
            <a:rPr lang="en-US" dirty="0" smtClean="0"/>
            <a:t>Implementing Ideas</a:t>
          </a:r>
          <a:endParaRPr lang="en-US" dirty="0"/>
        </a:p>
      </dgm:t>
    </dgm:pt>
    <dgm:pt modelId="{06D5E9AB-33AB-4A0F-9C05-A025D762C44C}" type="parTrans" cxnId="{EFC70A75-DC50-4D85-8566-E185B0565DF9}">
      <dgm:prSet/>
      <dgm:spPr/>
      <dgm:t>
        <a:bodyPr/>
        <a:lstStyle/>
        <a:p>
          <a:endParaRPr lang="en-US"/>
        </a:p>
      </dgm:t>
    </dgm:pt>
    <dgm:pt modelId="{338BC200-3D91-4A7C-9091-52779BE6AF2F}" type="sibTrans" cxnId="{EFC70A75-DC50-4D85-8566-E185B0565DF9}">
      <dgm:prSet/>
      <dgm:spPr/>
      <dgm:t>
        <a:bodyPr/>
        <a:lstStyle/>
        <a:p>
          <a:endParaRPr lang="en-US"/>
        </a:p>
      </dgm:t>
    </dgm:pt>
    <dgm:pt modelId="{539086F0-0FB6-4F3A-9D31-3056E6275B4A}">
      <dgm:prSet phldrT="[Text]"/>
      <dgm:spPr/>
      <dgm:t>
        <a:bodyPr/>
        <a:lstStyle/>
        <a:p>
          <a:r>
            <a:rPr lang="en-US" dirty="0" smtClean="0"/>
            <a:t>Improving Ideas</a:t>
          </a:r>
          <a:endParaRPr lang="en-US" dirty="0"/>
        </a:p>
      </dgm:t>
    </dgm:pt>
    <dgm:pt modelId="{8C087310-F93D-4800-9A83-AC8F2F500093}" type="parTrans" cxnId="{30D052AF-D557-482F-A411-1480315412DC}">
      <dgm:prSet/>
      <dgm:spPr/>
      <dgm:t>
        <a:bodyPr/>
        <a:lstStyle/>
        <a:p>
          <a:endParaRPr lang="en-US"/>
        </a:p>
      </dgm:t>
    </dgm:pt>
    <dgm:pt modelId="{BBB69088-1B43-4DE2-81BF-728B63DAD5A4}" type="sibTrans" cxnId="{30D052AF-D557-482F-A411-1480315412DC}">
      <dgm:prSet/>
      <dgm:spPr/>
      <dgm:t>
        <a:bodyPr/>
        <a:lstStyle/>
        <a:p>
          <a:endParaRPr lang="en-US"/>
        </a:p>
      </dgm:t>
    </dgm:pt>
    <dgm:pt modelId="{5837ADF2-038C-4A31-A86A-97DB238B48E4}" type="pres">
      <dgm:prSet presAssocID="{5341C03D-8C13-4099-BC95-DA39A2F14025}" presName="linear" presStyleCnt="0">
        <dgm:presLayoutVars>
          <dgm:dir/>
          <dgm:animLvl val="lvl"/>
          <dgm:resizeHandles val="exact"/>
        </dgm:presLayoutVars>
      </dgm:prSet>
      <dgm:spPr/>
    </dgm:pt>
    <dgm:pt modelId="{63B3CAA1-8F47-4A74-B91F-AD402DB11360}" type="pres">
      <dgm:prSet presAssocID="{D78B2662-D250-4734-8410-33A9CED1906C}" presName="parentLin" presStyleCnt="0"/>
      <dgm:spPr/>
    </dgm:pt>
    <dgm:pt modelId="{E5C8BB2D-BF8D-4121-9F8A-1069EE51D434}" type="pres">
      <dgm:prSet presAssocID="{D78B2662-D250-4734-8410-33A9CED1906C}" presName="parentLeftMargin" presStyleLbl="node1" presStyleIdx="0" presStyleCnt="4"/>
      <dgm:spPr/>
    </dgm:pt>
    <dgm:pt modelId="{F88A2045-EAA1-4EC2-BA8A-4B5E0F18F706}" type="pres">
      <dgm:prSet presAssocID="{D78B2662-D250-4734-8410-33A9CED190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591226-967F-41C5-A877-ECF66D328F2F}" type="pres">
      <dgm:prSet presAssocID="{D78B2662-D250-4734-8410-33A9CED1906C}" presName="negativeSpace" presStyleCnt="0"/>
      <dgm:spPr/>
    </dgm:pt>
    <dgm:pt modelId="{A6CD4105-2FE5-4350-8067-D2DC8B7C5DD1}" type="pres">
      <dgm:prSet presAssocID="{D78B2662-D250-4734-8410-33A9CED1906C}" presName="childText" presStyleLbl="conFgAcc1" presStyleIdx="0" presStyleCnt="4" custLinFactNeighborY="-74269">
        <dgm:presLayoutVars>
          <dgm:bulletEnabled val="1"/>
        </dgm:presLayoutVars>
      </dgm:prSet>
      <dgm:spPr/>
    </dgm:pt>
    <dgm:pt modelId="{DEB92A6C-54A3-444B-BE29-DE38C690E4F2}" type="pres">
      <dgm:prSet presAssocID="{518C131B-EEB3-4B92-9DD2-28510AE0D868}" presName="spaceBetweenRectangles" presStyleCnt="0"/>
      <dgm:spPr/>
    </dgm:pt>
    <dgm:pt modelId="{6ACBE98C-1C69-4F02-94A8-0E9644768AA1}" type="pres">
      <dgm:prSet presAssocID="{DBF38BE5-D421-490B-8A11-3CE71083C935}" presName="parentLin" presStyleCnt="0"/>
      <dgm:spPr/>
    </dgm:pt>
    <dgm:pt modelId="{0F70BD23-1DB3-4C0B-932D-712E39D9DA7B}" type="pres">
      <dgm:prSet presAssocID="{DBF38BE5-D421-490B-8A11-3CE71083C935}" presName="parentLeftMargin" presStyleLbl="node1" presStyleIdx="0" presStyleCnt="4"/>
      <dgm:spPr/>
    </dgm:pt>
    <dgm:pt modelId="{E2A71E1B-8503-4655-B800-7006E60730A8}" type="pres">
      <dgm:prSet presAssocID="{DBF38BE5-D421-490B-8A11-3CE71083C93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D82349-5AFE-4573-9989-0A1E138C7E36}" type="pres">
      <dgm:prSet presAssocID="{DBF38BE5-D421-490B-8A11-3CE71083C935}" presName="negativeSpace" presStyleCnt="0"/>
      <dgm:spPr/>
    </dgm:pt>
    <dgm:pt modelId="{740E0458-1BC9-439B-8939-5D7B035BDD3B}" type="pres">
      <dgm:prSet presAssocID="{DBF38BE5-D421-490B-8A11-3CE71083C935}" presName="childText" presStyleLbl="conFgAcc1" presStyleIdx="1" presStyleCnt="4">
        <dgm:presLayoutVars>
          <dgm:bulletEnabled val="1"/>
        </dgm:presLayoutVars>
      </dgm:prSet>
      <dgm:spPr/>
    </dgm:pt>
    <dgm:pt modelId="{12F4B5FB-60F7-4E3A-B3EB-728D85B1152F}" type="pres">
      <dgm:prSet presAssocID="{B1703A53-6316-405D-9F05-BCD8C68CF8FD}" presName="spaceBetweenRectangles" presStyleCnt="0"/>
      <dgm:spPr/>
    </dgm:pt>
    <dgm:pt modelId="{9D8DA50C-0EB6-4460-9EF1-CED5E90D0439}" type="pres">
      <dgm:prSet presAssocID="{4AFF2DD3-3025-419F-B03D-7678573431DC}" presName="parentLin" presStyleCnt="0"/>
      <dgm:spPr/>
    </dgm:pt>
    <dgm:pt modelId="{956F4A34-3626-49A3-9C4A-C3B7D182D6FC}" type="pres">
      <dgm:prSet presAssocID="{4AFF2DD3-3025-419F-B03D-7678573431DC}" presName="parentLeftMargin" presStyleLbl="node1" presStyleIdx="1" presStyleCnt="4"/>
      <dgm:spPr/>
    </dgm:pt>
    <dgm:pt modelId="{DA5D7CB4-4382-4BCD-A59A-ECA89B2C1E2D}" type="pres">
      <dgm:prSet presAssocID="{4AFF2DD3-3025-419F-B03D-7678573431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511848-92BA-47B6-96B4-1772EC9B8467}" type="pres">
      <dgm:prSet presAssocID="{4AFF2DD3-3025-419F-B03D-7678573431DC}" presName="negativeSpace" presStyleCnt="0"/>
      <dgm:spPr/>
    </dgm:pt>
    <dgm:pt modelId="{F02A49A2-AF62-4B90-9430-5CBEAE228BD7}" type="pres">
      <dgm:prSet presAssocID="{4AFF2DD3-3025-419F-B03D-7678573431DC}" presName="childText" presStyleLbl="conFgAcc1" presStyleIdx="2" presStyleCnt="4">
        <dgm:presLayoutVars>
          <dgm:bulletEnabled val="1"/>
        </dgm:presLayoutVars>
      </dgm:prSet>
      <dgm:spPr/>
    </dgm:pt>
    <dgm:pt modelId="{5C1A22C5-4F88-4A71-82B8-02FEA519F5E3}" type="pres">
      <dgm:prSet presAssocID="{338BC200-3D91-4A7C-9091-52779BE6AF2F}" presName="spaceBetweenRectangles" presStyleCnt="0"/>
      <dgm:spPr/>
    </dgm:pt>
    <dgm:pt modelId="{B84070F6-58CD-4919-AE84-7C48D2F97E6F}" type="pres">
      <dgm:prSet presAssocID="{539086F0-0FB6-4F3A-9D31-3056E6275B4A}" presName="parentLin" presStyleCnt="0"/>
      <dgm:spPr/>
    </dgm:pt>
    <dgm:pt modelId="{4F9B82A2-B855-4B34-8243-D72DD190B93C}" type="pres">
      <dgm:prSet presAssocID="{539086F0-0FB6-4F3A-9D31-3056E6275B4A}" presName="parentLeftMargin" presStyleLbl="node1" presStyleIdx="2" presStyleCnt="4"/>
      <dgm:spPr/>
    </dgm:pt>
    <dgm:pt modelId="{56FAA6CD-D302-4841-9A3C-79D257CDDC2B}" type="pres">
      <dgm:prSet presAssocID="{539086F0-0FB6-4F3A-9D31-3056E6275B4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FEAAFCF-3227-4EA3-B972-C404B1EBC2B1}" type="pres">
      <dgm:prSet presAssocID="{539086F0-0FB6-4F3A-9D31-3056E6275B4A}" presName="negativeSpace" presStyleCnt="0"/>
      <dgm:spPr/>
    </dgm:pt>
    <dgm:pt modelId="{D72B52BE-62A9-4008-843E-67B1E8EADAF3}" type="pres">
      <dgm:prSet presAssocID="{539086F0-0FB6-4F3A-9D31-3056E6275B4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CA062D-975F-4C01-899F-5292378373A5}" type="presOf" srcId="{539086F0-0FB6-4F3A-9D31-3056E6275B4A}" destId="{4F9B82A2-B855-4B34-8243-D72DD190B93C}" srcOrd="0" destOrd="0" presId="urn:microsoft.com/office/officeart/2005/8/layout/list1"/>
    <dgm:cxn modelId="{FD67F386-AF95-4905-8B3B-A78B9A5A2432}" type="presOf" srcId="{4AFF2DD3-3025-419F-B03D-7678573431DC}" destId="{956F4A34-3626-49A3-9C4A-C3B7D182D6FC}" srcOrd="0" destOrd="0" presId="urn:microsoft.com/office/officeart/2005/8/layout/list1"/>
    <dgm:cxn modelId="{30D052AF-D557-482F-A411-1480315412DC}" srcId="{5341C03D-8C13-4099-BC95-DA39A2F14025}" destId="{539086F0-0FB6-4F3A-9D31-3056E6275B4A}" srcOrd="3" destOrd="0" parTransId="{8C087310-F93D-4800-9A83-AC8F2F500093}" sibTransId="{BBB69088-1B43-4DE2-81BF-728B63DAD5A4}"/>
    <dgm:cxn modelId="{EFC70A75-DC50-4D85-8566-E185B0565DF9}" srcId="{5341C03D-8C13-4099-BC95-DA39A2F14025}" destId="{4AFF2DD3-3025-419F-B03D-7678573431DC}" srcOrd="2" destOrd="0" parTransId="{06D5E9AB-33AB-4A0F-9C05-A025D762C44C}" sibTransId="{338BC200-3D91-4A7C-9091-52779BE6AF2F}"/>
    <dgm:cxn modelId="{C5FD16AD-094E-492B-8D88-D9643B9D68B5}" srcId="{5341C03D-8C13-4099-BC95-DA39A2F14025}" destId="{D78B2662-D250-4734-8410-33A9CED1906C}" srcOrd="0" destOrd="0" parTransId="{D684B9C4-922D-4CA5-B7AD-F8B49A244A13}" sibTransId="{518C131B-EEB3-4B92-9DD2-28510AE0D868}"/>
    <dgm:cxn modelId="{A71CE5DE-291F-40F0-A817-878507B2CB7A}" type="presOf" srcId="{D78B2662-D250-4734-8410-33A9CED1906C}" destId="{E5C8BB2D-BF8D-4121-9F8A-1069EE51D434}" srcOrd="0" destOrd="0" presId="urn:microsoft.com/office/officeart/2005/8/layout/list1"/>
    <dgm:cxn modelId="{99889995-48BB-4327-9A81-E22616C2A039}" type="presOf" srcId="{5341C03D-8C13-4099-BC95-DA39A2F14025}" destId="{5837ADF2-038C-4A31-A86A-97DB238B48E4}" srcOrd="0" destOrd="0" presId="urn:microsoft.com/office/officeart/2005/8/layout/list1"/>
    <dgm:cxn modelId="{B523BB8D-D454-4258-B254-481EF62201AB}" type="presOf" srcId="{DBF38BE5-D421-490B-8A11-3CE71083C935}" destId="{0F70BD23-1DB3-4C0B-932D-712E39D9DA7B}" srcOrd="0" destOrd="0" presId="urn:microsoft.com/office/officeart/2005/8/layout/list1"/>
    <dgm:cxn modelId="{C4A78D55-8845-4C34-84B4-F4DE315F3069}" type="presOf" srcId="{D78B2662-D250-4734-8410-33A9CED1906C}" destId="{F88A2045-EAA1-4EC2-BA8A-4B5E0F18F706}" srcOrd="1" destOrd="0" presId="urn:microsoft.com/office/officeart/2005/8/layout/list1"/>
    <dgm:cxn modelId="{BE39AECB-753F-455E-B140-B687C36F5FE1}" type="presOf" srcId="{539086F0-0FB6-4F3A-9D31-3056E6275B4A}" destId="{56FAA6CD-D302-4841-9A3C-79D257CDDC2B}" srcOrd="1" destOrd="0" presId="urn:microsoft.com/office/officeart/2005/8/layout/list1"/>
    <dgm:cxn modelId="{CF653AAD-C3BE-4A37-B897-5D1E93EF442A}" type="presOf" srcId="{4AFF2DD3-3025-419F-B03D-7678573431DC}" destId="{DA5D7CB4-4382-4BCD-A59A-ECA89B2C1E2D}" srcOrd="1" destOrd="0" presId="urn:microsoft.com/office/officeart/2005/8/layout/list1"/>
    <dgm:cxn modelId="{4845E56C-8472-4F8A-9AA3-6061A86F9171}" type="presOf" srcId="{DBF38BE5-D421-490B-8A11-3CE71083C935}" destId="{E2A71E1B-8503-4655-B800-7006E60730A8}" srcOrd="1" destOrd="0" presId="urn:microsoft.com/office/officeart/2005/8/layout/list1"/>
    <dgm:cxn modelId="{1A6DAE34-A9C5-44FA-A3B5-291C725C98D1}" srcId="{5341C03D-8C13-4099-BC95-DA39A2F14025}" destId="{DBF38BE5-D421-490B-8A11-3CE71083C935}" srcOrd="1" destOrd="0" parTransId="{DFFE16C9-DECC-4078-90E5-78ADC66CCCC6}" sibTransId="{B1703A53-6316-405D-9F05-BCD8C68CF8FD}"/>
    <dgm:cxn modelId="{AEE07D7E-5115-4D03-9C70-621CC97A019A}" type="presParOf" srcId="{5837ADF2-038C-4A31-A86A-97DB238B48E4}" destId="{63B3CAA1-8F47-4A74-B91F-AD402DB11360}" srcOrd="0" destOrd="0" presId="urn:microsoft.com/office/officeart/2005/8/layout/list1"/>
    <dgm:cxn modelId="{734FEBBD-4E2D-439B-A9EC-B41C44DEFEB9}" type="presParOf" srcId="{63B3CAA1-8F47-4A74-B91F-AD402DB11360}" destId="{E5C8BB2D-BF8D-4121-9F8A-1069EE51D434}" srcOrd="0" destOrd="0" presId="urn:microsoft.com/office/officeart/2005/8/layout/list1"/>
    <dgm:cxn modelId="{582437AF-CEC8-4175-A128-1A39BB83AAC4}" type="presParOf" srcId="{63B3CAA1-8F47-4A74-B91F-AD402DB11360}" destId="{F88A2045-EAA1-4EC2-BA8A-4B5E0F18F706}" srcOrd="1" destOrd="0" presId="urn:microsoft.com/office/officeart/2005/8/layout/list1"/>
    <dgm:cxn modelId="{79A982BE-4D5E-4E3B-9544-26C482476E33}" type="presParOf" srcId="{5837ADF2-038C-4A31-A86A-97DB238B48E4}" destId="{4C591226-967F-41C5-A877-ECF66D328F2F}" srcOrd="1" destOrd="0" presId="urn:microsoft.com/office/officeart/2005/8/layout/list1"/>
    <dgm:cxn modelId="{2E9471D8-F513-40DC-8C2D-E1FADAAAF3E8}" type="presParOf" srcId="{5837ADF2-038C-4A31-A86A-97DB238B48E4}" destId="{A6CD4105-2FE5-4350-8067-D2DC8B7C5DD1}" srcOrd="2" destOrd="0" presId="urn:microsoft.com/office/officeart/2005/8/layout/list1"/>
    <dgm:cxn modelId="{DA61A395-A8A8-4E97-B545-C391AF0C5E68}" type="presParOf" srcId="{5837ADF2-038C-4A31-A86A-97DB238B48E4}" destId="{DEB92A6C-54A3-444B-BE29-DE38C690E4F2}" srcOrd="3" destOrd="0" presId="urn:microsoft.com/office/officeart/2005/8/layout/list1"/>
    <dgm:cxn modelId="{A044EE9C-6050-4265-A0FD-532F5AA70D87}" type="presParOf" srcId="{5837ADF2-038C-4A31-A86A-97DB238B48E4}" destId="{6ACBE98C-1C69-4F02-94A8-0E9644768AA1}" srcOrd="4" destOrd="0" presId="urn:microsoft.com/office/officeart/2005/8/layout/list1"/>
    <dgm:cxn modelId="{05FEE93F-64A1-4F78-8F26-8955F6368F89}" type="presParOf" srcId="{6ACBE98C-1C69-4F02-94A8-0E9644768AA1}" destId="{0F70BD23-1DB3-4C0B-932D-712E39D9DA7B}" srcOrd="0" destOrd="0" presId="urn:microsoft.com/office/officeart/2005/8/layout/list1"/>
    <dgm:cxn modelId="{62E43FC4-2F24-409F-9C14-30F2A0E6BE57}" type="presParOf" srcId="{6ACBE98C-1C69-4F02-94A8-0E9644768AA1}" destId="{E2A71E1B-8503-4655-B800-7006E60730A8}" srcOrd="1" destOrd="0" presId="urn:microsoft.com/office/officeart/2005/8/layout/list1"/>
    <dgm:cxn modelId="{4CB5E8A7-E67B-413D-8E85-4F6E1FE9B043}" type="presParOf" srcId="{5837ADF2-038C-4A31-A86A-97DB238B48E4}" destId="{B8D82349-5AFE-4573-9989-0A1E138C7E36}" srcOrd="5" destOrd="0" presId="urn:microsoft.com/office/officeart/2005/8/layout/list1"/>
    <dgm:cxn modelId="{945D2DB2-25DA-4927-9140-8CCD0642AAC0}" type="presParOf" srcId="{5837ADF2-038C-4A31-A86A-97DB238B48E4}" destId="{740E0458-1BC9-439B-8939-5D7B035BDD3B}" srcOrd="6" destOrd="0" presId="urn:microsoft.com/office/officeart/2005/8/layout/list1"/>
    <dgm:cxn modelId="{657F15E6-7497-4BD9-91BD-FEA849E09E52}" type="presParOf" srcId="{5837ADF2-038C-4A31-A86A-97DB238B48E4}" destId="{12F4B5FB-60F7-4E3A-B3EB-728D85B1152F}" srcOrd="7" destOrd="0" presId="urn:microsoft.com/office/officeart/2005/8/layout/list1"/>
    <dgm:cxn modelId="{721FD1CC-2A71-4B1C-A646-E4E516D3D8B1}" type="presParOf" srcId="{5837ADF2-038C-4A31-A86A-97DB238B48E4}" destId="{9D8DA50C-0EB6-4460-9EF1-CED5E90D0439}" srcOrd="8" destOrd="0" presId="urn:microsoft.com/office/officeart/2005/8/layout/list1"/>
    <dgm:cxn modelId="{66C4AA89-6843-45F4-AFED-C54FBCE880C6}" type="presParOf" srcId="{9D8DA50C-0EB6-4460-9EF1-CED5E90D0439}" destId="{956F4A34-3626-49A3-9C4A-C3B7D182D6FC}" srcOrd="0" destOrd="0" presId="urn:microsoft.com/office/officeart/2005/8/layout/list1"/>
    <dgm:cxn modelId="{35D38EDB-58FB-499B-9AC6-B92D975E117D}" type="presParOf" srcId="{9D8DA50C-0EB6-4460-9EF1-CED5E90D0439}" destId="{DA5D7CB4-4382-4BCD-A59A-ECA89B2C1E2D}" srcOrd="1" destOrd="0" presId="urn:microsoft.com/office/officeart/2005/8/layout/list1"/>
    <dgm:cxn modelId="{FB09C16C-6E9F-4617-B698-9D71118F96E8}" type="presParOf" srcId="{5837ADF2-038C-4A31-A86A-97DB238B48E4}" destId="{2D511848-92BA-47B6-96B4-1772EC9B8467}" srcOrd="9" destOrd="0" presId="urn:microsoft.com/office/officeart/2005/8/layout/list1"/>
    <dgm:cxn modelId="{FB3308CC-3FBD-4028-9DD2-CABA9717ACCB}" type="presParOf" srcId="{5837ADF2-038C-4A31-A86A-97DB238B48E4}" destId="{F02A49A2-AF62-4B90-9430-5CBEAE228BD7}" srcOrd="10" destOrd="0" presId="urn:microsoft.com/office/officeart/2005/8/layout/list1"/>
    <dgm:cxn modelId="{8521FC11-E766-46AC-90F6-6B980C804961}" type="presParOf" srcId="{5837ADF2-038C-4A31-A86A-97DB238B48E4}" destId="{5C1A22C5-4F88-4A71-82B8-02FEA519F5E3}" srcOrd="11" destOrd="0" presId="urn:microsoft.com/office/officeart/2005/8/layout/list1"/>
    <dgm:cxn modelId="{B3216A20-54DA-4E39-8B37-4DCFEE2B579D}" type="presParOf" srcId="{5837ADF2-038C-4A31-A86A-97DB238B48E4}" destId="{B84070F6-58CD-4919-AE84-7C48D2F97E6F}" srcOrd="12" destOrd="0" presId="urn:microsoft.com/office/officeart/2005/8/layout/list1"/>
    <dgm:cxn modelId="{92934025-9A09-47D4-8D60-FF182E8F3E51}" type="presParOf" srcId="{B84070F6-58CD-4919-AE84-7C48D2F97E6F}" destId="{4F9B82A2-B855-4B34-8243-D72DD190B93C}" srcOrd="0" destOrd="0" presId="urn:microsoft.com/office/officeart/2005/8/layout/list1"/>
    <dgm:cxn modelId="{69C6E3C8-2FCF-4F5F-BFD8-C6B70A74DB52}" type="presParOf" srcId="{B84070F6-58CD-4919-AE84-7C48D2F97E6F}" destId="{56FAA6CD-D302-4841-9A3C-79D257CDDC2B}" srcOrd="1" destOrd="0" presId="urn:microsoft.com/office/officeart/2005/8/layout/list1"/>
    <dgm:cxn modelId="{2B355795-2CF0-4A9B-A9B0-827B28E94E67}" type="presParOf" srcId="{5837ADF2-038C-4A31-A86A-97DB238B48E4}" destId="{BFEAAFCF-3227-4EA3-B972-C404B1EBC2B1}" srcOrd="13" destOrd="0" presId="urn:microsoft.com/office/officeart/2005/8/layout/list1"/>
    <dgm:cxn modelId="{2A5DD716-FD0A-4465-832F-AB806BB75286}" type="presParOf" srcId="{5837ADF2-038C-4A31-A86A-97DB238B48E4}" destId="{D72B52BE-62A9-4008-843E-67B1E8EADA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D4105-2FE5-4350-8067-D2DC8B7C5DD1}">
      <dsp:nvSpPr>
        <dsp:cNvPr id="0" name=""/>
        <dsp:cNvSpPr/>
      </dsp:nvSpPr>
      <dsp:spPr>
        <a:xfrm>
          <a:off x="0" y="230485"/>
          <a:ext cx="5486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A2045-EAA1-4EC2-BA8A-4B5E0F18F706}">
      <dsp:nvSpPr>
        <dsp:cNvPr id="0" name=""/>
        <dsp:cNvSpPr/>
      </dsp:nvSpPr>
      <dsp:spPr>
        <a:xfrm>
          <a:off x="274320" y="26244"/>
          <a:ext cx="38404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Gathering Ideas</a:t>
          </a:r>
          <a:endParaRPr lang="en-US" sz="1900" kern="1200" dirty="0"/>
        </a:p>
      </dsp:txBody>
      <dsp:txXfrm>
        <a:off x="301700" y="53624"/>
        <a:ext cx="3785720" cy="506120"/>
      </dsp:txXfrm>
    </dsp:sp>
    <dsp:sp modelId="{740E0458-1BC9-439B-8939-5D7B035BDD3B}">
      <dsp:nvSpPr>
        <dsp:cNvPr id="0" name=""/>
        <dsp:cNvSpPr/>
      </dsp:nvSpPr>
      <dsp:spPr>
        <a:xfrm>
          <a:off x="0" y="1168525"/>
          <a:ext cx="5486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71E1B-8503-4655-B800-7006E60730A8}">
      <dsp:nvSpPr>
        <dsp:cNvPr id="0" name=""/>
        <dsp:cNvSpPr/>
      </dsp:nvSpPr>
      <dsp:spPr>
        <a:xfrm>
          <a:off x="274320" y="888085"/>
          <a:ext cx="384048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Adapting Ideas</a:t>
          </a:r>
          <a:endParaRPr lang="en-US" sz="1900" kern="1200" dirty="0"/>
        </a:p>
      </dsp:txBody>
      <dsp:txXfrm>
        <a:off x="301700" y="915465"/>
        <a:ext cx="3785720" cy="506120"/>
      </dsp:txXfrm>
    </dsp:sp>
    <dsp:sp modelId="{F02A49A2-AF62-4B90-9430-5CBEAE228BD7}">
      <dsp:nvSpPr>
        <dsp:cNvPr id="0" name=""/>
        <dsp:cNvSpPr/>
      </dsp:nvSpPr>
      <dsp:spPr>
        <a:xfrm>
          <a:off x="0" y="2030365"/>
          <a:ext cx="5486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D7CB4-4382-4BCD-A59A-ECA89B2C1E2D}">
      <dsp:nvSpPr>
        <dsp:cNvPr id="0" name=""/>
        <dsp:cNvSpPr/>
      </dsp:nvSpPr>
      <dsp:spPr>
        <a:xfrm>
          <a:off x="274320" y="1749925"/>
          <a:ext cx="3840480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Implementing Ideas</a:t>
          </a:r>
          <a:endParaRPr lang="en-US" sz="1900" kern="1200" dirty="0"/>
        </a:p>
      </dsp:txBody>
      <dsp:txXfrm>
        <a:off x="301700" y="1777305"/>
        <a:ext cx="3785720" cy="506120"/>
      </dsp:txXfrm>
    </dsp:sp>
    <dsp:sp modelId="{D72B52BE-62A9-4008-843E-67B1E8EADAF3}">
      <dsp:nvSpPr>
        <dsp:cNvPr id="0" name=""/>
        <dsp:cNvSpPr/>
      </dsp:nvSpPr>
      <dsp:spPr>
        <a:xfrm>
          <a:off x="0" y="2892205"/>
          <a:ext cx="5486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AA6CD-D302-4841-9A3C-79D257CDDC2B}">
      <dsp:nvSpPr>
        <dsp:cNvPr id="0" name=""/>
        <dsp:cNvSpPr/>
      </dsp:nvSpPr>
      <dsp:spPr>
        <a:xfrm>
          <a:off x="274320" y="2611765"/>
          <a:ext cx="384048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Improving Ideas</a:t>
          </a:r>
          <a:endParaRPr lang="en-US" sz="1900" kern="1200" dirty="0"/>
        </a:p>
      </dsp:txBody>
      <dsp:txXfrm>
        <a:off x="301700" y="2639145"/>
        <a:ext cx="378572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03AD-1505-4CA0-8379-2D9ED17DF6A3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12428-69DF-4966-8685-9BBCAF3F8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19B15-FB35-4FA4-BA46-5FCE6F2585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19B15-FB35-4FA4-BA46-5FCE6F2585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543300"/>
            <a:ext cx="4210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“The Dirty Dozen: </a:t>
            </a:r>
            <a:b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This Year’s Best Ideas”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5850" y="3543300"/>
            <a:ext cx="407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elvetica Neue Light"/>
              </a:rPr>
              <a:t>Panel Discussion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elvetica Neue Light"/>
              </a:rPr>
              <a:t>Moderated by Danny Rocks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Helvetica Neue Light"/>
              </a:rPr>
              <a:t>The Company Rocks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8" y="1028700"/>
            <a:ext cx="8519472" cy="226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49" y="3276600"/>
            <a:ext cx="113095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05416"/>
            <a:ext cx="795637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“12 Days of Christmas Promo” – Key Points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Ticket to win with every item purchased over $10.00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Products donated by suppliers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In-store displays &amp; signage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Promoted via Facebook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474" y="459293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http://www.namm.org/nammu/promotions/stay-top-mind-holiday-giveaways</a:t>
            </a:r>
          </a:p>
        </p:txBody>
      </p:sp>
    </p:spTree>
    <p:extLst>
      <p:ext uri="{BB962C8B-B14F-4D97-AF65-F5344CB8AC3E}">
        <p14:creationId xmlns:p14="http://schemas.microsoft.com/office/powerpoint/2010/main" val="28007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8" y="1187481"/>
            <a:ext cx="8519472" cy="1943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49" y="3276600"/>
            <a:ext cx="113095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05416"/>
            <a:ext cx="7956379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“Drive Traffic with </a:t>
            </a:r>
            <a:r>
              <a:rPr lang="en-US" sz="2400" dirty="0" err="1" smtClean="0">
                <a:latin typeface="Helvetica Neue Light"/>
                <a:cs typeface="Helvetica Neue Light"/>
              </a:rPr>
              <a:t>Uke</a:t>
            </a:r>
            <a:r>
              <a:rPr lang="en-US" sz="2400" dirty="0" smtClean="0">
                <a:latin typeface="Helvetica Neue Light"/>
                <a:cs typeface="Helvetica Neue Light"/>
              </a:rPr>
              <a:t> Circles Promo – Key Points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Tied-in w National Music Day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500 Cities in 100 Countries</a:t>
            </a:r>
            <a:endParaRPr lang="en-US" dirty="0" smtClean="0">
              <a:latin typeface="Helvetica Neue Light"/>
              <a:cs typeface="Helvetica Neue Light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err="1" smtClean="0">
                <a:latin typeface="Helvetica Neue Light"/>
                <a:cs typeface="Helvetica Neue Light"/>
              </a:rPr>
              <a:t>Uke</a:t>
            </a:r>
            <a:r>
              <a:rPr lang="en-US" dirty="0" smtClean="0">
                <a:latin typeface="Helvetica Neue Light"/>
                <a:cs typeface="Helvetica Neue Light"/>
              </a:rPr>
              <a:t> Promotional Power w/ E-mails &amp; Press Releases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Vendors “chip in” with products &amp; promo allowances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Keep it simple 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Create Sense of Urgency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474" y="459293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http://www.namm.org/nammu/promotions/how-drive-traffic-ukulele-circles</a:t>
            </a:r>
          </a:p>
        </p:txBody>
      </p:sp>
    </p:spTree>
    <p:extLst>
      <p:ext uri="{BB962C8B-B14F-4D97-AF65-F5344CB8AC3E}">
        <p14:creationId xmlns:p14="http://schemas.microsoft.com/office/powerpoint/2010/main" val="31762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05416"/>
            <a:ext cx="7956379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Adapting Promotions for Your Market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474" y="459293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http://www.bertrandsmusic.com/information.php?pID=50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5" y="2084493"/>
            <a:ext cx="7341530" cy="1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05416"/>
            <a:ext cx="7956379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Adapting Promotions for Your Market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84" y="3251301"/>
            <a:ext cx="3626555" cy="1128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595" y="2108200"/>
            <a:ext cx="5034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 Light"/>
              </a:rPr>
              <a:t>Raffled a 2-year old Martin Guitar</a:t>
            </a:r>
          </a:p>
          <a:p>
            <a:endParaRPr lang="en-US" b="1" dirty="0">
              <a:latin typeface="Helvetica Neue Light"/>
            </a:endParaRPr>
          </a:p>
          <a:p>
            <a:r>
              <a:rPr lang="en-US" b="1" dirty="0" smtClean="0">
                <a:latin typeface="Helvetica Neue Light"/>
              </a:rPr>
              <a:t>Made it a contest!</a:t>
            </a:r>
            <a:endParaRPr lang="en-US" b="1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2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Year-round Promotions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Commemorate Significant Milestones in Your Company’s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4" y="2287663"/>
            <a:ext cx="6359296" cy="2002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0504" y="1257300"/>
            <a:ext cx="72228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</a:rPr>
              <a:t>30 Years in Business – Year-round Promotions</a:t>
            </a:r>
            <a:endParaRPr lang="en-US" sz="2400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1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9" y="932102"/>
            <a:ext cx="2985911" cy="4024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28" y="932102"/>
            <a:ext cx="4812580" cy="37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9" y="1193660"/>
            <a:ext cx="2985911" cy="3501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28" y="1193660"/>
            <a:ext cx="4812580" cy="261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34" y="3933730"/>
            <a:ext cx="3163916" cy="1057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610100" y="1047750"/>
            <a:ext cx="453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Jessica Duarte</a:t>
            </a:r>
            <a:endParaRPr lang="en-US" sz="4000" dirty="0">
              <a:latin typeface="Helvetica Neue Light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854" y="1276350"/>
            <a:ext cx="2375391" cy="336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9" y="1241637"/>
            <a:ext cx="2985911" cy="3405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28" y="1447529"/>
            <a:ext cx="4812580" cy="21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9" y="1378564"/>
            <a:ext cx="2985911" cy="3131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16" y="1447529"/>
            <a:ext cx="3215729" cy="30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Staff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Ideas from your peers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852" y="2110085"/>
            <a:ext cx="48503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Final Thoughts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5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4247" y="2110085"/>
            <a:ext cx="37555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7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6496" y="2110085"/>
            <a:ext cx="37310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You!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7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84" y="3970144"/>
            <a:ext cx="3163916" cy="984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610100" y="1047750"/>
            <a:ext cx="453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Mitch Brashers</a:t>
            </a:r>
            <a:endParaRPr lang="en-US" sz="4000" dirty="0">
              <a:latin typeface="Helvetica Neue Light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516" y="1276350"/>
            <a:ext cx="2249866" cy="336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7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15923768"/>
              </p:ext>
            </p:extLst>
          </p:nvPr>
        </p:nvGraphicFramePr>
        <p:xfrm>
          <a:off x="1816100" y="1206500"/>
          <a:ext cx="5486400" cy="339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7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8A2045-EAA1-4EC2-BA8A-4B5E0F18F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88A2045-EAA1-4EC2-BA8A-4B5E0F18F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CD4105-2FE5-4350-8067-D2DC8B7C5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A6CD4105-2FE5-4350-8067-D2DC8B7C5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A71E1B-8503-4655-B800-7006E6073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2A71E1B-8503-4655-B800-7006E6073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E0458-1BC9-439B-8939-5D7B035BD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740E0458-1BC9-439B-8939-5D7B035BD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5D7CB4-4382-4BCD-A59A-ECA89B2C1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A5D7CB4-4382-4BCD-A59A-ECA89B2C1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2A49A2-AF62-4B90-9430-5CBEAE228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02A49A2-AF62-4B90-9430-5CBEAE228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FAA6CD-D302-4841-9A3C-79D257CDD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6FAA6CD-D302-4841-9A3C-79D257CDD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2B52BE-62A9-4008-843E-67B1E8EAD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D72B52BE-62A9-4008-843E-67B1E8EAD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05416"/>
            <a:ext cx="795637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Gathering Ideas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Sharing Groups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Professional Associations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Trade Shows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Trade Magazines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Online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9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05416"/>
            <a:ext cx="795637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Adapting Ideas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To fit your store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To a different season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To a different scope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45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05416"/>
            <a:ext cx="795637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Implementing Ideas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Planning</a:t>
            </a:r>
            <a:endParaRPr lang="en-US" dirty="0" smtClean="0">
              <a:latin typeface="Helvetica Neue Light"/>
              <a:cs typeface="Helvetica Neue Light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Budgeting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Communicating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Running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25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05416"/>
            <a:ext cx="795637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Improving Ideas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End-of- Project “Autopsy”</a:t>
            </a:r>
          </a:p>
          <a:p>
            <a:pPr marL="742950" lvl="1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How did we do?</a:t>
            </a:r>
          </a:p>
          <a:p>
            <a:pPr marL="742950" lvl="1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What worked well – and how can we improve it?</a:t>
            </a:r>
          </a:p>
          <a:p>
            <a:pPr marL="742950" lvl="1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What did not work so well – and how can we prevent it in future?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74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Promotions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to Adapt &amp; Implement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243</Words>
  <Application>Microsoft Office PowerPoint</Application>
  <PresentationFormat>On-screen Show (16:9)</PresentationFormat>
  <Paragraphs>62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Seasonal Promotions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Year-round Promotions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Communicating with Staff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Danny Rocks</cp:lastModifiedBy>
  <cp:revision>36</cp:revision>
  <dcterms:created xsi:type="dcterms:W3CDTF">2011-12-21T23:54:18Z</dcterms:created>
  <dcterms:modified xsi:type="dcterms:W3CDTF">2014-01-23T13:23:26Z</dcterms:modified>
</cp:coreProperties>
</file>