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4"/>
  </p:notes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1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9419-EB28-604D-BEF0-0537FCC22BBB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B037-FB16-7D48-BF8F-F20AABFE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scripting</a:t>
            </a:r>
          </a:p>
          <a:p>
            <a:r>
              <a:rPr lang="en-US" dirty="0" smtClean="0"/>
              <a:t>Editing software – Final</a:t>
            </a:r>
            <a:r>
              <a:rPr lang="en-US" baseline="0" dirty="0" smtClean="0"/>
              <a:t> Cut or iMovie</a:t>
            </a:r>
          </a:p>
          <a:p>
            <a:r>
              <a:rPr lang="en-US" baseline="0" dirty="0" smtClean="0"/>
              <a:t>Importance of editing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EB037-FB16-7D48-BF8F-F20AABFE3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background2.jp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1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8" r:id="rId17"/>
    <p:sldLayoutId id="2147483749" r:id="rId18"/>
    <p:sldLayoutId id="2147483750" r:id="rId19"/>
    <p:sldLayoutId id="2147483751" r:id="rId20"/>
    <p:sldLayoutId id="2147483652" r:id="rId21"/>
    <p:sldLayoutId id="2147483653" r:id="rId22"/>
    <p:sldLayoutId id="2147483654" r:id="rId23"/>
    <p:sldLayoutId id="2147483658" r:id="rId24"/>
    <p:sldLayoutId id="2147483659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1160"/>
            <a:ext cx="8229600" cy="3238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Helvetica Neue Light"/>
              </a:rPr>
              <a:t>Essential Tips for a Successful YouTube </a:t>
            </a:r>
            <a:r>
              <a:rPr lang="en-US" sz="4000" b="1" dirty="0" smtClean="0">
                <a:latin typeface="Helvetica Neue Light"/>
              </a:rPr>
              <a:t>Channel</a:t>
            </a:r>
          </a:p>
          <a:p>
            <a:pPr marL="0" indent="0" algn="ctr">
              <a:buNone/>
            </a:pPr>
            <a:endParaRPr lang="en-US" sz="4000" dirty="0" smtClean="0">
              <a:latin typeface="Helvetica Neue Light"/>
            </a:endParaRPr>
          </a:p>
          <a:p>
            <a:pPr marL="0" indent="0" algn="ctr">
              <a:buNone/>
            </a:pPr>
            <a:endParaRPr lang="en-US" sz="4000" dirty="0">
              <a:latin typeface="Helvetica Neue Ligh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Helvetica Neue Light"/>
              </a:rPr>
              <a:t>Chrissy Hansen, Chicago Music Exchange</a:t>
            </a:r>
            <a:endParaRPr lang="en-US" sz="2800" dirty="0">
              <a:latin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6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5719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Be ready for the trolls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7464"/>
            <a:ext cx="7956379" cy="201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Sometimes ignore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Sometimes react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Don’t censor (except in extreme cases)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Reward good behavior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Pay attention to consensus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8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5719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It starts with one video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7466"/>
            <a:ext cx="795637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Make a video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Keep making videos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Create a video schedule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Promote your videos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Integrate video into every part of your business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Look back in 6 months and realize you have a YouTube Channel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8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6-18 at 11.0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9" y="1410002"/>
            <a:ext cx="8584081" cy="3656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0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649" y="1640716"/>
            <a:ext cx="749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randon Printed Double"/>
                <a:cs typeface="Brandon Printed Double"/>
              </a:rPr>
              <a:t>youtube.com</a:t>
            </a:r>
            <a:r>
              <a:rPr lang="en-US" sz="2400" dirty="0" smtClean="0">
                <a:latin typeface="Brandon Printed Double"/>
                <a:cs typeface="Brandon Printed Double"/>
              </a:rPr>
              <a:t>/</a:t>
            </a:r>
            <a:r>
              <a:rPr lang="en-US" sz="2400" dirty="0" err="1" smtClean="0">
                <a:latin typeface="Brandon Printed Double"/>
                <a:cs typeface="Brandon Printed Double"/>
              </a:rPr>
              <a:t>chicagomusicexchange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649" y="2328292"/>
            <a:ext cx="795637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2 YEARS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30K subscribers to 125K subscribers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600 videos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32 million views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1640844"/>
            <a:ext cx="7676832" cy="42505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100 Riffs: A Brief History of </a:t>
            </a:r>
            <a:r>
              <a:rPr lang="en-US" sz="2400" dirty="0" err="1" smtClean="0">
                <a:latin typeface="Brandon Printed Double"/>
                <a:cs typeface="Brandon Printed Double"/>
              </a:rPr>
              <a:t>Rock’N’Roll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pic>
        <p:nvPicPr>
          <p:cNvPr id="5" name="Picture Placeholder 4" descr="Screen Shot 2015-06-16 at 8.20.32 PM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" b="2643"/>
          <a:stretch/>
        </p:blipFill>
        <p:spPr>
          <a:xfrm>
            <a:off x="934720" y="2197978"/>
            <a:ext cx="4322128" cy="24311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9872" y="2187215"/>
            <a:ext cx="3753168" cy="60364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randon Text Medium"/>
                <a:cs typeface="Brandon Text Medium"/>
              </a:rPr>
              <a:t>14 million views</a:t>
            </a:r>
            <a:endParaRPr lang="en-US" sz="2000" dirty="0">
              <a:latin typeface="Brandon Text Medium"/>
              <a:cs typeface="Brandon Text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8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39434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The elusive viral video…is NOT the answer.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9444"/>
            <a:ext cx="795637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100 Riffs: 14 million views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Total Channel: 32 million views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2012: $3.5M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2014: $20M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9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1254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HAVE a purpose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7466"/>
            <a:ext cx="7956379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Drive sales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Entertain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Build your brand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Educate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Monetize with ads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4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1053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USE your Assets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09616"/>
            <a:ext cx="7956379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Talented players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Access to artists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Good storytellers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Voiceover talent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Experts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Unique space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Humor…are you SURE?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5719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What You’ll need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7464"/>
            <a:ext cx="7956379" cy="235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Camera equipment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Lighting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Set / backdrop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Script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Editing software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Ideally, a videographer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5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4395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The Power of Collaboration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7062"/>
            <a:ext cx="7956379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Supplement your shortcomings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Build relationships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Create brand ambassadors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2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079" y="1641053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ndon Printed Double"/>
                <a:cs typeface="Brandon Printed Double"/>
              </a:rPr>
              <a:t>Know when to say “No”</a:t>
            </a:r>
            <a:endParaRPr lang="en-US" sz="2400" dirty="0">
              <a:latin typeface="Brandon Printed Double"/>
              <a:cs typeface="Brandon Printed Doub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79" y="2327467"/>
            <a:ext cx="7956379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Realize cost </a:t>
            </a:r>
            <a:r>
              <a:rPr lang="en-US" sz="2000" dirty="0" smtClean="0">
                <a:latin typeface="Brandon Text Medium"/>
                <a:cs typeface="Brandon Text Medium"/>
              </a:rPr>
              <a:t>vs. </a:t>
            </a:r>
            <a:r>
              <a:rPr lang="en-US" sz="2000" dirty="0" smtClean="0">
                <a:latin typeface="Brandon Text Medium"/>
                <a:cs typeface="Brandon Text Medium"/>
              </a:rPr>
              <a:t>benefit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Defend your resources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Brandon Text Medium"/>
                <a:cs typeface="Brandon Text Medium"/>
              </a:rPr>
              <a:t>Protect integrity of your brand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4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221</Words>
  <Application>Microsoft Office PowerPoint</Application>
  <PresentationFormat>On-screen Show (16:9)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100 Riffs: A Brief History of Rock’N’Roll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37</cp:revision>
  <dcterms:created xsi:type="dcterms:W3CDTF">2011-12-21T23:54:18Z</dcterms:created>
  <dcterms:modified xsi:type="dcterms:W3CDTF">2015-06-19T19:55:59Z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2A944515-6EB9-4683-AB0C-7C60202913F1</vt:lpwstr>
  </property>
  <property fmtid="{D5CDD505-2E9C-101B-9397-08002B2CF9AE}" pid="3" name="ArticulatePath">
    <vt:lpwstr>NS15 NAMMU PowerPoint 16x9 Template</vt:lpwstr>
  </property>
</Properties>
</file>