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74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0" r:id="rId21"/>
    <p:sldId id="271" r:id="rId22"/>
  </p:sldIdLst>
  <p:sldSz cx="9144000" cy="5143500" type="screen16x9"/>
  <p:notesSz cx="6858000" cy="9144000"/>
  <p:custDataLst>
    <p:tags r:id="rId25"/>
  </p:custData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640" y="-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tags" Target="tags/tag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93758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444444"/>
                </a:solidFill>
              </a:rPr>
              <a:t>Google knows people like visiting easy-to-use pages over hard-to-use pages.</a:t>
            </a: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/>
              <a:t>It’s likely that whoever developed your site has already set this up - so check with them to be sure.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If you are maintaining your site yourself, then you can likely figure it out.  </a:t>
            </a: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This has gotten much harder to do, and the manipulations don’t work as well.</a:t>
            </a: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Helvetica Neue"/>
              <a:buNone/>
              <a:defRPr/>
            </a:lvl1pPr>
            <a:lvl2pPr marL="457200" indent="0" rtl="0">
              <a:spcBef>
                <a:spcPts val="0"/>
              </a:spcBef>
              <a:buFont typeface="Helvetica Neue"/>
              <a:buNone/>
              <a:defRPr/>
            </a:lvl2pPr>
            <a:lvl3pPr marL="914400" indent="0" rtl="0">
              <a:spcBef>
                <a:spcPts val="0"/>
              </a:spcBef>
              <a:buFont typeface="Helvetica Neue"/>
              <a:buNone/>
              <a:defRPr/>
            </a:lvl3pPr>
            <a:lvl4pPr marL="1371600" indent="0" rtl="0">
              <a:spcBef>
                <a:spcPts val="0"/>
              </a:spcBef>
              <a:buFont typeface="Helvetica Neue"/>
              <a:buNone/>
              <a:defRPr/>
            </a:lvl4pPr>
            <a:lvl5pPr marL="1828800" indent="0" rtl="0">
              <a:spcBef>
                <a:spcPts val="0"/>
              </a:spcBef>
              <a:buFont typeface="Helvetica Neue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50865" cy="8479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5.jp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jp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7.jp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8.jp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9.jp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hyperlink" Target="http://blog.capterra.com/improve-your-seo-rankings-beginners/" TargetMode="External"/><Relationship Id="rId5" Type="http://schemas.openxmlformats.org/officeDocument/2006/relationships/image" Target="../media/image20.jp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1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hyperlink" Target="http://www.google.com/analytics" TargetMode="External"/><Relationship Id="rId5" Type="http://schemas.openxmlformats.org/officeDocument/2006/relationships/image" Target="../media/image22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4.jp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5.jp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hyperlink" Target="www.google.com/business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hyperlink" Target="http://www.google.com/adwords/express/" TargetMode="External"/><Relationship Id="rId5" Type="http://schemas.openxmlformats.org/officeDocument/2006/relationships/image" Target="../media/image9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4323" y="-21075"/>
            <a:ext cx="9192257" cy="517830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0"/>
            <a:ext cx="4210050" cy="51435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07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2191325" y="894775"/>
            <a:ext cx="4874399" cy="46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Engine Optimization (SEO)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4600" y="1657350"/>
            <a:ext cx="4205249" cy="33822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445425" y="2419350"/>
            <a:ext cx="3673799" cy="13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great content (don’t suck)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1809750"/>
            <a:ext cx="28956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64475" y="1123951"/>
            <a:ext cx="4077750" cy="833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Tips for (</a:t>
            </a:r>
            <a:r>
              <a:rPr lang="en-US" sz="2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SEO</a:t>
            </a:r>
            <a:r>
              <a:rPr lang="en-U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261100" y="1543975"/>
            <a:ext cx="4847100" cy="65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Choose your keywords wisely.</a:t>
            </a:r>
          </a:p>
          <a:p>
            <a:pPr marR="0" lvl="0" algn="l" rtl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words or phrases that you use in your content must match those that your customers </a:t>
            </a:r>
            <a:r>
              <a:rPr lang="en-US" sz="2400" i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</a:t>
            </a:r>
            <a:r>
              <a:rPr lang="en-US" sz="2400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for...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202" y="930100"/>
            <a:ext cx="3671370" cy="41372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304800" y="2121600"/>
            <a:ext cx="3810000" cy="13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Make sure your site is easy to </a:t>
            </a:r>
            <a:r>
              <a:rPr lang="en-US" sz="24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</a:t>
            </a:r>
            <a:endParaRPr lang="en-US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3400" y="1581150"/>
            <a:ext cx="4191000" cy="27908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04800" y="1885950"/>
            <a:ext cx="2578800" cy="13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Social Media </a:t>
            </a:r>
            <a:r>
              <a:rPr lang="en-US" sz="2400" b="1" i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Internet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1349" y="1885950"/>
            <a:ext cx="5704675" cy="2286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27175" y="742950"/>
            <a:ext cx="5376599" cy="1572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More On This: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http://blog.capterra.com/improve-your-seo-rankings-beginners/</a:t>
            </a:r>
            <a:endParaRPr lang="en-US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8912" y="1835175"/>
            <a:ext cx="4206176" cy="31546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127175" y="991124"/>
            <a:ext cx="4597225" cy="3638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Quick Check</a:t>
            </a:r>
            <a:r>
              <a:rPr lang="en-US" sz="24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Private Browsing, or Incognito Model on your browser</a:t>
            </a:r>
            <a:r>
              <a:rPr lang="en-US" sz="24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for your desired keyword to see how you rank...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225" y="960875"/>
            <a:ext cx="3214675" cy="41119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0" y="2093325"/>
            <a:ext cx="4774799" cy="13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so quick check...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http://www.google.com/analytics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4325" y="1152625"/>
            <a:ext cx="5288649" cy="38694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929150"/>
            <a:ext cx="6832501" cy="407387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88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228600" y="1173900"/>
            <a:ext cx="4202099" cy="104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06857"/>
              </a:lnSpc>
              <a:spcBef>
                <a:spcPts val="0"/>
              </a:spcBef>
              <a:spcAft>
                <a:spcPts val="2900"/>
              </a:spcAft>
              <a:buSzPct val="36666"/>
              <a:buNone/>
            </a:pPr>
            <a:r>
              <a:rPr lang="en-US" sz="3600" b="1" dirty="0">
                <a:latin typeface="Helvetica Neue"/>
                <a:ea typeface="Droid Sans"/>
                <a:cs typeface="Droid Sans"/>
                <a:sym typeface="Droid Sans"/>
              </a:rPr>
              <a:t>How to Cover All Your Bases on Google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04800" y="4578941"/>
            <a:ext cx="62484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Donovan </a:t>
            </a:r>
            <a:r>
              <a:rPr lang="en-US" sz="2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Bankhead, Springfield </a:t>
            </a:r>
            <a:r>
              <a:rPr lang="en-US" sz="2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Music, </a:t>
            </a:r>
            <a:r>
              <a:rPr lang="en-US" sz="22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Inc.</a:t>
            </a:r>
            <a:endParaRPr lang="en-US" sz="2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5800" y="1312351"/>
            <a:ext cx="4398299" cy="30119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8050" y="254375"/>
            <a:ext cx="2520874" cy="47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346200" y="1464500"/>
            <a:ext cx="4860900" cy="13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Might be worth hiring a pro to analyze your current site.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to pay $</a:t>
            </a:r>
            <a:r>
              <a:rPr lang="en-US" sz="24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200 - </a:t>
            </a:r>
            <a:r>
              <a:rPr lang="en-US" sz="240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$1,000 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this...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3700" y="104775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50001" y="1733550"/>
            <a:ext cx="4034099" cy="13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Things First: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www.google.com/business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1472" y="943942"/>
            <a:ext cx="4842375" cy="386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8601" y="946250"/>
            <a:ext cx="4985246" cy="40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7">
            <a:alphaModFix/>
          </a:blip>
          <a:srcRect t="2254"/>
          <a:stretch/>
        </p:blipFill>
        <p:spPr>
          <a:xfrm>
            <a:off x="4545259" y="838199"/>
            <a:ext cx="4114800" cy="430530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152400" y="1428750"/>
            <a:ext cx="2971799" cy="15585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Reviews,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Respond Positively (if necessary),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Ask for more!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199" y="1221350"/>
            <a:ext cx="5943600" cy="363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4400" y="742950"/>
            <a:ext cx="4038600" cy="43624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152400" y="1885950"/>
            <a:ext cx="3644400" cy="158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Organic Search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Isn’t Enough: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http://www.google.com/adwords/express/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6800" y="971550"/>
            <a:ext cx="5347200" cy="39813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1" y="1200150"/>
            <a:ext cx="9143999" cy="309041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37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0"/>
            <a:ext cx="4724400" cy="51435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399" y="1225029"/>
            <a:ext cx="6467475" cy="343269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61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400" y="922050"/>
            <a:ext cx="5011274" cy="422144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09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276</Words>
  <Application>Microsoft Macintosh PowerPoint</Application>
  <PresentationFormat>On-screen Show (16:9)</PresentationFormat>
  <Paragraphs>34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Duarte</dc:creator>
  <cp:lastModifiedBy>Zach Phillips</cp:lastModifiedBy>
  <cp:revision>6</cp:revision>
  <dcterms:modified xsi:type="dcterms:W3CDTF">2015-06-19T23:22:15Z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63C8778D-9C76-433E-B036-DDB8BD1C1140</vt:lpwstr>
  </property>
  <property fmtid="{D5CDD505-2E9C-101B-9397-08002B2CF9AE}" pid="3" name="ArticulatePath">
    <vt:lpwstr>SN15 NAMMU Get Found on Google</vt:lpwstr>
  </property>
</Properties>
</file>