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7A61-7697-44FF-9848-B7960154FDA8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ECC4B-BF14-4D12-B534-1A121A1481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C6836-BCE9-47E0-B903-2284F5F519E3}" type="slidenum">
              <a:rPr lang="en-US" smtClean="0">
                <a:ea typeface="Geneva" pitchFamily="34" charset="0"/>
                <a:cs typeface="Geneva" pitchFamily="34" charset="0"/>
              </a:rPr>
              <a:pPr/>
              <a:t>1</a:t>
            </a:fld>
            <a:endParaRPr lang="en-US" smtClean="0">
              <a:ea typeface="Geneva" pitchFamily="34" charset="0"/>
              <a:cs typeface="Geneva" pitchFamily="34" charset="0"/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112" charset="0"/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3BA9-3CBE-40BC-BA5A-C06561C9C402}" type="datetimeFigureOut">
              <a:rPr lang="en-US" smtClean="0"/>
              <a:t>12/29/2011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149D-53AD-4DF8-8A46-FF3BD00948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5602" y="3048000"/>
            <a:ext cx="7772797" cy="1460500"/>
          </a:xfrm>
          <a:noFill/>
          <a:ln>
            <a:miter lim="800000"/>
            <a:headEnd/>
            <a:tailEnd/>
          </a:ln>
        </p:spPr>
        <p:txBody>
          <a:bodyPr wrap="square" lIns="64008" tIns="32004" rIns="64008" bIns="320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2051" name="Picture 5" descr="NS10_IdeaCnterPPartv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85825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NS12IdeaCen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698500"/>
            <a:ext cx="6725047" cy="1634294"/>
          </a:xfrm>
          <a:prstGeom prst="rect">
            <a:avLst/>
          </a:prstGeom>
          <a:noFill/>
        </p:spPr>
        <p:txBody>
          <a:bodyPr wrap="square" lIns="64008" tIns="32004" rIns="64008" bIns="32004">
            <a:spAutoFit/>
          </a:bodyPr>
          <a:lstStyle/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Create Your Own </a:t>
            </a:r>
          </a:p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Woodstock</a:t>
            </a:r>
          </a:p>
          <a:p>
            <a:pPr>
              <a:defRPr/>
            </a:pPr>
            <a:r>
              <a:rPr lang="en-US" sz="3400" b="1" dirty="0">
                <a:solidFill>
                  <a:schemeClr val="bg1"/>
                </a:solidFill>
                <a:ea typeface="Geneva" pitchFamily="-112" charset="0"/>
                <a:cs typeface="Geneva" pitchFamily="-112" charset="0"/>
              </a:rPr>
              <a:t>In Your Store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1095375" y="5207001"/>
            <a:ext cx="4284250" cy="8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008" tIns="32004" rIns="64008" bIns="32004">
            <a:spAutoFit/>
          </a:bodyPr>
          <a:lstStyle/>
          <a:p>
            <a:r>
              <a:rPr lang="en-US" sz="5000" b="1" i="1" dirty="0">
                <a:solidFill>
                  <a:schemeClr val="bg1"/>
                </a:solidFill>
                <a:latin typeface="Century Gothic" pitchFamily="34" charset="0"/>
              </a:rPr>
              <a:t>Pete Gamber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Course Title</vt:lpstr>
      <vt:lpstr>Slide 2</vt:lpstr>
      <vt:lpstr>Slide 3</vt:lpstr>
      <vt:lpstr>Slide 4</vt:lpstr>
      <vt:lpstr>Slide 5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Donna Olaguer</dc:creator>
  <cp:lastModifiedBy>Donna Olaguer</cp:lastModifiedBy>
  <cp:revision>1</cp:revision>
  <dcterms:created xsi:type="dcterms:W3CDTF">2011-12-29T19:52:03Z</dcterms:created>
  <dcterms:modified xsi:type="dcterms:W3CDTF">2011-12-29T19:53:02Z</dcterms:modified>
</cp:coreProperties>
</file>