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57" r:id="rId2"/>
    <p:sldId id="27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4" r:id="rId16"/>
  </p:sldIdLst>
  <p:sldSz cx="14630400" cy="8229600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SimSun" charset="0"/>
        <a:cs typeface="SimSun" charset="0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SimSun" charset="0"/>
        <a:cs typeface="SimSun" charset="0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SimSun" charset="0"/>
        <a:cs typeface="SimSun" charset="0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SimSun" charset="0"/>
        <a:cs typeface="SimSun" charset="0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SimSun" charset="0"/>
        <a:cs typeface="SimSun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SimSun" charset="0"/>
        <a:cs typeface="SimSun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SimSun" charset="0"/>
        <a:cs typeface="SimSun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SimSun" charset="0"/>
        <a:cs typeface="SimSun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SimSun" charset="0"/>
        <a:cs typeface="SimSu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943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12" y="-5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7613" cy="377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cs typeface="Lucida Sans Unicode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cs typeface="Lucida Sans Unicode" charset="0"/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cs typeface="Lucida Sans Unicode" charset="0"/>
              </a:defRPr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cs typeface="Lucida Sans Unicode" charset="0"/>
              </a:defRPr>
            </a:lvl1pPr>
          </a:lstStyle>
          <a:p>
            <a:fld id="{0A791458-792E-BE4C-914D-96C9E7761B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3456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060BC95-7739-0949-A3BD-7B2EAFBF3F78}" type="slidenum">
              <a:rPr lang="en-US"/>
              <a:pPr/>
              <a:t>1</a:t>
            </a:fld>
            <a:endParaRPr lang="en-US"/>
          </a:p>
        </p:txBody>
      </p:sp>
      <p:sp>
        <p:nvSpPr>
          <p:cNvPr id="20481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048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ABDDA49-29ED-F345-9A91-CC7DD0BBC14C}" type="slidenum">
              <a:rPr lang="en-US"/>
              <a:pPr/>
              <a:t>10</a:t>
            </a:fld>
            <a:endParaRPr lang="en-US"/>
          </a:p>
        </p:txBody>
      </p:sp>
      <p:sp>
        <p:nvSpPr>
          <p:cNvPr id="28673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86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539E513-E0E4-7340-B30F-346DA80C6865}" type="slidenum">
              <a:rPr lang="en-US"/>
              <a:pPr/>
              <a:t>11</a:t>
            </a:fld>
            <a:endParaRPr lang="en-US"/>
          </a:p>
        </p:txBody>
      </p:sp>
      <p:sp>
        <p:nvSpPr>
          <p:cNvPr id="2969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96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85DA121-0126-5C42-AB62-E263B5F18261}" type="slidenum">
              <a:rPr lang="en-US"/>
              <a:pPr/>
              <a:t>12</a:t>
            </a:fld>
            <a:endParaRPr lang="en-US"/>
          </a:p>
        </p:txBody>
      </p:sp>
      <p:sp>
        <p:nvSpPr>
          <p:cNvPr id="30721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3072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BD78960-A6DE-2243-A5C0-2BA0B3FCAE00}" type="slidenum">
              <a:rPr lang="en-US"/>
              <a:pPr/>
              <a:t>13</a:t>
            </a:fld>
            <a:endParaRPr lang="en-US"/>
          </a:p>
        </p:txBody>
      </p:sp>
      <p:sp>
        <p:nvSpPr>
          <p:cNvPr id="32769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3277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F217979-F637-6249-AD35-DD09FA4720D3}" type="slidenum">
              <a:rPr lang="en-US"/>
              <a:pPr/>
              <a:t>14</a:t>
            </a:fld>
            <a:endParaRPr lang="en-US"/>
          </a:p>
        </p:txBody>
      </p:sp>
      <p:sp>
        <p:nvSpPr>
          <p:cNvPr id="33793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3379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060BC95-7739-0949-A3BD-7B2EAFBF3F78}" type="slidenum">
              <a:rPr lang="en-US"/>
              <a:pPr/>
              <a:t>15</a:t>
            </a:fld>
            <a:endParaRPr lang="en-US"/>
          </a:p>
        </p:txBody>
      </p:sp>
      <p:sp>
        <p:nvSpPr>
          <p:cNvPr id="20481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048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060BC95-7739-0949-A3BD-7B2EAFBF3F78}" type="slidenum">
              <a:rPr lang="en-US"/>
              <a:pPr/>
              <a:t>2</a:t>
            </a:fld>
            <a:endParaRPr lang="en-US"/>
          </a:p>
        </p:txBody>
      </p:sp>
      <p:sp>
        <p:nvSpPr>
          <p:cNvPr id="20481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048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060CE01-523F-B649-B694-5C6A6586324A}" type="slidenum">
              <a:rPr lang="en-US"/>
              <a:pPr/>
              <a:t>3</a:t>
            </a:fld>
            <a:endParaRPr lang="en-US"/>
          </a:p>
        </p:txBody>
      </p:sp>
      <p:sp>
        <p:nvSpPr>
          <p:cNvPr id="21505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1506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98F60D8-57A6-414C-8280-BB993F63C1FB}" type="slidenum">
              <a:rPr lang="en-US"/>
              <a:pPr/>
              <a:t>4</a:t>
            </a:fld>
            <a:endParaRPr lang="en-US"/>
          </a:p>
        </p:txBody>
      </p:sp>
      <p:sp>
        <p:nvSpPr>
          <p:cNvPr id="22529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253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BA7ADD5-A491-B24E-910D-B0F366F70D45}" type="slidenum">
              <a:rPr lang="en-US"/>
              <a:pPr/>
              <a:t>5</a:t>
            </a:fld>
            <a:endParaRPr lang="en-US"/>
          </a:p>
        </p:txBody>
      </p:sp>
      <p:sp>
        <p:nvSpPr>
          <p:cNvPr id="23553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355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A88D485-551E-384B-9D0B-489A6CC3729F}" type="slidenum">
              <a:rPr lang="en-US"/>
              <a:pPr/>
              <a:t>6</a:t>
            </a:fld>
            <a:endParaRPr lang="en-US"/>
          </a:p>
        </p:txBody>
      </p:sp>
      <p:sp>
        <p:nvSpPr>
          <p:cNvPr id="2457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457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63F9D06-501F-D54D-8B35-D8AEAA0BE2EC}" type="slidenum">
              <a:rPr lang="en-US"/>
              <a:pPr/>
              <a:t>7</a:t>
            </a:fld>
            <a:endParaRPr lang="en-US"/>
          </a:p>
        </p:txBody>
      </p:sp>
      <p:sp>
        <p:nvSpPr>
          <p:cNvPr id="25601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560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2ACFC7-F1FB-A84B-9647-CD58541BA390}" type="slidenum">
              <a:rPr lang="en-US"/>
              <a:pPr/>
              <a:t>8</a:t>
            </a:fld>
            <a:endParaRPr lang="en-US"/>
          </a:p>
        </p:txBody>
      </p:sp>
      <p:sp>
        <p:nvSpPr>
          <p:cNvPr id="26625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6626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5857D00-0E9B-6D45-96E2-04B09132A39C}" type="slidenum">
              <a:rPr lang="en-US"/>
              <a:pPr/>
              <a:t>9</a:t>
            </a:fld>
            <a:endParaRPr lang="en-US"/>
          </a:p>
        </p:txBody>
      </p:sp>
      <p:sp>
        <p:nvSpPr>
          <p:cNvPr id="27649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76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6963" y="2555875"/>
            <a:ext cx="12436475" cy="1765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3925" y="4664075"/>
            <a:ext cx="10242550" cy="21018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BE5EC06-C4FD-9745-953F-83551C7C92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28682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FB94B11-4D6D-934D-904E-DB34A0318A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894057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6088" y="328613"/>
            <a:ext cx="3290887" cy="7026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328613"/>
            <a:ext cx="9721850" cy="7026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7607A0F-5785-A047-9049-27FDAA8005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755832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B5AE264-B9B8-B542-8A10-AF80C5F130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14367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0" y="5287963"/>
            <a:ext cx="12436475" cy="16351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0" y="3487738"/>
            <a:ext cx="12436475" cy="18002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0732B3C-F008-6240-BB76-4A9CAA015D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565829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838" y="1925638"/>
            <a:ext cx="6505575" cy="5429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89813" y="1925638"/>
            <a:ext cx="6507162" cy="5429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B78A127-C22E-9D4F-A7E7-292A667B21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27563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838" y="330200"/>
            <a:ext cx="13166725" cy="1371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838" y="1841500"/>
            <a:ext cx="6464300" cy="768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838" y="2609850"/>
            <a:ext cx="6464300" cy="4741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675" y="1841500"/>
            <a:ext cx="6465888" cy="768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675" y="2609850"/>
            <a:ext cx="6465888" cy="4741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C24DA34-5392-154E-856F-A2AC315556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390880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86CFF1C-7891-F243-937D-6E5844D469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99572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F82EAD4-6E5A-0341-997E-A92664F684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404418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838" y="327025"/>
            <a:ext cx="4813300" cy="13954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9763" y="327025"/>
            <a:ext cx="8178800" cy="70246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838" y="1722438"/>
            <a:ext cx="4813300" cy="5629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3B9546F-F1D0-C547-A00B-D24AF94865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744858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025" y="5761038"/>
            <a:ext cx="8778875" cy="679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025" y="735013"/>
            <a:ext cx="8778875" cy="49387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025" y="6440488"/>
            <a:ext cx="8778875" cy="9667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AF0900C-FDD9-F945-93B0-81F735A761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005146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1838" y="328613"/>
            <a:ext cx="13165137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1925638"/>
            <a:ext cx="13165137" cy="542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731838" y="7497763"/>
            <a:ext cx="3406775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cs typeface="Lucida Sans Unicode" charset="0"/>
              </a:defRPr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5003800" y="7497763"/>
            <a:ext cx="46355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1400">
                <a:solidFill>
                  <a:srgbClr val="000000"/>
                </a:solidFill>
                <a:latin typeface="Times New Roman" charset="0"/>
                <a:cs typeface="Lucida Sans Unicode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10490200" y="7497763"/>
            <a:ext cx="3406775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cs typeface="Lucida Sans Unicode" charset="0"/>
              </a:defRPr>
            </a:lvl1pPr>
          </a:lstStyle>
          <a:p>
            <a:fld id="{D8CAC8AB-E041-5345-BA0B-85BE783575D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 spd="slow">
    <p:wipe dir="r"/>
  </p:transition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0"/>
          <a:cs typeface="SimSun" charset="0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0"/>
          <a:cs typeface="SimSun" charset="0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0"/>
          <a:cs typeface="SimSun" charset="0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0"/>
          <a:cs typeface="SimSun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0"/>
          <a:cs typeface="SimSun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0"/>
          <a:cs typeface="SimSun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0"/>
          <a:cs typeface="SimSun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0"/>
          <a:cs typeface="SimSun" charset="0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810000" y="2971800"/>
            <a:ext cx="3892550" cy="793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3600" b="1" dirty="0" smtClean="0">
                <a:solidFill>
                  <a:srgbClr val="2323DC"/>
                </a:solidFill>
                <a:latin typeface="Lucida Sans Unicode" charset="0"/>
              </a:rPr>
              <a:t>Greg &amp; Grant Billings</a:t>
            </a:r>
            <a:endParaRPr lang="en-US" sz="3600" b="1" dirty="0">
              <a:solidFill>
                <a:srgbClr val="2323DC"/>
              </a:solidFill>
              <a:latin typeface="Lucida Sans Unicode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810000" y="3679032"/>
            <a:ext cx="283051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3200" dirty="0" smtClean="0">
                <a:latin typeface="Lucida Sans Unicode" charset="0"/>
              </a:rPr>
              <a:t>Facebook’s Do’s and Don’ts.</a:t>
            </a:r>
          </a:p>
          <a:p>
            <a:pPr>
              <a:lnSpc>
                <a:spcPct val="128000"/>
              </a:lnSpc>
            </a:pPr>
            <a:r>
              <a:rPr lang="en-US" sz="3200" dirty="0" smtClean="0">
                <a:latin typeface="Lucida Sans Unicode" charset="0"/>
              </a:rPr>
              <a:t>Make your business page interesting and engaging. </a:t>
            </a:r>
            <a:endParaRPr lang="en-US" sz="3200" dirty="0">
              <a:latin typeface="Lucida Sans Unicode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886200" y="5105400"/>
            <a:ext cx="3262312" cy="467057"/>
            <a:chOff x="3352800" y="4724400"/>
            <a:chExt cx="3262312" cy="467057"/>
          </a:xfrm>
        </p:grpSpPr>
        <p:sp>
          <p:nvSpPr>
            <p:cNvPr id="4101" name="Text Box 5"/>
            <p:cNvSpPr txBox="1">
              <a:spLocks noChangeArrowheads="1"/>
            </p:cNvSpPr>
            <p:nvPr/>
          </p:nvSpPr>
          <p:spPr bwMode="auto">
            <a:xfrm>
              <a:off x="3352800" y="4724400"/>
              <a:ext cx="3262312" cy="442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dirty="0">
                  <a:solidFill>
                    <a:srgbClr val="B3B3B3"/>
                  </a:solidFill>
                  <a:latin typeface="Lucida Sans Unicode" charset="0"/>
                </a:rPr>
                <a:t>Just Now </a:t>
              </a:r>
              <a:r>
                <a:rPr lang="en-US" dirty="0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b="1" dirty="0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 </a:t>
              </a:r>
              <a:r>
                <a:rPr lang="en-US" b="1" dirty="0" smtClean="0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      110 Million People Like</a:t>
              </a:r>
              <a:r>
                <a:rPr lang="en-US" dirty="0" smtClean="0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 </a:t>
              </a:r>
              <a:r>
                <a:rPr lang="en-US" dirty="0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dirty="0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Comment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571999" y="4724400"/>
              <a:ext cx="623545" cy="467057"/>
            </a:xfrm>
            <a:prstGeom prst="rect">
              <a:avLst/>
            </a:prstGeom>
          </p:spPr>
        </p:pic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3276600"/>
            <a:ext cx="1905000" cy="1905000"/>
          </a:xfrm>
          <a:prstGeom prst="rect">
            <a:avLst/>
          </a:prstGeom>
        </p:spPr>
      </p:pic>
      <p:sp>
        <p:nvSpPr>
          <p:cNvPr id="16" name="AutoShape 1"/>
          <p:cNvSpPr>
            <a:spLocks noChangeArrowheads="1"/>
          </p:cNvSpPr>
          <p:nvPr/>
        </p:nvSpPr>
        <p:spPr bwMode="auto">
          <a:xfrm>
            <a:off x="0" y="0"/>
            <a:ext cx="14630400" cy="685800"/>
          </a:xfrm>
          <a:prstGeom prst="roundRect">
            <a:avLst>
              <a:gd name="adj" fmla="val 231"/>
            </a:avLst>
          </a:prstGeom>
          <a:solidFill>
            <a:srgbClr val="294388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228600"/>
            <a:ext cx="34861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627188" y="2743200"/>
            <a:ext cx="5394325" cy="793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3600" b="1">
                <a:solidFill>
                  <a:srgbClr val="2323DC"/>
                </a:solidFill>
                <a:latin typeface="Lucida Sans Unicode" charset="0"/>
              </a:rPr>
              <a:t>Questions &amp; Contests...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627188" y="3275013"/>
            <a:ext cx="8866187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4000">
                <a:latin typeface="Lucida Sans Unicode" charset="0"/>
              </a:rPr>
              <a:t>Use Questions to spark interaction.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627188" y="3975100"/>
            <a:ext cx="3262312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>
                <a:solidFill>
                  <a:srgbClr val="B3B3B3"/>
                </a:solidFill>
                <a:latin typeface="Lucida Sans Unicode" charset="0"/>
              </a:rPr>
              <a:t>Just Now 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· </a:t>
            </a:r>
            <a:r>
              <a:rPr lang="en-US" b="1">
                <a:solidFill>
                  <a:srgbClr val="0084D1"/>
                </a:solidFill>
                <a:latin typeface="Lucida Sans Unicode" charset="0"/>
                <a:cs typeface="Cambria" charset="0"/>
              </a:rPr>
              <a:t>Like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 · </a:t>
            </a:r>
            <a:r>
              <a:rPr lang="en-US">
                <a:solidFill>
                  <a:srgbClr val="0084D1"/>
                </a:solidFill>
                <a:latin typeface="Lucida Sans Unicode" charset="0"/>
                <a:cs typeface="Cambria" charset="0"/>
              </a:rPr>
              <a:t>Comment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200400" y="4800600"/>
            <a:ext cx="6086475" cy="1674813"/>
            <a:chOff x="3200400" y="4800600"/>
            <a:chExt cx="6086475" cy="1674813"/>
          </a:xfrm>
        </p:grpSpPr>
        <p:sp>
          <p:nvSpPr>
            <p:cNvPr id="12294" name="Text Box 6"/>
            <p:cNvSpPr txBox="1">
              <a:spLocks noChangeArrowheads="1"/>
            </p:cNvSpPr>
            <p:nvPr/>
          </p:nvSpPr>
          <p:spPr bwMode="auto">
            <a:xfrm>
              <a:off x="3200400" y="4800600"/>
              <a:ext cx="1797050" cy="793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3600" b="1" dirty="0">
                  <a:solidFill>
                    <a:srgbClr val="2323DC"/>
                  </a:solidFill>
                  <a:latin typeface="Lucida Sans Unicode" charset="0"/>
                </a:rPr>
                <a:t>Don't...</a:t>
              </a:r>
            </a:p>
          </p:txBody>
        </p:sp>
        <p:sp>
          <p:nvSpPr>
            <p:cNvPr id="12295" name="Text Box 7"/>
            <p:cNvSpPr txBox="1">
              <a:spLocks noChangeArrowheads="1"/>
            </p:cNvSpPr>
            <p:nvPr/>
          </p:nvSpPr>
          <p:spPr bwMode="auto">
            <a:xfrm>
              <a:off x="3200400" y="5332413"/>
              <a:ext cx="6086475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4000">
                  <a:latin typeface="Lucida Sans Unicode" charset="0"/>
                </a:rPr>
                <a:t>Overdo sales messages.</a:t>
              </a:r>
            </a:p>
          </p:txBody>
        </p:sp>
        <p:sp>
          <p:nvSpPr>
            <p:cNvPr id="12296" name="Text Box 8"/>
            <p:cNvSpPr txBox="1">
              <a:spLocks noChangeArrowheads="1"/>
            </p:cNvSpPr>
            <p:nvPr/>
          </p:nvSpPr>
          <p:spPr bwMode="auto">
            <a:xfrm>
              <a:off x="3200400" y="6032500"/>
              <a:ext cx="3505200" cy="442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>
                  <a:solidFill>
                    <a:srgbClr val="B3B3B3"/>
                  </a:solidFill>
                  <a:latin typeface="Lucida Sans Unicode" charset="0"/>
                </a:rPr>
                <a:t>Just Now 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b="1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Unlike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 · </a:t>
              </a:r>
              <a:r>
                <a:rPr lang="en-US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Comment</a:t>
              </a:r>
            </a:p>
          </p:txBody>
        </p:sp>
      </p:grpSp>
      <p:sp>
        <p:nvSpPr>
          <p:cNvPr id="12" name="AutoShape 1"/>
          <p:cNvSpPr>
            <a:spLocks noChangeArrowheads="1"/>
          </p:cNvSpPr>
          <p:nvPr/>
        </p:nvSpPr>
        <p:spPr bwMode="auto">
          <a:xfrm>
            <a:off x="0" y="0"/>
            <a:ext cx="14630400" cy="685800"/>
          </a:xfrm>
          <a:prstGeom prst="roundRect">
            <a:avLst>
              <a:gd name="adj" fmla="val 231"/>
            </a:avLst>
          </a:prstGeom>
          <a:solidFill>
            <a:srgbClr val="294388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228600"/>
            <a:ext cx="34861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627188" y="2743200"/>
            <a:ext cx="1892300" cy="793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3600" b="1">
                <a:solidFill>
                  <a:srgbClr val="2323DC"/>
                </a:solidFill>
                <a:latin typeface="Lucida Sans Unicode" charset="0"/>
              </a:rPr>
              <a:t>Pages...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627188" y="3275013"/>
            <a:ext cx="7880350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4000">
                <a:latin typeface="Lucida Sans Unicode" charset="0"/>
              </a:rPr>
              <a:t>Keep your personal life private.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627188" y="3975100"/>
            <a:ext cx="3262312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>
                <a:solidFill>
                  <a:srgbClr val="B3B3B3"/>
                </a:solidFill>
                <a:latin typeface="Lucida Sans Unicode" charset="0"/>
              </a:rPr>
              <a:t>Just Now 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· </a:t>
            </a:r>
            <a:r>
              <a:rPr lang="en-US" b="1">
                <a:solidFill>
                  <a:srgbClr val="0084D1"/>
                </a:solidFill>
                <a:latin typeface="Lucida Sans Unicode" charset="0"/>
                <a:cs typeface="Cambria" charset="0"/>
              </a:rPr>
              <a:t>Like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 · </a:t>
            </a:r>
            <a:r>
              <a:rPr lang="en-US">
                <a:solidFill>
                  <a:srgbClr val="0084D1"/>
                </a:solidFill>
                <a:latin typeface="Lucida Sans Unicode" charset="0"/>
                <a:cs typeface="Cambria" charset="0"/>
              </a:rPr>
              <a:t>Comment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200400" y="4800600"/>
            <a:ext cx="9550400" cy="2589213"/>
            <a:chOff x="3200400" y="4800600"/>
            <a:chExt cx="9550400" cy="2589213"/>
          </a:xfrm>
        </p:grpSpPr>
        <p:sp>
          <p:nvSpPr>
            <p:cNvPr id="13318" name="Text Box 6"/>
            <p:cNvSpPr txBox="1">
              <a:spLocks noChangeArrowheads="1"/>
            </p:cNvSpPr>
            <p:nvPr/>
          </p:nvSpPr>
          <p:spPr bwMode="auto">
            <a:xfrm>
              <a:off x="3200400" y="4800600"/>
              <a:ext cx="1797050" cy="793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3600" b="1" dirty="0">
                  <a:solidFill>
                    <a:srgbClr val="2323DC"/>
                  </a:solidFill>
                  <a:latin typeface="Lucida Sans Unicode" charset="0"/>
                </a:rPr>
                <a:t>Don't...</a:t>
              </a:r>
            </a:p>
          </p:txBody>
        </p:sp>
        <p:sp>
          <p:nvSpPr>
            <p:cNvPr id="13319" name="Text Box 7"/>
            <p:cNvSpPr txBox="1">
              <a:spLocks noChangeArrowheads="1"/>
            </p:cNvSpPr>
            <p:nvPr/>
          </p:nvSpPr>
          <p:spPr bwMode="auto">
            <a:xfrm>
              <a:off x="3200400" y="5435600"/>
              <a:ext cx="9550400" cy="1654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4000" dirty="0">
                  <a:latin typeface="Lucida Sans Unicode" charset="0"/>
                </a:rPr>
                <a:t>Use a personal page for business. </a:t>
              </a:r>
            </a:p>
            <a:p>
              <a:pPr>
                <a:lnSpc>
                  <a:spcPct val="128000"/>
                </a:lnSpc>
              </a:pPr>
              <a:r>
                <a:rPr lang="en-US" sz="4000" dirty="0">
                  <a:latin typeface="Lucida Sans Unicode" charset="0"/>
                </a:rPr>
                <a:t>Your business needs a business page.</a:t>
              </a:r>
            </a:p>
          </p:txBody>
        </p:sp>
        <p:sp>
          <p:nvSpPr>
            <p:cNvPr id="13320" name="Text Box 8"/>
            <p:cNvSpPr txBox="1">
              <a:spLocks noChangeArrowheads="1"/>
            </p:cNvSpPr>
            <p:nvPr/>
          </p:nvSpPr>
          <p:spPr bwMode="auto">
            <a:xfrm>
              <a:off x="3200400" y="6946900"/>
              <a:ext cx="3505200" cy="442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>
                  <a:solidFill>
                    <a:srgbClr val="B3B3B3"/>
                  </a:solidFill>
                  <a:latin typeface="Lucida Sans Unicode" charset="0"/>
                </a:rPr>
                <a:t>Just Now 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b="1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Unlike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 · </a:t>
              </a:r>
              <a:r>
                <a:rPr lang="en-US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Comment</a:t>
              </a:r>
            </a:p>
          </p:txBody>
        </p:sp>
      </p:grpSp>
      <p:sp>
        <p:nvSpPr>
          <p:cNvPr id="12" name="AutoShape 1"/>
          <p:cNvSpPr>
            <a:spLocks noChangeArrowheads="1"/>
          </p:cNvSpPr>
          <p:nvPr/>
        </p:nvSpPr>
        <p:spPr bwMode="auto">
          <a:xfrm>
            <a:off x="0" y="0"/>
            <a:ext cx="14630400" cy="685800"/>
          </a:xfrm>
          <a:prstGeom prst="roundRect">
            <a:avLst>
              <a:gd name="adj" fmla="val 231"/>
            </a:avLst>
          </a:prstGeom>
          <a:solidFill>
            <a:srgbClr val="294388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228600"/>
            <a:ext cx="34861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627188" y="2743200"/>
            <a:ext cx="2041525" cy="793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3600" b="1">
                <a:solidFill>
                  <a:srgbClr val="2323DC"/>
                </a:solidFill>
                <a:latin typeface="Lucida Sans Unicode" charset="0"/>
              </a:rPr>
              <a:t>Events...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627188" y="3275013"/>
            <a:ext cx="9704387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4000" dirty="0">
                <a:latin typeface="Lucida Sans Unicode" charset="0"/>
              </a:rPr>
              <a:t>Post upcoming events </a:t>
            </a:r>
            <a:r>
              <a:rPr lang="en-US" sz="4000" i="1" dirty="0">
                <a:latin typeface="Lucida Sans Unicode" charset="0"/>
              </a:rPr>
              <a:t>and</a:t>
            </a:r>
            <a:r>
              <a:rPr lang="en-US" sz="4000" dirty="0">
                <a:latin typeface="Lucida Sans Unicode" charset="0"/>
              </a:rPr>
              <a:t> post-event.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627188" y="3975100"/>
            <a:ext cx="3262312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>
                <a:solidFill>
                  <a:srgbClr val="B3B3B3"/>
                </a:solidFill>
                <a:latin typeface="Lucida Sans Unicode" charset="0"/>
              </a:rPr>
              <a:t>Just Now 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· </a:t>
            </a:r>
            <a:r>
              <a:rPr lang="en-US" b="1">
                <a:solidFill>
                  <a:srgbClr val="0084D1"/>
                </a:solidFill>
                <a:latin typeface="Lucida Sans Unicode" charset="0"/>
                <a:cs typeface="Cambria" charset="0"/>
              </a:rPr>
              <a:t>Like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 · </a:t>
            </a:r>
            <a:r>
              <a:rPr lang="en-US">
                <a:solidFill>
                  <a:srgbClr val="0084D1"/>
                </a:solidFill>
                <a:latin typeface="Lucida Sans Unicode" charset="0"/>
                <a:cs typeface="Cambria" charset="0"/>
              </a:rPr>
              <a:t>Comment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200400" y="4800600"/>
            <a:ext cx="7245350" cy="1674813"/>
            <a:chOff x="3200400" y="4800600"/>
            <a:chExt cx="7245350" cy="1674813"/>
          </a:xfrm>
        </p:grpSpPr>
        <p:sp>
          <p:nvSpPr>
            <p:cNvPr id="14342" name="Text Box 6"/>
            <p:cNvSpPr txBox="1">
              <a:spLocks noChangeArrowheads="1"/>
            </p:cNvSpPr>
            <p:nvPr/>
          </p:nvSpPr>
          <p:spPr bwMode="auto">
            <a:xfrm>
              <a:off x="3200400" y="4800600"/>
              <a:ext cx="1797050" cy="793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3600" b="1" dirty="0">
                  <a:solidFill>
                    <a:srgbClr val="2323DC"/>
                  </a:solidFill>
                  <a:latin typeface="Lucida Sans Unicode" charset="0"/>
                </a:rPr>
                <a:t>Don't...</a:t>
              </a:r>
            </a:p>
          </p:txBody>
        </p:sp>
        <p:sp>
          <p:nvSpPr>
            <p:cNvPr id="14343" name="Text Box 7"/>
            <p:cNvSpPr txBox="1">
              <a:spLocks noChangeArrowheads="1"/>
            </p:cNvSpPr>
            <p:nvPr/>
          </p:nvSpPr>
          <p:spPr bwMode="auto">
            <a:xfrm>
              <a:off x="3200400" y="5332413"/>
              <a:ext cx="7245350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4000">
                  <a:latin typeface="Lucida Sans Unicode" charset="0"/>
                </a:rPr>
                <a:t>Promote your personal stuff.</a:t>
              </a:r>
            </a:p>
          </p:txBody>
        </p:sp>
        <p:sp>
          <p:nvSpPr>
            <p:cNvPr id="14344" name="Text Box 8"/>
            <p:cNvSpPr txBox="1">
              <a:spLocks noChangeArrowheads="1"/>
            </p:cNvSpPr>
            <p:nvPr/>
          </p:nvSpPr>
          <p:spPr bwMode="auto">
            <a:xfrm>
              <a:off x="3200400" y="6032500"/>
              <a:ext cx="3505200" cy="442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>
                  <a:solidFill>
                    <a:srgbClr val="B3B3B3"/>
                  </a:solidFill>
                  <a:latin typeface="Lucida Sans Unicode" charset="0"/>
                </a:rPr>
                <a:t>Just Now 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b="1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Unlike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 · </a:t>
              </a:r>
              <a:r>
                <a:rPr lang="en-US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Comment</a:t>
              </a:r>
            </a:p>
          </p:txBody>
        </p:sp>
      </p:grpSp>
      <p:sp>
        <p:nvSpPr>
          <p:cNvPr id="12" name="AutoShape 1"/>
          <p:cNvSpPr>
            <a:spLocks noChangeArrowheads="1"/>
          </p:cNvSpPr>
          <p:nvPr/>
        </p:nvSpPr>
        <p:spPr bwMode="auto">
          <a:xfrm>
            <a:off x="0" y="0"/>
            <a:ext cx="14630400" cy="685800"/>
          </a:xfrm>
          <a:prstGeom prst="roundRect">
            <a:avLst>
              <a:gd name="adj" fmla="val 231"/>
            </a:avLst>
          </a:prstGeom>
          <a:solidFill>
            <a:srgbClr val="294388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228600"/>
            <a:ext cx="34861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565275" y="1976438"/>
            <a:ext cx="5640388" cy="793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3600" b="1">
                <a:solidFill>
                  <a:srgbClr val="2323DC"/>
                </a:solidFill>
                <a:latin typeface="Lucida Sans Unicode" charset="0"/>
              </a:rPr>
              <a:t>Always, always, always...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565275" y="2509838"/>
            <a:ext cx="7421563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4000">
                <a:latin typeface="Lucida Sans Unicode" charset="0"/>
              </a:rPr>
              <a:t>Check spelling and grammar.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565275" y="3209925"/>
            <a:ext cx="3262313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>
                <a:solidFill>
                  <a:srgbClr val="B3B3B3"/>
                </a:solidFill>
                <a:latin typeface="Lucida Sans Unicode" charset="0"/>
              </a:rPr>
              <a:t>Just Now 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· </a:t>
            </a:r>
            <a:r>
              <a:rPr lang="en-US" b="1">
                <a:solidFill>
                  <a:srgbClr val="0084D1"/>
                </a:solidFill>
                <a:latin typeface="Lucida Sans Unicode" charset="0"/>
                <a:cs typeface="Cambria" charset="0"/>
              </a:rPr>
              <a:t>Like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 · </a:t>
            </a:r>
            <a:r>
              <a:rPr lang="en-US">
                <a:solidFill>
                  <a:srgbClr val="0084D1"/>
                </a:solidFill>
                <a:latin typeface="Lucida Sans Unicode" charset="0"/>
                <a:cs typeface="Cambria" charset="0"/>
              </a:rPr>
              <a:t>Comment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138488" y="4033838"/>
            <a:ext cx="10342562" cy="1676400"/>
            <a:chOff x="3138488" y="4033838"/>
            <a:chExt cx="10342562" cy="1676400"/>
          </a:xfrm>
        </p:grpSpPr>
        <p:sp>
          <p:nvSpPr>
            <p:cNvPr id="16390" name="Text Box 6"/>
            <p:cNvSpPr txBox="1">
              <a:spLocks noChangeArrowheads="1"/>
            </p:cNvSpPr>
            <p:nvPr/>
          </p:nvSpPr>
          <p:spPr bwMode="auto">
            <a:xfrm>
              <a:off x="3138488" y="4033838"/>
              <a:ext cx="6858000" cy="793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3600" b="1" dirty="0">
                  <a:solidFill>
                    <a:srgbClr val="2323DC"/>
                  </a:solidFill>
                  <a:latin typeface="Lucida Sans Unicode" charset="0"/>
                </a:rPr>
                <a:t>Plan your Facebook strategy...</a:t>
              </a:r>
            </a:p>
          </p:txBody>
        </p:sp>
        <p:sp>
          <p:nvSpPr>
            <p:cNvPr id="16391" name="Text Box 7"/>
            <p:cNvSpPr txBox="1">
              <a:spLocks noChangeArrowheads="1"/>
            </p:cNvSpPr>
            <p:nvPr/>
          </p:nvSpPr>
          <p:spPr bwMode="auto">
            <a:xfrm>
              <a:off x="3138488" y="4567238"/>
              <a:ext cx="10342562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  <a:tab pos="10134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  <a:tab pos="10134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  <a:tab pos="10134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  <a:tab pos="10134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  <a:tab pos="10134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  <a:tab pos="10134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  <a:tab pos="10134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  <a:tab pos="10134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  <a:tab pos="10134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4000" dirty="0" err="1">
                  <a:latin typeface="Lucida Sans Unicode" charset="0"/>
                </a:rPr>
                <a:t>Missspelling</a:t>
              </a:r>
              <a:r>
                <a:rPr lang="en-US" sz="4000" dirty="0">
                  <a:latin typeface="Lucida Sans Unicode" charset="0"/>
                </a:rPr>
                <a:t> </a:t>
              </a:r>
              <a:r>
                <a:rPr lang="en-US" sz="4000" dirty="0" err="1">
                  <a:latin typeface="Lucida Sans Unicode" charset="0"/>
                </a:rPr>
                <a:t>macks</a:t>
              </a:r>
              <a:r>
                <a:rPr lang="en-US" sz="4000" dirty="0">
                  <a:latin typeface="Lucida Sans Unicode" charset="0"/>
                </a:rPr>
                <a:t> u look </a:t>
              </a:r>
              <a:r>
                <a:rPr lang="en-US" sz="4000" dirty="0" err="1">
                  <a:latin typeface="Lucida Sans Unicode" charset="0"/>
                </a:rPr>
                <a:t>unprofesianal</a:t>
              </a:r>
              <a:r>
                <a:rPr lang="en-US" sz="4000" dirty="0">
                  <a:latin typeface="Lucida Sans Unicode" charset="0"/>
                </a:rPr>
                <a:t>,</a:t>
              </a:r>
            </a:p>
          </p:txBody>
        </p:sp>
        <p:sp>
          <p:nvSpPr>
            <p:cNvPr id="16392" name="Text Box 8"/>
            <p:cNvSpPr txBox="1">
              <a:spLocks noChangeArrowheads="1"/>
            </p:cNvSpPr>
            <p:nvPr/>
          </p:nvSpPr>
          <p:spPr bwMode="auto">
            <a:xfrm>
              <a:off x="3138488" y="5267325"/>
              <a:ext cx="3505200" cy="442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>
                  <a:solidFill>
                    <a:srgbClr val="B3B3B3"/>
                  </a:solidFill>
                  <a:latin typeface="Lucida Sans Unicode" charset="0"/>
                </a:rPr>
                <a:t>Just Now 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b="1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Unlike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 · </a:t>
              </a:r>
              <a:r>
                <a:rPr lang="en-US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Comment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168650" y="5943600"/>
            <a:ext cx="9675813" cy="1674813"/>
            <a:chOff x="3168650" y="5943600"/>
            <a:chExt cx="9675813" cy="1674813"/>
          </a:xfrm>
        </p:grpSpPr>
        <p:sp>
          <p:nvSpPr>
            <p:cNvPr id="16393" name="Text Box 9"/>
            <p:cNvSpPr txBox="1">
              <a:spLocks noChangeArrowheads="1"/>
            </p:cNvSpPr>
            <p:nvPr/>
          </p:nvSpPr>
          <p:spPr bwMode="auto">
            <a:xfrm>
              <a:off x="3168650" y="5943600"/>
              <a:ext cx="5453063" cy="793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3600" b="1" dirty="0">
                  <a:solidFill>
                    <a:srgbClr val="2323DC"/>
                  </a:solidFill>
                  <a:latin typeface="Lucida Sans Unicode" charset="0"/>
                </a:rPr>
                <a:t>Beware of autocorrect...</a:t>
              </a:r>
            </a:p>
          </p:txBody>
        </p:sp>
        <p:sp>
          <p:nvSpPr>
            <p:cNvPr id="16394" name="Text Box 10"/>
            <p:cNvSpPr txBox="1">
              <a:spLocks noChangeArrowheads="1"/>
            </p:cNvSpPr>
            <p:nvPr/>
          </p:nvSpPr>
          <p:spPr bwMode="auto">
            <a:xfrm>
              <a:off x="3168650" y="6475413"/>
              <a:ext cx="9675813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4000" dirty="0">
                  <a:latin typeface="Lucida Sans Unicode" charset="0"/>
                </a:rPr>
                <a:t>It can </a:t>
              </a:r>
              <a:r>
                <a:rPr lang="en-US" sz="4000" dirty="0" smtClean="0">
                  <a:latin typeface="Lucida Sans Unicode" charset="0"/>
                </a:rPr>
                <a:t>trick you into posting </a:t>
              </a:r>
              <a:r>
                <a:rPr lang="en-US" sz="4000" dirty="0">
                  <a:latin typeface="Lucida Sans Unicode" charset="0"/>
                </a:rPr>
                <a:t>the wrong world.</a:t>
              </a:r>
            </a:p>
          </p:txBody>
        </p:sp>
        <p:sp>
          <p:nvSpPr>
            <p:cNvPr id="16395" name="Text Box 11"/>
            <p:cNvSpPr txBox="1">
              <a:spLocks noChangeArrowheads="1"/>
            </p:cNvSpPr>
            <p:nvPr/>
          </p:nvSpPr>
          <p:spPr bwMode="auto">
            <a:xfrm>
              <a:off x="3168650" y="7175500"/>
              <a:ext cx="5824538" cy="442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>
                  <a:solidFill>
                    <a:srgbClr val="B3B3B3"/>
                  </a:solidFill>
                  <a:latin typeface="Lucida Sans Unicode" charset="0"/>
                </a:rPr>
                <a:t>Just Now 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b="1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Like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 · </a:t>
              </a:r>
              <a:r>
                <a:rPr lang="en-US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Greg and Grant Billings Like this!</a:t>
              </a:r>
            </a:p>
          </p:txBody>
        </p:sp>
      </p:grpSp>
      <p:sp>
        <p:nvSpPr>
          <p:cNvPr id="15" name="AutoShape 1"/>
          <p:cNvSpPr>
            <a:spLocks noChangeArrowheads="1"/>
          </p:cNvSpPr>
          <p:nvPr/>
        </p:nvSpPr>
        <p:spPr bwMode="auto">
          <a:xfrm>
            <a:off x="0" y="0"/>
            <a:ext cx="14630400" cy="685800"/>
          </a:xfrm>
          <a:prstGeom prst="roundRect">
            <a:avLst>
              <a:gd name="adj" fmla="val 231"/>
            </a:avLst>
          </a:prstGeom>
          <a:solidFill>
            <a:srgbClr val="294388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228600"/>
            <a:ext cx="34861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627188" y="2743200"/>
            <a:ext cx="6423025" cy="793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3600" b="1">
                <a:solidFill>
                  <a:srgbClr val="2323DC"/>
                </a:solidFill>
                <a:latin typeface="Lucida Sans Unicode" charset="0"/>
              </a:rPr>
              <a:t>Plan your Facebook strategy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627188" y="3275013"/>
            <a:ext cx="8607425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4000">
                <a:latin typeface="Lucida Sans Unicode" charset="0"/>
              </a:rPr>
              <a:t>It's a great opportunity to engage.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627188" y="3975100"/>
            <a:ext cx="3262312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>
                <a:solidFill>
                  <a:srgbClr val="B3B3B3"/>
                </a:solidFill>
                <a:latin typeface="Lucida Sans Unicode" charset="0"/>
              </a:rPr>
              <a:t>Just Now 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· </a:t>
            </a:r>
            <a:r>
              <a:rPr lang="en-US" b="1">
                <a:solidFill>
                  <a:srgbClr val="0084D1"/>
                </a:solidFill>
                <a:latin typeface="Lucida Sans Unicode" charset="0"/>
                <a:cs typeface="Cambria" charset="0"/>
              </a:rPr>
              <a:t>Like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 · </a:t>
            </a:r>
            <a:r>
              <a:rPr lang="en-US">
                <a:solidFill>
                  <a:srgbClr val="0084D1"/>
                </a:solidFill>
                <a:latin typeface="Lucida Sans Unicode" charset="0"/>
                <a:cs typeface="Cambria" charset="0"/>
              </a:rPr>
              <a:t>Comment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200400" y="4800600"/>
            <a:ext cx="10088563" cy="1674813"/>
            <a:chOff x="3200400" y="4800600"/>
            <a:chExt cx="10088563" cy="1674813"/>
          </a:xfrm>
        </p:grpSpPr>
        <p:sp>
          <p:nvSpPr>
            <p:cNvPr id="17414" name="Text Box 6"/>
            <p:cNvSpPr txBox="1">
              <a:spLocks noChangeArrowheads="1"/>
            </p:cNvSpPr>
            <p:nvPr/>
          </p:nvSpPr>
          <p:spPr bwMode="auto">
            <a:xfrm>
              <a:off x="3200400" y="4800600"/>
              <a:ext cx="3557588" cy="793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3600" b="1" dirty="0">
                  <a:solidFill>
                    <a:srgbClr val="2323DC"/>
                  </a:solidFill>
                  <a:latin typeface="Lucida Sans Unicode" charset="0"/>
                </a:rPr>
                <a:t>Don't miss out!</a:t>
              </a:r>
            </a:p>
          </p:txBody>
        </p:sp>
        <p:sp>
          <p:nvSpPr>
            <p:cNvPr id="17415" name="Text Box 7"/>
            <p:cNvSpPr txBox="1">
              <a:spLocks noChangeArrowheads="1"/>
            </p:cNvSpPr>
            <p:nvPr/>
          </p:nvSpPr>
          <p:spPr bwMode="auto">
            <a:xfrm>
              <a:off x="3200400" y="5332413"/>
              <a:ext cx="10088563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4000" dirty="0">
                  <a:latin typeface="Lucida Sans Unicode" charset="0"/>
                </a:rPr>
                <a:t>It gets others talking about you for free!</a:t>
              </a:r>
            </a:p>
          </p:txBody>
        </p:sp>
        <p:sp>
          <p:nvSpPr>
            <p:cNvPr id="17416" name="Text Box 8"/>
            <p:cNvSpPr txBox="1">
              <a:spLocks noChangeArrowheads="1"/>
            </p:cNvSpPr>
            <p:nvPr/>
          </p:nvSpPr>
          <p:spPr bwMode="auto">
            <a:xfrm>
              <a:off x="3200400" y="6032500"/>
              <a:ext cx="3262313" cy="442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>
                  <a:solidFill>
                    <a:srgbClr val="B3B3B3"/>
                  </a:solidFill>
                  <a:latin typeface="Lucida Sans Unicode" charset="0"/>
                </a:rPr>
                <a:t>Just Now 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b="1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Like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 · </a:t>
              </a:r>
              <a:r>
                <a:rPr lang="en-US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Comment</a:t>
              </a:r>
            </a:p>
          </p:txBody>
        </p:sp>
      </p:grpSp>
      <p:sp>
        <p:nvSpPr>
          <p:cNvPr id="14" name="AutoShape 1"/>
          <p:cNvSpPr>
            <a:spLocks noChangeArrowheads="1"/>
          </p:cNvSpPr>
          <p:nvPr/>
        </p:nvSpPr>
        <p:spPr bwMode="auto">
          <a:xfrm>
            <a:off x="0" y="0"/>
            <a:ext cx="14630400" cy="685800"/>
          </a:xfrm>
          <a:prstGeom prst="roundRect">
            <a:avLst>
              <a:gd name="adj" fmla="val 231"/>
            </a:avLst>
          </a:prstGeom>
          <a:solidFill>
            <a:srgbClr val="294388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228600"/>
            <a:ext cx="34861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AutoShape 1"/>
          <p:cNvSpPr>
            <a:spLocks noChangeArrowheads="1"/>
          </p:cNvSpPr>
          <p:nvPr/>
        </p:nvSpPr>
        <p:spPr bwMode="auto">
          <a:xfrm>
            <a:off x="0" y="0"/>
            <a:ext cx="14630400" cy="685800"/>
          </a:xfrm>
          <a:prstGeom prst="roundRect">
            <a:avLst>
              <a:gd name="adj" fmla="val 231"/>
            </a:avLst>
          </a:prstGeom>
          <a:solidFill>
            <a:srgbClr val="294388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228600"/>
            <a:ext cx="34861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1676400" y="2971800"/>
            <a:ext cx="6026150" cy="2600657"/>
            <a:chOff x="1676400" y="2971800"/>
            <a:chExt cx="6026150" cy="2600657"/>
          </a:xfrm>
        </p:grpSpPr>
        <p:sp>
          <p:nvSpPr>
            <p:cNvPr id="4099" name="Text Box 3"/>
            <p:cNvSpPr txBox="1">
              <a:spLocks noChangeArrowheads="1"/>
            </p:cNvSpPr>
            <p:nvPr/>
          </p:nvSpPr>
          <p:spPr bwMode="auto">
            <a:xfrm>
              <a:off x="3810000" y="2971800"/>
              <a:ext cx="3892550" cy="793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3600" b="1" dirty="0" smtClean="0">
                  <a:solidFill>
                    <a:srgbClr val="2323DC"/>
                  </a:solidFill>
                  <a:latin typeface="Lucida Sans Unicode" charset="0"/>
                </a:rPr>
                <a:t>Greg &amp; Grant Billings</a:t>
              </a:r>
              <a:endParaRPr lang="en-US" sz="3600" b="1" dirty="0">
                <a:solidFill>
                  <a:srgbClr val="2323DC"/>
                </a:solidFill>
                <a:latin typeface="Lucida Sans Unicode" charset="0"/>
              </a:endParaRPr>
            </a:p>
          </p:txBody>
        </p:sp>
        <p:sp>
          <p:nvSpPr>
            <p:cNvPr id="4100" name="Text Box 4"/>
            <p:cNvSpPr txBox="1">
              <a:spLocks noChangeArrowheads="1"/>
            </p:cNvSpPr>
            <p:nvPr/>
          </p:nvSpPr>
          <p:spPr bwMode="auto">
            <a:xfrm>
              <a:off x="3810000" y="3679032"/>
              <a:ext cx="2830512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3200" dirty="0" smtClean="0">
                  <a:latin typeface="Lucida Sans Unicode" charset="0"/>
                </a:rPr>
                <a:t>Facebook’s Do’s and Don’ts.</a:t>
              </a:r>
            </a:p>
            <a:p>
              <a:pPr>
                <a:lnSpc>
                  <a:spcPct val="128000"/>
                </a:lnSpc>
              </a:pPr>
              <a:r>
                <a:rPr lang="en-US" sz="3200" dirty="0" smtClean="0">
                  <a:latin typeface="Lucida Sans Unicode" charset="0"/>
                </a:rPr>
                <a:t>Make your business page interesting and engaging. </a:t>
              </a:r>
              <a:endParaRPr lang="en-US" sz="3200" dirty="0">
                <a:latin typeface="Lucida Sans Unicode" charset="0"/>
              </a:endParaRPr>
            </a:p>
          </p:txBody>
        </p:sp>
        <p:sp>
          <p:nvSpPr>
            <p:cNvPr id="4101" name="Text Box 5"/>
            <p:cNvSpPr txBox="1">
              <a:spLocks noChangeArrowheads="1"/>
            </p:cNvSpPr>
            <p:nvPr/>
          </p:nvSpPr>
          <p:spPr bwMode="auto">
            <a:xfrm>
              <a:off x="3886200" y="5105400"/>
              <a:ext cx="3262312" cy="442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dirty="0" smtClean="0">
                  <a:solidFill>
                    <a:srgbClr val="B3B3B3"/>
                  </a:solidFill>
                  <a:latin typeface="Lucida Sans Unicode" charset="0"/>
                </a:rPr>
                <a:t>About 28 Minutes Ago </a:t>
              </a:r>
              <a:r>
                <a:rPr lang="en-US" dirty="0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b="1" dirty="0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 </a:t>
              </a:r>
              <a:r>
                <a:rPr lang="en-US" b="1" dirty="0" smtClean="0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      200+ People Like</a:t>
              </a:r>
              <a:r>
                <a:rPr lang="en-US" dirty="0" smtClean="0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 </a:t>
              </a:r>
              <a:r>
                <a:rPr lang="en-US" dirty="0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dirty="0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Comment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629400" y="5105400"/>
              <a:ext cx="623545" cy="46705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676400" y="3276600"/>
              <a:ext cx="1905000" cy="1905000"/>
            </a:xfrm>
            <a:prstGeom prst="rect">
              <a:avLst/>
            </a:prstGeom>
          </p:spPr>
        </p:pic>
      </p:grpSp>
      <p:grpSp>
        <p:nvGrpSpPr>
          <p:cNvPr id="10" name="Group 9"/>
          <p:cNvGrpSpPr/>
          <p:nvPr/>
        </p:nvGrpSpPr>
        <p:grpSpPr>
          <a:xfrm>
            <a:off x="4648200" y="5791200"/>
            <a:ext cx="9326563" cy="1674813"/>
            <a:chOff x="3200400" y="4800600"/>
            <a:chExt cx="10088563" cy="1674813"/>
          </a:xfrm>
        </p:grpSpPr>
        <p:sp>
          <p:nvSpPr>
            <p:cNvPr id="11" name="Text Box 6"/>
            <p:cNvSpPr txBox="1">
              <a:spLocks noChangeArrowheads="1"/>
            </p:cNvSpPr>
            <p:nvPr/>
          </p:nvSpPr>
          <p:spPr bwMode="auto">
            <a:xfrm>
              <a:off x="3200400" y="4800600"/>
              <a:ext cx="3557588" cy="793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3600" b="1" dirty="0" smtClean="0">
                  <a:solidFill>
                    <a:srgbClr val="2323DC"/>
                  </a:solidFill>
                  <a:latin typeface="Lucida Sans Unicode" charset="0"/>
                </a:rPr>
                <a:t>Greg &amp; Grant Billings</a:t>
              </a:r>
              <a:endParaRPr lang="en-US" sz="3600" b="1" dirty="0">
                <a:solidFill>
                  <a:srgbClr val="2323DC"/>
                </a:solidFill>
                <a:latin typeface="Lucida Sans Unicode" charset="0"/>
              </a:endParaRPr>
            </a:p>
          </p:txBody>
        </p:sp>
        <p:sp>
          <p:nvSpPr>
            <p:cNvPr id="12" name="Text Box 7"/>
            <p:cNvSpPr txBox="1">
              <a:spLocks noChangeArrowheads="1"/>
            </p:cNvSpPr>
            <p:nvPr/>
          </p:nvSpPr>
          <p:spPr bwMode="auto">
            <a:xfrm>
              <a:off x="3200400" y="5410200"/>
              <a:ext cx="10088563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3600" dirty="0" smtClean="0">
                  <a:latin typeface="Lucida Sans Unicode" charset="0"/>
                </a:rPr>
                <a:t>Thanks for coming!</a:t>
              </a:r>
              <a:endParaRPr lang="en-US" sz="3600" dirty="0">
                <a:latin typeface="Lucida Sans Unicode" charset="0"/>
              </a:endParaRPr>
            </a:p>
          </p:txBody>
        </p:sp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3200400" y="6032500"/>
              <a:ext cx="3262313" cy="442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>
                  <a:solidFill>
                    <a:srgbClr val="B3B3B3"/>
                  </a:solidFill>
                  <a:latin typeface="Lucida Sans Unicode" charset="0"/>
                </a:rPr>
                <a:t>Just Now 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b="1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Like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 · </a:t>
              </a:r>
              <a:r>
                <a:rPr lang="en-US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Comment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19950899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627188" y="2743200"/>
            <a:ext cx="3892550" cy="793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3600" b="1" dirty="0">
                <a:solidFill>
                  <a:srgbClr val="2323DC"/>
                </a:solidFill>
                <a:latin typeface="Lucida Sans Unicode" charset="0"/>
              </a:rPr>
              <a:t>When you post...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627188" y="3275013"/>
            <a:ext cx="283051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4000">
                <a:latin typeface="Lucida Sans Unicode" charset="0"/>
              </a:rPr>
              <a:t>Post often.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627188" y="3975100"/>
            <a:ext cx="3262312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>
                <a:solidFill>
                  <a:srgbClr val="B3B3B3"/>
                </a:solidFill>
                <a:latin typeface="Lucida Sans Unicode" charset="0"/>
              </a:rPr>
              <a:t>Just Now 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· </a:t>
            </a:r>
            <a:r>
              <a:rPr lang="en-US" b="1">
                <a:solidFill>
                  <a:srgbClr val="0084D1"/>
                </a:solidFill>
                <a:latin typeface="Lucida Sans Unicode" charset="0"/>
                <a:cs typeface="Cambria" charset="0"/>
              </a:rPr>
              <a:t>Like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 · </a:t>
            </a:r>
            <a:r>
              <a:rPr lang="en-US">
                <a:solidFill>
                  <a:srgbClr val="0084D1"/>
                </a:solidFill>
                <a:latin typeface="Lucida Sans Unicode" charset="0"/>
                <a:cs typeface="Cambria" charset="0"/>
              </a:rPr>
              <a:t>Comment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200400" y="4800600"/>
            <a:ext cx="5319713" cy="1674813"/>
            <a:chOff x="3200400" y="4800600"/>
            <a:chExt cx="5319713" cy="1674813"/>
          </a:xfrm>
        </p:grpSpPr>
        <p:sp>
          <p:nvSpPr>
            <p:cNvPr id="4102" name="Text Box 6"/>
            <p:cNvSpPr txBox="1">
              <a:spLocks noChangeArrowheads="1"/>
            </p:cNvSpPr>
            <p:nvPr/>
          </p:nvSpPr>
          <p:spPr bwMode="auto">
            <a:xfrm>
              <a:off x="3200400" y="4800600"/>
              <a:ext cx="1797050" cy="793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3600" b="1" dirty="0">
                  <a:solidFill>
                    <a:srgbClr val="2323DC"/>
                  </a:solidFill>
                  <a:latin typeface="Lucida Sans Unicode" charset="0"/>
                </a:rPr>
                <a:t>Don't...</a:t>
              </a:r>
            </a:p>
          </p:txBody>
        </p:sp>
        <p:sp>
          <p:nvSpPr>
            <p:cNvPr id="4103" name="Text Box 7"/>
            <p:cNvSpPr txBox="1">
              <a:spLocks noChangeArrowheads="1"/>
            </p:cNvSpPr>
            <p:nvPr/>
          </p:nvSpPr>
          <p:spPr bwMode="auto">
            <a:xfrm>
              <a:off x="3200400" y="5332413"/>
              <a:ext cx="5319713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4000" dirty="0" smtClean="0">
                  <a:latin typeface="Lucida Sans Unicode" charset="0"/>
                </a:rPr>
                <a:t>…post </a:t>
              </a:r>
              <a:r>
                <a:rPr lang="en-US" sz="4000" dirty="0">
                  <a:latin typeface="Lucida Sans Unicode" charset="0"/>
                </a:rPr>
                <a:t>too often.</a:t>
              </a:r>
            </a:p>
          </p:txBody>
        </p:sp>
        <p:sp>
          <p:nvSpPr>
            <p:cNvPr id="4104" name="Text Box 8"/>
            <p:cNvSpPr txBox="1">
              <a:spLocks noChangeArrowheads="1"/>
            </p:cNvSpPr>
            <p:nvPr/>
          </p:nvSpPr>
          <p:spPr bwMode="auto">
            <a:xfrm>
              <a:off x="3200400" y="6032500"/>
              <a:ext cx="3505200" cy="442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dirty="0">
                  <a:solidFill>
                    <a:srgbClr val="B3B3B3"/>
                  </a:solidFill>
                  <a:latin typeface="Lucida Sans Unicode" charset="0"/>
                </a:rPr>
                <a:t>Just Now </a:t>
              </a:r>
              <a:r>
                <a:rPr lang="en-US" dirty="0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b="1" dirty="0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Unlike</a:t>
              </a:r>
              <a:r>
                <a:rPr lang="en-US" dirty="0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 · </a:t>
              </a:r>
              <a:r>
                <a:rPr lang="en-US" dirty="0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Comment</a:t>
              </a:r>
            </a:p>
          </p:txBody>
        </p:sp>
      </p:grpSp>
      <p:sp>
        <p:nvSpPr>
          <p:cNvPr id="10" name="AutoShape 1"/>
          <p:cNvSpPr>
            <a:spLocks noChangeArrowheads="1"/>
          </p:cNvSpPr>
          <p:nvPr/>
        </p:nvSpPr>
        <p:spPr bwMode="auto">
          <a:xfrm>
            <a:off x="0" y="0"/>
            <a:ext cx="14630400" cy="685800"/>
          </a:xfrm>
          <a:prstGeom prst="roundRect">
            <a:avLst>
              <a:gd name="adj" fmla="val 231"/>
            </a:avLst>
          </a:prstGeom>
          <a:solidFill>
            <a:srgbClr val="294388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228600"/>
            <a:ext cx="34861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0478865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627188" y="2743200"/>
            <a:ext cx="3892550" cy="793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3600" b="1">
                <a:solidFill>
                  <a:srgbClr val="2323DC"/>
                </a:solidFill>
                <a:latin typeface="Lucida Sans Unicode" charset="0"/>
              </a:rPr>
              <a:t>When you post...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627188" y="3275013"/>
            <a:ext cx="10260012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4000">
                <a:latin typeface="Lucida Sans Unicode" charset="0"/>
              </a:rPr>
              <a:t>Make your posts interesting and relevant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627188" y="3975100"/>
            <a:ext cx="3262312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>
                <a:solidFill>
                  <a:srgbClr val="B3B3B3"/>
                </a:solidFill>
                <a:latin typeface="Lucida Sans Unicode" charset="0"/>
              </a:rPr>
              <a:t>Just Now 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· </a:t>
            </a:r>
            <a:r>
              <a:rPr lang="en-US" b="1">
                <a:solidFill>
                  <a:srgbClr val="0084D1"/>
                </a:solidFill>
                <a:latin typeface="Lucida Sans Unicode" charset="0"/>
                <a:cs typeface="Cambria" charset="0"/>
              </a:rPr>
              <a:t>Like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 · </a:t>
            </a:r>
            <a:r>
              <a:rPr lang="en-US">
                <a:solidFill>
                  <a:srgbClr val="0084D1"/>
                </a:solidFill>
                <a:latin typeface="Lucida Sans Unicode" charset="0"/>
                <a:cs typeface="Cambria" charset="0"/>
              </a:rPr>
              <a:t>Comment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200400" y="4800600"/>
            <a:ext cx="5181600" cy="1674813"/>
            <a:chOff x="3200400" y="4800600"/>
            <a:chExt cx="5181600" cy="1674813"/>
          </a:xfrm>
        </p:grpSpPr>
        <p:sp>
          <p:nvSpPr>
            <p:cNvPr id="5126" name="Text Box 6"/>
            <p:cNvSpPr txBox="1">
              <a:spLocks noChangeArrowheads="1"/>
            </p:cNvSpPr>
            <p:nvPr/>
          </p:nvSpPr>
          <p:spPr bwMode="auto">
            <a:xfrm>
              <a:off x="3200400" y="4800600"/>
              <a:ext cx="1797050" cy="793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3600" b="1" dirty="0">
                  <a:solidFill>
                    <a:srgbClr val="2323DC"/>
                  </a:solidFill>
                  <a:latin typeface="Lucida Sans Unicode" charset="0"/>
                </a:rPr>
                <a:t>Don't...</a:t>
              </a:r>
            </a:p>
          </p:txBody>
        </p:sp>
        <p:sp>
          <p:nvSpPr>
            <p:cNvPr id="5127" name="Text Box 7"/>
            <p:cNvSpPr txBox="1">
              <a:spLocks noChangeArrowheads="1"/>
            </p:cNvSpPr>
            <p:nvPr/>
          </p:nvSpPr>
          <p:spPr bwMode="auto">
            <a:xfrm>
              <a:off x="3200400" y="5332413"/>
              <a:ext cx="5181600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4000" dirty="0">
                  <a:latin typeface="Lucida Sans Unicode" charset="0"/>
                </a:rPr>
                <a:t>Brag or get political.</a:t>
              </a:r>
            </a:p>
          </p:txBody>
        </p:sp>
        <p:sp>
          <p:nvSpPr>
            <p:cNvPr id="5128" name="Text Box 8"/>
            <p:cNvSpPr txBox="1">
              <a:spLocks noChangeArrowheads="1"/>
            </p:cNvSpPr>
            <p:nvPr/>
          </p:nvSpPr>
          <p:spPr bwMode="auto">
            <a:xfrm>
              <a:off x="3200400" y="6032500"/>
              <a:ext cx="3505200" cy="442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dirty="0">
                  <a:solidFill>
                    <a:srgbClr val="B3B3B3"/>
                  </a:solidFill>
                  <a:latin typeface="Lucida Sans Unicode" charset="0"/>
                </a:rPr>
                <a:t>Just Now </a:t>
              </a:r>
              <a:r>
                <a:rPr lang="en-US" dirty="0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b="1" dirty="0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Unlike</a:t>
              </a:r>
              <a:r>
                <a:rPr lang="en-US" dirty="0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 · </a:t>
              </a:r>
              <a:r>
                <a:rPr lang="en-US" dirty="0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Comment</a:t>
              </a:r>
            </a:p>
          </p:txBody>
        </p:sp>
      </p:grpSp>
      <p:sp>
        <p:nvSpPr>
          <p:cNvPr id="12" name="AutoShape 1"/>
          <p:cNvSpPr>
            <a:spLocks noChangeArrowheads="1"/>
          </p:cNvSpPr>
          <p:nvPr/>
        </p:nvSpPr>
        <p:spPr bwMode="auto">
          <a:xfrm>
            <a:off x="0" y="0"/>
            <a:ext cx="14630400" cy="685800"/>
          </a:xfrm>
          <a:prstGeom prst="roundRect">
            <a:avLst>
              <a:gd name="adj" fmla="val 231"/>
            </a:avLst>
          </a:prstGeom>
          <a:solidFill>
            <a:srgbClr val="294388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228600"/>
            <a:ext cx="34861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627188" y="2743200"/>
            <a:ext cx="7670800" cy="1674813"/>
            <a:chOff x="1627188" y="2743200"/>
            <a:chExt cx="7670800" cy="1674813"/>
          </a:xfrm>
        </p:grpSpPr>
        <p:sp>
          <p:nvSpPr>
            <p:cNvPr id="6147" name="Text Box 3"/>
            <p:cNvSpPr txBox="1">
              <a:spLocks noChangeArrowheads="1"/>
            </p:cNvSpPr>
            <p:nvPr/>
          </p:nvSpPr>
          <p:spPr bwMode="auto">
            <a:xfrm>
              <a:off x="1627188" y="2743200"/>
              <a:ext cx="3892550" cy="793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3600" b="1" dirty="0">
                  <a:solidFill>
                    <a:srgbClr val="2323DC"/>
                  </a:solidFill>
                  <a:latin typeface="Lucida Sans Unicode" charset="0"/>
                </a:rPr>
                <a:t>When you post...</a:t>
              </a:r>
            </a:p>
          </p:txBody>
        </p:sp>
        <p:sp>
          <p:nvSpPr>
            <p:cNvPr id="6148" name="Text Box 4"/>
            <p:cNvSpPr txBox="1">
              <a:spLocks noChangeArrowheads="1"/>
            </p:cNvSpPr>
            <p:nvPr/>
          </p:nvSpPr>
          <p:spPr bwMode="auto">
            <a:xfrm>
              <a:off x="1627188" y="3275013"/>
              <a:ext cx="7670800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4000" dirty="0">
                  <a:latin typeface="Lucida Sans Unicode" charset="0"/>
                </a:rPr>
                <a:t>Use manners, but be informal.</a:t>
              </a:r>
            </a:p>
          </p:txBody>
        </p:sp>
        <p:sp>
          <p:nvSpPr>
            <p:cNvPr id="6149" name="Text Box 5"/>
            <p:cNvSpPr txBox="1">
              <a:spLocks noChangeArrowheads="1"/>
            </p:cNvSpPr>
            <p:nvPr/>
          </p:nvSpPr>
          <p:spPr bwMode="auto">
            <a:xfrm>
              <a:off x="1627188" y="3975100"/>
              <a:ext cx="3262312" cy="442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dirty="0">
                  <a:solidFill>
                    <a:srgbClr val="B3B3B3"/>
                  </a:solidFill>
                  <a:latin typeface="Lucida Sans Unicode" charset="0"/>
                </a:rPr>
                <a:t>Just Now </a:t>
              </a:r>
              <a:r>
                <a:rPr lang="en-US" dirty="0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b="1" dirty="0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Like</a:t>
              </a:r>
              <a:r>
                <a:rPr lang="en-US" dirty="0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 · </a:t>
              </a:r>
              <a:r>
                <a:rPr lang="en-US" dirty="0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Comment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200400" y="4800600"/>
            <a:ext cx="3995738" cy="1674813"/>
            <a:chOff x="3200400" y="4800600"/>
            <a:chExt cx="3995738" cy="1674813"/>
          </a:xfrm>
        </p:grpSpPr>
        <p:sp>
          <p:nvSpPr>
            <p:cNvPr id="6150" name="Text Box 6"/>
            <p:cNvSpPr txBox="1">
              <a:spLocks noChangeArrowheads="1"/>
            </p:cNvSpPr>
            <p:nvPr/>
          </p:nvSpPr>
          <p:spPr bwMode="auto">
            <a:xfrm>
              <a:off x="3200400" y="4800600"/>
              <a:ext cx="1797050" cy="793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3600" b="1" dirty="0">
                  <a:solidFill>
                    <a:srgbClr val="2323DC"/>
                  </a:solidFill>
                  <a:latin typeface="Lucida Sans Unicode" charset="0"/>
                </a:rPr>
                <a:t>Don't...</a:t>
              </a:r>
            </a:p>
          </p:txBody>
        </p:sp>
        <p:sp>
          <p:nvSpPr>
            <p:cNvPr id="6151" name="Text Box 7"/>
            <p:cNvSpPr txBox="1">
              <a:spLocks noChangeArrowheads="1"/>
            </p:cNvSpPr>
            <p:nvPr/>
          </p:nvSpPr>
          <p:spPr bwMode="auto">
            <a:xfrm>
              <a:off x="3200400" y="5332413"/>
              <a:ext cx="3995738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4000">
                  <a:latin typeface="Lucida Sans Unicode" charset="0"/>
                </a:rPr>
                <a:t>Be too N'formL.</a:t>
              </a:r>
            </a:p>
          </p:txBody>
        </p:sp>
        <p:sp>
          <p:nvSpPr>
            <p:cNvPr id="6152" name="Text Box 8"/>
            <p:cNvSpPr txBox="1">
              <a:spLocks noChangeArrowheads="1"/>
            </p:cNvSpPr>
            <p:nvPr/>
          </p:nvSpPr>
          <p:spPr bwMode="auto">
            <a:xfrm>
              <a:off x="3200400" y="6032500"/>
              <a:ext cx="3505200" cy="442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>
                  <a:solidFill>
                    <a:srgbClr val="B3B3B3"/>
                  </a:solidFill>
                  <a:latin typeface="Lucida Sans Unicode" charset="0"/>
                </a:rPr>
                <a:t>Just Now 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b="1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Unlike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 · </a:t>
              </a:r>
              <a:r>
                <a:rPr lang="en-US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Comment</a:t>
              </a:r>
            </a:p>
          </p:txBody>
        </p:sp>
      </p:grpSp>
      <p:sp>
        <p:nvSpPr>
          <p:cNvPr id="12" name="AutoShape 1"/>
          <p:cNvSpPr>
            <a:spLocks noChangeArrowheads="1"/>
          </p:cNvSpPr>
          <p:nvPr/>
        </p:nvSpPr>
        <p:spPr bwMode="auto">
          <a:xfrm>
            <a:off x="0" y="0"/>
            <a:ext cx="14630400" cy="685800"/>
          </a:xfrm>
          <a:prstGeom prst="roundRect">
            <a:avLst>
              <a:gd name="adj" fmla="val 231"/>
            </a:avLst>
          </a:prstGeom>
          <a:solidFill>
            <a:srgbClr val="294388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228600"/>
            <a:ext cx="34861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627188" y="2743200"/>
            <a:ext cx="4213225" cy="793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3600" b="1">
                <a:solidFill>
                  <a:srgbClr val="2323DC"/>
                </a:solidFill>
                <a:latin typeface="Lucida Sans Unicode" charset="0"/>
              </a:rPr>
              <a:t>Photos &amp; Videos...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627188" y="3275013"/>
            <a:ext cx="11731625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4000">
                <a:latin typeface="Lucida Sans Unicode" charset="0"/>
              </a:rPr>
              <a:t>Drive people to “like” you with photos of </a:t>
            </a:r>
            <a:r>
              <a:rPr lang="en-US" sz="4000" u="sng">
                <a:latin typeface="Lucida Sans Unicode" charset="0"/>
              </a:rPr>
              <a:t>them</a:t>
            </a:r>
            <a:r>
              <a:rPr lang="en-US" sz="4000">
                <a:latin typeface="Lucida Sans Unicode" charset="0"/>
              </a:rPr>
              <a:t>.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627188" y="3975100"/>
            <a:ext cx="3262312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>
                <a:solidFill>
                  <a:srgbClr val="B3B3B3"/>
                </a:solidFill>
                <a:latin typeface="Lucida Sans Unicode" charset="0"/>
              </a:rPr>
              <a:t>Just Now 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· </a:t>
            </a:r>
            <a:r>
              <a:rPr lang="en-US" b="1">
                <a:solidFill>
                  <a:srgbClr val="0084D1"/>
                </a:solidFill>
                <a:latin typeface="Lucida Sans Unicode" charset="0"/>
                <a:cs typeface="Cambria" charset="0"/>
              </a:rPr>
              <a:t>Like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 · </a:t>
            </a:r>
            <a:r>
              <a:rPr lang="en-US">
                <a:solidFill>
                  <a:srgbClr val="0084D1"/>
                </a:solidFill>
                <a:latin typeface="Lucida Sans Unicode" charset="0"/>
                <a:cs typeface="Cambria" charset="0"/>
              </a:rPr>
              <a:t>Comment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200400" y="4800600"/>
            <a:ext cx="7493000" cy="1674813"/>
            <a:chOff x="3200400" y="4800600"/>
            <a:chExt cx="7493000" cy="1674813"/>
          </a:xfrm>
        </p:grpSpPr>
        <p:sp>
          <p:nvSpPr>
            <p:cNvPr id="7174" name="Text Box 6"/>
            <p:cNvSpPr txBox="1">
              <a:spLocks noChangeArrowheads="1"/>
            </p:cNvSpPr>
            <p:nvPr/>
          </p:nvSpPr>
          <p:spPr bwMode="auto">
            <a:xfrm>
              <a:off x="3200400" y="4800600"/>
              <a:ext cx="1797050" cy="793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3600" b="1">
                  <a:solidFill>
                    <a:srgbClr val="2323DC"/>
                  </a:solidFill>
                  <a:latin typeface="Lucida Sans Unicode" charset="0"/>
                </a:rPr>
                <a:t>Don't...</a:t>
              </a:r>
            </a:p>
          </p:txBody>
        </p:sp>
        <p:sp>
          <p:nvSpPr>
            <p:cNvPr id="7175" name="Text Box 7"/>
            <p:cNvSpPr txBox="1">
              <a:spLocks noChangeArrowheads="1"/>
            </p:cNvSpPr>
            <p:nvPr/>
          </p:nvSpPr>
          <p:spPr bwMode="auto">
            <a:xfrm>
              <a:off x="3200400" y="5332413"/>
              <a:ext cx="7493000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4000" dirty="0">
                  <a:latin typeface="Lucida Sans Unicode" charset="0"/>
                </a:rPr>
                <a:t>Overuse pictures of products.</a:t>
              </a:r>
            </a:p>
          </p:txBody>
        </p:sp>
        <p:sp>
          <p:nvSpPr>
            <p:cNvPr id="7176" name="Text Box 8"/>
            <p:cNvSpPr txBox="1">
              <a:spLocks noChangeArrowheads="1"/>
            </p:cNvSpPr>
            <p:nvPr/>
          </p:nvSpPr>
          <p:spPr bwMode="auto">
            <a:xfrm>
              <a:off x="3200400" y="6032500"/>
              <a:ext cx="3505200" cy="442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dirty="0">
                  <a:solidFill>
                    <a:srgbClr val="B3B3B3"/>
                  </a:solidFill>
                  <a:latin typeface="Lucida Sans Unicode" charset="0"/>
                </a:rPr>
                <a:t>Just Now </a:t>
              </a:r>
              <a:r>
                <a:rPr lang="en-US" dirty="0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b="1" dirty="0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Unlike</a:t>
              </a:r>
              <a:r>
                <a:rPr lang="en-US" dirty="0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 · </a:t>
              </a:r>
              <a:r>
                <a:rPr lang="en-US" dirty="0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Comment</a:t>
              </a:r>
            </a:p>
          </p:txBody>
        </p:sp>
      </p:grpSp>
      <p:sp>
        <p:nvSpPr>
          <p:cNvPr id="12" name="AutoShape 1"/>
          <p:cNvSpPr>
            <a:spLocks noChangeArrowheads="1"/>
          </p:cNvSpPr>
          <p:nvPr/>
        </p:nvSpPr>
        <p:spPr bwMode="auto">
          <a:xfrm>
            <a:off x="0" y="0"/>
            <a:ext cx="14630400" cy="685800"/>
          </a:xfrm>
          <a:prstGeom prst="roundRect">
            <a:avLst>
              <a:gd name="adj" fmla="val 231"/>
            </a:avLst>
          </a:prstGeom>
          <a:solidFill>
            <a:srgbClr val="294388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228600"/>
            <a:ext cx="34861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565275" y="1976438"/>
            <a:ext cx="1774825" cy="793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3600" b="1">
                <a:solidFill>
                  <a:srgbClr val="2323DC"/>
                </a:solidFill>
                <a:latin typeface="Lucida Sans Unicode" charset="0"/>
              </a:rPr>
              <a:t>Links...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565275" y="2509838"/>
            <a:ext cx="11217275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4000">
                <a:latin typeface="Lucida Sans Unicode" charset="0"/>
              </a:rPr>
              <a:t>Link to your own website whenever possible.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565275" y="3209925"/>
            <a:ext cx="3262313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>
                <a:solidFill>
                  <a:srgbClr val="B3B3B3"/>
                </a:solidFill>
                <a:latin typeface="Lucida Sans Unicode" charset="0"/>
              </a:rPr>
              <a:t>Just Now 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· </a:t>
            </a:r>
            <a:r>
              <a:rPr lang="en-US" b="1">
                <a:solidFill>
                  <a:srgbClr val="0084D1"/>
                </a:solidFill>
                <a:latin typeface="Lucida Sans Unicode" charset="0"/>
                <a:cs typeface="Cambria" charset="0"/>
              </a:rPr>
              <a:t>Like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 · </a:t>
            </a:r>
            <a:r>
              <a:rPr lang="en-US">
                <a:solidFill>
                  <a:srgbClr val="0084D1"/>
                </a:solidFill>
                <a:latin typeface="Lucida Sans Unicode" charset="0"/>
                <a:cs typeface="Cambria" charset="0"/>
              </a:rPr>
              <a:t>Comment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138488" y="4033838"/>
            <a:ext cx="7575550" cy="1676400"/>
            <a:chOff x="3138488" y="4033838"/>
            <a:chExt cx="7575550" cy="1676400"/>
          </a:xfrm>
        </p:grpSpPr>
        <p:sp>
          <p:nvSpPr>
            <p:cNvPr id="8198" name="Text Box 6"/>
            <p:cNvSpPr txBox="1">
              <a:spLocks noChangeArrowheads="1"/>
            </p:cNvSpPr>
            <p:nvPr/>
          </p:nvSpPr>
          <p:spPr bwMode="auto">
            <a:xfrm>
              <a:off x="3138488" y="4033838"/>
              <a:ext cx="1797050" cy="793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3600" b="1" dirty="0">
                  <a:solidFill>
                    <a:srgbClr val="2323DC"/>
                  </a:solidFill>
                  <a:latin typeface="Lucida Sans Unicode" charset="0"/>
                </a:rPr>
                <a:t>Don't...</a:t>
              </a:r>
            </a:p>
          </p:txBody>
        </p:sp>
        <p:sp>
          <p:nvSpPr>
            <p:cNvPr id="8199" name="Text Box 7"/>
            <p:cNvSpPr txBox="1">
              <a:spLocks noChangeArrowheads="1"/>
            </p:cNvSpPr>
            <p:nvPr/>
          </p:nvSpPr>
          <p:spPr bwMode="auto">
            <a:xfrm>
              <a:off x="3138488" y="4567238"/>
              <a:ext cx="7575550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4000">
                  <a:latin typeface="Lucida Sans Unicode" charset="0"/>
                </a:rPr>
                <a:t>Become one long commercial.</a:t>
              </a:r>
            </a:p>
          </p:txBody>
        </p:sp>
        <p:sp>
          <p:nvSpPr>
            <p:cNvPr id="8200" name="Text Box 8"/>
            <p:cNvSpPr txBox="1">
              <a:spLocks noChangeArrowheads="1"/>
            </p:cNvSpPr>
            <p:nvPr/>
          </p:nvSpPr>
          <p:spPr bwMode="auto">
            <a:xfrm>
              <a:off x="3138488" y="5267325"/>
              <a:ext cx="3505200" cy="442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>
                  <a:solidFill>
                    <a:srgbClr val="B3B3B3"/>
                  </a:solidFill>
                  <a:latin typeface="Lucida Sans Unicode" charset="0"/>
                </a:rPr>
                <a:t>Just Now 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b="1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Unlike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 · </a:t>
              </a:r>
              <a:r>
                <a:rPr lang="en-US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Comment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168650" y="5943600"/>
            <a:ext cx="7756525" cy="1674813"/>
            <a:chOff x="3168650" y="5943600"/>
            <a:chExt cx="7756525" cy="1674813"/>
          </a:xfrm>
        </p:grpSpPr>
        <p:grpSp>
          <p:nvGrpSpPr>
            <p:cNvPr id="3" name="Group 2"/>
            <p:cNvGrpSpPr/>
            <p:nvPr/>
          </p:nvGrpSpPr>
          <p:grpSpPr>
            <a:xfrm>
              <a:off x="3168650" y="5943600"/>
              <a:ext cx="7756525" cy="1674813"/>
              <a:chOff x="3168650" y="5943600"/>
              <a:chExt cx="7756525" cy="1674813"/>
            </a:xfrm>
          </p:grpSpPr>
          <p:sp>
            <p:nvSpPr>
              <p:cNvPr id="8201" name="Text Box 9"/>
              <p:cNvSpPr txBox="1">
                <a:spLocks noChangeArrowheads="1"/>
              </p:cNvSpPr>
              <p:nvPr/>
            </p:nvSpPr>
            <p:spPr bwMode="auto">
              <a:xfrm>
                <a:off x="3168650" y="5943600"/>
                <a:ext cx="2851150" cy="79375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90000" tIns="45000" rIns="90000" bIns="45000"/>
              <a:lstStyle>
                <a:lvl1pPr>
                  <a:tabLst>
                    <a:tab pos="723900" algn="l"/>
                    <a:tab pos="1447800" algn="l"/>
                    <a:tab pos="21717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1pPr>
                <a:lvl2pPr>
                  <a:tabLst>
                    <a:tab pos="723900" algn="l"/>
                    <a:tab pos="1447800" algn="l"/>
                    <a:tab pos="21717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2pPr>
                <a:lvl3pPr>
                  <a:tabLst>
                    <a:tab pos="723900" algn="l"/>
                    <a:tab pos="1447800" algn="l"/>
                    <a:tab pos="21717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3pPr>
                <a:lvl4pPr>
                  <a:tabLst>
                    <a:tab pos="723900" algn="l"/>
                    <a:tab pos="1447800" algn="l"/>
                    <a:tab pos="21717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4pPr>
                <a:lvl5pPr>
                  <a:tabLst>
                    <a:tab pos="723900" algn="l"/>
                    <a:tab pos="1447800" algn="l"/>
                    <a:tab pos="21717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5pPr>
                <a:lvl6pPr marL="2514600" indent="-22860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723900" algn="l"/>
                    <a:tab pos="1447800" algn="l"/>
                    <a:tab pos="21717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6pPr>
                <a:lvl7pPr marL="2971800" indent="-22860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723900" algn="l"/>
                    <a:tab pos="1447800" algn="l"/>
                    <a:tab pos="21717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7pPr>
                <a:lvl8pPr marL="3429000" indent="-22860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723900" algn="l"/>
                    <a:tab pos="1447800" algn="l"/>
                    <a:tab pos="21717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8pPr>
                <a:lvl9pPr marL="3886200" indent="-22860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723900" algn="l"/>
                    <a:tab pos="1447800" algn="l"/>
                    <a:tab pos="21717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9pPr>
              </a:lstStyle>
              <a:p>
                <a:pPr>
                  <a:lnSpc>
                    <a:spcPct val="128000"/>
                  </a:lnSpc>
                </a:pPr>
                <a:r>
                  <a:rPr lang="en-US" sz="3600" b="1" dirty="0">
                    <a:solidFill>
                      <a:srgbClr val="2323DC"/>
                    </a:solidFill>
                    <a:latin typeface="Lucida Sans Unicode" charset="0"/>
                  </a:rPr>
                  <a:t>Check out...</a:t>
                </a:r>
              </a:p>
            </p:txBody>
          </p:sp>
          <p:sp>
            <p:nvSpPr>
              <p:cNvPr id="8202" name="Text Box 10"/>
              <p:cNvSpPr txBox="1">
                <a:spLocks noChangeArrowheads="1"/>
              </p:cNvSpPr>
              <p:nvPr/>
            </p:nvSpPr>
            <p:spPr bwMode="auto">
              <a:xfrm>
                <a:off x="3168650" y="6475413"/>
                <a:ext cx="7756525" cy="8715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90000" tIns="45000" rIns="90000" bIns="45000"/>
              <a:lstStyle>
                <a:lvl1pPr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1pPr>
                <a:lvl2pPr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2pPr>
                <a:lvl3pPr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3pPr>
                <a:lvl4pPr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4pPr>
                <a:lvl5pPr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5pPr>
                <a:lvl6pPr marL="2514600" indent="-22860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6pPr>
                <a:lvl7pPr marL="2971800" indent="-22860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7pPr>
                <a:lvl8pPr marL="3429000" indent="-22860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8pPr>
                <a:lvl9pPr marL="3886200" indent="-22860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  <a:tab pos="6515100" algn="l"/>
                    <a:tab pos="7239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9pPr>
              </a:lstStyle>
              <a:p>
                <a:pPr>
                  <a:lnSpc>
                    <a:spcPct val="128000"/>
                  </a:lnSpc>
                </a:pPr>
                <a:r>
                  <a:rPr lang="en-US" sz="4000" dirty="0">
                    <a:latin typeface="Lucida Sans Unicode" charset="0"/>
                  </a:rPr>
                  <a:t>Scott Robertson's daily email...</a:t>
                </a:r>
              </a:p>
            </p:txBody>
          </p:sp>
          <p:sp>
            <p:nvSpPr>
              <p:cNvPr id="8203" name="Text Box 11"/>
              <p:cNvSpPr txBox="1">
                <a:spLocks noChangeArrowheads="1"/>
              </p:cNvSpPr>
              <p:nvPr/>
            </p:nvSpPr>
            <p:spPr bwMode="auto">
              <a:xfrm>
                <a:off x="3168650" y="7175500"/>
                <a:ext cx="6257925" cy="4429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90000" tIns="45000" rIns="90000" bIns="45000"/>
              <a:lstStyle>
                <a:lvl1pPr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1pPr>
                <a:lvl2pPr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2pPr>
                <a:lvl3pPr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3pPr>
                <a:lvl4pPr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4pPr>
                <a:lvl5pPr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5pPr>
                <a:lvl6pPr marL="2514600" indent="-22860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6pPr>
                <a:lvl7pPr marL="2971800" indent="-22860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7pPr>
                <a:lvl8pPr marL="3429000" indent="-22860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8pPr>
                <a:lvl9pPr marL="3886200" indent="-22860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723900" algn="l"/>
                    <a:tab pos="1447800" algn="l"/>
                    <a:tab pos="2171700" algn="l"/>
                    <a:tab pos="2895600" algn="l"/>
                    <a:tab pos="3619500" algn="l"/>
                    <a:tab pos="4343400" algn="l"/>
                    <a:tab pos="5067300" algn="l"/>
                    <a:tab pos="57912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SimSun" charset="0"/>
                    <a:cs typeface="SimSun" charset="0"/>
                  </a:defRPr>
                </a:lvl9pPr>
              </a:lstStyle>
              <a:p>
                <a:pPr>
                  <a:lnSpc>
                    <a:spcPct val="128000"/>
                  </a:lnSpc>
                </a:pPr>
                <a:r>
                  <a:rPr lang="en-US">
                    <a:solidFill>
                      <a:srgbClr val="B3B3B3"/>
                    </a:solidFill>
                    <a:latin typeface="Lucida Sans Unicode" charset="0"/>
                  </a:rPr>
                  <a:t>Just Now </a:t>
                </a:r>
                <a:r>
                  <a:rPr lang="en-US">
                    <a:solidFill>
                      <a:srgbClr val="B3B3B3"/>
                    </a:solidFill>
                    <a:latin typeface="Lucida Sans Unicode" charset="0"/>
                    <a:cs typeface="Cambria" charset="0"/>
                  </a:rPr>
                  <a:t>· </a:t>
                </a:r>
                <a:r>
                  <a:rPr lang="en-US" b="1">
                    <a:solidFill>
                      <a:srgbClr val="0084D1"/>
                    </a:solidFill>
                    <a:latin typeface="Lucida Sans Unicode" charset="0"/>
                    <a:cs typeface="Cambria" charset="0"/>
                  </a:rPr>
                  <a:t>Like</a:t>
                </a:r>
                <a:r>
                  <a:rPr lang="en-US">
                    <a:solidFill>
                      <a:srgbClr val="B3B3B3"/>
                    </a:solidFill>
                    <a:latin typeface="Lucida Sans Unicode" charset="0"/>
                    <a:cs typeface="Cambria" charset="0"/>
                  </a:rPr>
                  <a:t> ·       </a:t>
                </a:r>
                <a:r>
                  <a:rPr lang="en-US">
                    <a:solidFill>
                      <a:srgbClr val="0084D1"/>
                    </a:solidFill>
                    <a:latin typeface="Lucida Sans Unicode" charset="0"/>
                    <a:cs typeface="Cambria" charset="0"/>
                  </a:rPr>
                  <a:t>Greg and Grant Billings Like this!</a:t>
                </a:r>
              </a:p>
            </p:txBody>
          </p:sp>
        </p:grpSp>
        <p:pic>
          <p:nvPicPr>
            <p:cNvPr id="8204" name="Picture 1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3350" y="7216775"/>
              <a:ext cx="4699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</p:grpSp>
      <p:sp>
        <p:nvSpPr>
          <p:cNvPr id="16" name="AutoShape 1"/>
          <p:cNvSpPr>
            <a:spLocks noChangeArrowheads="1"/>
          </p:cNvSpPr>
          <p:nvPr/>
        </p:nvSpPr>
        <p:spPr bwMode="auto">
          <a:xfrm>
            <a:off x="0" y="0"/>
            <a:ext cx="14630400" cy="685800"/>
          </a:xfrm>
          <a:prstGeom prst="roundRect">
            <a:avLst>
              <a:gd name="adj" fmla="val 231"/>
            </a:avLst>
          </a:prstGeom>
          <a:solidFill>
            <a:srgbClr val="294388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228600"/>
            <a:ext cx="34861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627188" y="2743200"/>
            <a:ext cx="1774825" cy="793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3600" b="1">
                <a:solidFill>
                  <a:srgbClr val="2323DC"/>
                </a:solidFill>
                <a:latin typeface="Lucida Sans Unicode" charset="0"/>
              </a:rPr>
              <a:t>Links...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627188" y="3275013"/>
            <a:ext cx="11226800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4000">
                <a:latin typeface="Lucida Sans Unicode" charset="0"/>
              </a:rPr>
              <a:t>Echo positive news about you and your staff.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627188" y="3975100"/>
            <a:ext cx="3262312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>
                <a:solidFill>
                  <a:srgbClr val="B3B3B3"/>
                </a:solidFill>
                <a:latin typeface="Lucida Sans Unicode" charset="0"/>
              </a:rPr>
              <a:t>Just Now 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· </a:t>
            </a:r>
            <a:r>
              <a:rPr lang="en-US" b="1">
                <a:solidFill>
                  <a:srgbClr val="0084D1"/>
                </a:solidFill>
                <a:latin typeface="Lucida Sans Unicode" charset="0"/>
                <a:cs typeface="Cambria" charset="0"/>
              </a:rPr>
              <a:t>Like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 · </a:t>
            </a:r>
            <a:r>
              <a:rPr lang="en-US">
                <a:solidFill>
                  <a:srgbClr val="0084D1"/>
                </a:solidFill>
                <a:latin typeface="Lucida Sans Unicode" charset="0"/>
                <a:cs typeface="Cambria" charset="0"/>
              </a:rPr>
              <a:t>Comment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200400" y="4800600"/>
            <a:ext cx="11131550" cy="1674813"/>
            <a:chOff x="3200400" y="4800600"/>
            <a:chExt cx="11131550" cy="1674813"/>
          </a:xfrm>
        </p:grpSpPr>
        <p:sp>
          <p:nvSpPr>
            <p:cNvPr id="9222" name="Text Box 6"/>
            <p:cNvSpPr txBox="1">
              <a:spLocks noChangeArrowheads="1"/>
            </p:cNvSpPr>
            <p:nvPr/>
          </p:nvSpPr>
          <p:spPr bwMode="auto">
            <a:xfrm>
              <a:off x="3200400" y="4800600"/>
              <a:ext cx="5222875" cy="793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3600" b="1" dirty="0">
                  <a:solidFill>
                    <a:srgbClr val="2323DC"/>
                  </a:solidFill>
                  <a:latin typeface="Lucida Sans Unicode" charset="0"/>
                </a:rPr>
                <a:t>Keep your eyes open...</a:t>
              </a:r>
            </a:p>
          </p:txBody>
        </p:sp>
        <p:sp>
          <p:nvSpPr>
            <p:cNvPr id="9223" name="Text Box 7"/>
            <p:cNvSpPr txBox="1">
              <a:spLocks noChangeArrowheads="1"/>
            </p:cNvSpPr>
            <p:nvPr/>
          </p:nvSpPr>
          <p:spPr bwMode="auto">
            <a:xfrm>
              <a:off x="3200400" y="5332413"/>
              <a:ext cx="11131550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  <a:tab pos="10134600" algn="l"/>
                  <a:tab pos="10858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  <a:tab pos="10134600" algn="l"/>
                  <a:tab pos="10858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  <a:tab pos="10134600" algn="l"/>
                  <a:tab pos="10858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  <a:tab pos="10134600" algn="l"/>
                  <a:tab pos="10858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  <a:tab pos="10134600" algn="l"/>
                  <a:tab pos="10858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  <a:tab pos="10134600" algn="l"/>
                  <a:tab pos="10858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  <a:tab pos="10134600" algn="l"/>
                  <a:tab pos="10858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  <a:tab pos="10134600" algn="l"/>
                  <a:tab pos="10858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  <a:tab pos="10134600" algn="l"/>
                  <a:tab pos="108585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4000" dirty="0">
                  <a:latin typeface="Lucida Sans Unicode" charset="0"/>
                </a:rPr>
                <a:t>Use </a:t>
              </a:r>
              <a:r>
                <a:rPr lang="en-US" sz="4000" dirty="0" err="1">
                  <a:latin typeface="Lucida Sans Unicode" charset="0"/>
                </a:rPr>
                <a:t>GoogleAlerts</a:t>
              </a:r>
              <a:r>
                <a:rPr lang="en-US" sz="4000" dirty="0">
                  <a:latin typeface="Lucida Sans Unicode" charset="0"/>
                </a:rPr>
                <a:t> to know what's being said.</a:t>
              </a:r>
            </a:p>
          </p:txBody>
        </p:sp>
        <p:sp>
          <p:nvSpPr>
            <p:cNvPr id="9224" name="Text Box 8"/>
            <p:cNvSpPr txBox="1">
              <a:spLocks noChangeArrowheads="1"/>
            </p:cNvSpPr>
            <p:nvPr/>
          </p:nvSpPr>
          <p:spPr bwMode="auto">
            <a:xfrm>
              <a:off x="3200400" y="6032500"/>
              <a:ext cx="3505200" cy="442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>
                  <a:solidFill>
                    <a:srgbClr val="B3B3B3"/>
                  </a:solidFill>
                  <a:latin typeface="Lucida Sans Unicode" charset="0"/>
                </a:rPr>
                <a:t>Just Now 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b="1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Unlike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 · </a:t>
              </a:r>
              <a:r>
                <a:rPr lang="en-US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Comment</a:t>
              </a:r>
            </a:p>
          </p:txBody>
        </p:sp>
      </p:grpSp>
      <p:sp>
        <p:nvSpPr>
          <p:cNvPr id="12" name="AutoShape 1"/>
          <p:cNvSpPr>
            <a:spLocks noChangeArrowheads="1"/>
          </p:cNvSpPr>
          <p:nvPr/>
        </p:nvSpPr>
        <p:spPr bwMode="auto">
          <a:xfrm>
            <a:off x="0" y="0"/>
            <a:ext cx="14630400" cy="685800"/>
          </a:xfrm>
          <a:prstGeom prst="roundRect">
            <a:avLst>
              <a:gd name="adj" fmla="val 231"/>
            </a:avLst>
          </a:prstGeom>
          <a:solidFill>
            <a:srgbClr val="294388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228600"/>
            <a:ext cx="34861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627188" y="2743200"/>
            <a:ext cx="3917950" cy="793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3600" b="1">
                <a:solidFill>
                  <a:srgbClr val="2323DC"/>
                </a:solidFill>
                <a:latin typeface="Lucida Sans Unicode" charset="0"/>
              </a:rPr>
              <a:t>Use Messaging...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627188" y="3275013"/>
            <a:ext cx="8756650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4000">
                <a:latin typeface="Lucida Sans Unicode" charset="0"/>
              </a:rPr>
              <a:t>Short and relative announcements.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627188" y="3975100"/>
            <a:ext cx="3262312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>
                <a:solidFill>
                  <a:srgbClr val="B3B3B3"/>
                </a:solidFill>
                <a:latin typeface="Lucida Sans Unicode" charset="0"/>
              </a:rPr>
              <a:t>Just Now 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· </a:t>
            </a:r>
            <a:r>
              <a:rPr lang="en-US" b="1">
                <a:solidFill>
                  <a:srgbClr val="0084D1"/>
                </a:solidFill>
                <a:latin typeface="Lucida Sans Unicode" charset="0"/>
                <a:cs typeface="Cambria" charset="0"/>
              </a:rPr>
              <a:t>Like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 · </a:t>
            </a:r>
            <a:r>
              <a:rPr lang="en-US">
                <a:solidFill>
                  <a:srgbClr val="0084D1"/>
                </a:solidFill>
                <a:latin typeface="Lucida Sans Unicode" charset="0"/>
                <a:cs typeface="Cambria" charset="0"/>
              </a:rPr>
              <a:t>Comment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200400" y="4800600"/>
            <a:ext cx="5159375" cy="1674813"/>
            <a:chOff x="3200400" y="4800600"/>
            <a:chExt cx="5159375" cy="1674813"/>
          </a:xfrm>
        </p:grpSpPr>
        <p:sp>
          <p:nvSpPr>
            <p:cNvPr id="10246" name="Text Box 6"/>
            <p:cNvSpPr txBox="1">
              <a:spLocks noChangeArrowheads="1"/>
            </p:cNvSpPr>
            <p:nvPr/>
          </p:nvSpPr>
          <p:spPr bwMode="auto">
            <a:xfrm>
              <a:off x="3200400" y="4800600"/>
              <a:ext cx="1797050" cy="793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3600" b="1" dirty="0">
                  <a:solidFill>
                    <a:srgbClr val="2323DC"/>
                  </a:solidFill>
                  <a:latin typeface="Lucida Sans Unicode" charset="0"/>
                </a:rPr>
                <a:t>Don't...</a:t>
              </a:r>
            </a:p>
          </p:txBody>
        </p:sp>
        <p:sp>
          <p:nvSpPr>
            <p:cNvPr id="10247" name="Text Box 7"/>
            <p:cNvSpPr txBox="1">
              <a:spLocks noChangeArrowheads="1"/>
            </p:cNvSpPr>
            <p:nvPr/>
          </p:nvSpPr>
          <p:spPr bwMode="auto">
            <a:xfrm>
              <a:off x="3200400" y="5332413"/>
              <a:ext cx="5159375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4000" dirty="0">
                  <a:latin typeface="Lucida Sans Unicode" charset="0"/>
                </a:rPr>
                <a:t>Overuse messaging.</a:t>
              </a:r>
            </a:p>
          </p:txBody>
        </p:sp>
        <p:sp>
          <p:nvSpPr>
            <p:cNvPr id="10248" name="Text Box 8"/>
            <p:cNvSpPr txBox="1">
              <a:spLocks noChangeArrowheads="1"/>
            </p:cNvSpPr>
            <p:nvPr/>
          </p:nvSpPr>
          <p:spPr bwMode="auto">
            <a:xfrm>
              <a:off x="3200400" y="6032500"/>
              <a:ext cx="3505200" cy="442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>
                  <a:solidFill>
                    <a:srgbClr val="B3B3B3"/>
                  </a:solidFill>
                  <a:latin typeface="Lucida Sans Unicode" charset="0"/>
                </a:rPr>
                <a:t>Just Now 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b="1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Unlike</a:t>
              </a:r>
              <a:r>
                <a:rPr lang="en-US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 · </a:t>
              </a:r>
              <a:r>
                <a:rPr lang="en-US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Comment</a:t>
              </a:r>
            </a:p>
          </p:txBody>
        </p:sp>
      </p:grpSp>
      <p:sp>
        <p:nvSpPr>
          <p:cNvPr id="12" name="AutoShape 1"/>
          <p:cNvSpPr>
            <a:spLocks noChangeArrowheads="1"/>
          </p:cNvSpPr>
          <p:nvPr/>
        </p:nvSpPr>
        <p:spPr bwMode="auto">
          <a:xfrm>
            <a:off x="0" y="0"/>
            <a:ext cx="14630400" cy="685800"/>
          </a:xfrm>
          <a:prstGeom prst="roundRect">
            <a:avLst>
              <a:gd name="adj" fmla="val 231"/>
            </a:avLst>
          </a:prstGeom>
          <a:solidFill>
            <a:srgbClr val="294388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228600"/>
            <a:ext cx="34861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627188" y="2743200"/>
            <a:ext cx="2779712" cy="793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3600" b="1">
                <a:solidFill>
                  <a:srgbClr val="2323DC"/>
                </a:solidFill>
                <a:latin typeface="Lucida Sans Unicode" charset="0"/>
              </a:rPr>
              <a:t>Use Deals...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627188" y="3275013"/>
            <a:ext cx="7105650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 sz="4000">
                <a:latin typeface="Lucida Sans Unicode" charset="0"/>
              </a:rPr>
              <a:t>Reward your Facebook fans!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627188" y="3975100"/>
            <a:ext cx="3262312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pPr>
              <a:lnSpc>
                <a:spcPct val="128000"/>
              </a:lnSpc>
            </a:pPr>
            <a:r>
              <a:rPr lang="en-US">
                <a:solidFill>
                  <a:srgbClr val="B3B3B3"/>
                </a:solidFill>
                <a:latin typeface="Lucida Sans Unicode" charset="0"/>
              </a:rPr>
              <a:t>Just Now 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· </a:t>
            </a:r>
            <a:r>
              <a:rPr lang="en-US" b="1">
                <a:solidFill>
                  <a:srgbClr val="0084D1"/>
                </a:solidFill>
                <a:latin typeface="Lucida Sans Unicode" charset="0"/>
                <a:cs typeface="Cambria" charset="0"/>
              </a:rPr>
              <a:t>Like</a:t>
            </a:r>
            <a:r>
              <a:rPr lang="en-US">
                <a:solidFill>
                  <a:srgbClr val="B3B3B3"/>
                </a:solidFill>
                <a:latin typeface="Lucida Sans Unicode" charset="0"/>
                <a:cs typeface="Cambria" charset="0"/>
              </a:rPr>
              <a:t> · </a:t>
            </a:r>
            <a:r>
              <a:rPr lang="en-US">
                <a:solidFill>
                  <a:srgbClr val="0084D1"/>
                </a:solidFill>
                <a:latin typeface="Lucida Sans Unicode" charset="0"/>
                <a:cs typeface="Cambria" charset="0"/>
              </a:rPr>
              <a:t>Comment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200400" y="4800600"/>
            <a:ext cx="9639300" cy="1674813"/>
            <a:chOff x="3200400" y="4800600"/>
            <a:chExt cx="9639300" cy="1674813"/>
          </a:xfrm>
        </p:grpSpPr>
        <p:sp>
          <p:nvSpPr>
            <p:cNvPr id="11270" name="Text Box 6"/>
            <p:cNvSpPr txBox="1">
              <a:spLocks noChangeArrowheads="1"/>
            </p:cNvSpPr>
            <p:nvPr/>
          </p:nvSpPr>
          <p:spPr bwMode="auto">
            <a:xfrm>
              <a:off x="3200400" y="4800600"/>
              <a:ext cx="1797050" cy="793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3600" b="1" dirty="0">
                  <a:solidFill>
                    <a:srgbClr val="2323DC"/>
                  </a:solidFill>
                  <a:latin typeface="Lucida Sans Unicode" charset="0"/>
                </a:rPr>
                <a:t>Don't...</a:t>
              </a:r>
            </a:p>
          </p:txBody>
        </p:sp>
        <p:sp>
          <p:nvSpPr>
            <p:cNvPr id="11271" name="Text Box 7"/>
            <p:cNvSpPr txBox="1">
              <a:spLocks noChangeArrowheads="1"/>
            </p:cNvSpPr>
            <p:nvPr/>
          </p:nvSpPr>
          <p:spPr bwMode="auto">
            <a:xfrm>
              <a:off x="3200400" y="5332413"/>
              <a:ext cx="9639300" cy="871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  <a:tab pos="8686800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sz="4000">
                  <a:latin typeface="Lucida Sans Unicode" charset="0"/>
                </a:rPr>
                <a:t>Leave the same deal out there forever.</a:t>
              </a:r>
            </a:p>
          </p:txBody>
        </p:sp>
        <p:sp>
          <p:nvSpPr>
            <p:cNvPr id="11272" name="Text Box 8"/>
            <p:cNvSpPr txBox="1">
              <a:spLocks noChangeArrowheads="1"/>
            </p:cNvSpPr>
            <p:nvPr/>
          </p:nvSpPr>
          <p:spPr bwMode="auto">
            <a:xfrm>
              <a:off x="3200400" y="6032500"/>
              <a:ext cx="3505200" cy="442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5000" rIns="90000" bIns="45000"/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>
                <a:lnSpc>
                  <a:spcPct val="128000"/>
                </a:lnSpc>
              </a:pPr>
              <a:r>
                <a:rPr lang="en-US" dirty="0">
                  <a:solidFill>
                    <a:srgbClr val="B3B3B3"/>
                  </a:solidFill>
                  <a:latin typeface="Lucida Sans Unicode" charset="0"/>
                </a:rPr>
                <a:t>Just Now </a:t>
              </a:r>
              <a:r>
                <a:rPr lang="en-US" dirty="0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· </a:t>
              </a:r>
              <a:r>
                <a:rPr lang="en-US" b="1" dirty="0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Unlike</a:t>
              </a:r>
              <a:r>
                <a:rPr lang="en-US" dirty="0">
                  <a:solidFill>
                    <a:srgbClr val="B3B3B3"/>
                  </a:solidFill>
                  <a:latin typeface="Lucida Sans Unicode" charset="0"/>
                  <a:cs typeface="Cambria" charset="0"/>
                </a:rPr>
                <a:t> · </a:t>
              </a:r>
              <a:r>
                <a:rPr lang="en-US" dirty="0">
                  <a:solidFill>
                    <a:srgbClr val="0084D1"/>
                  </a:solidFill>
                  <a:latin typeface="Lucida Sans Unicode" charset="0"/>
                  <a:cs typeface="Cambria" charset="0"/>
                </a:rPr>
                <a:t>Comment</a:t>
              </a:r>
            </a:p>
          </p:txBody>
        </p:sp>
      </p:grpSp>
      <p:sp>
        <p:nvSpPr>
          <p:cNvPr id="12" name="AutoShape 1"/>
          <p:cNvSpPr>
            <a:spLocks noChangeArrowheads="1"/>
          </p:cNvSpPr>
          <p:nvPr/>
        </p:nvSpPr>
        <p:spPr bwMode="auto">
          <a:xfrm>
            <a:off x="0" y="0"/>
            <a:ext cx="14630400" cy="685800"/>
          </a:xfrm>
          <a:prstGeom prst="roundRect">
            <a:avLst>
              <a:gd name="adj" fmla="val 231"/>
            </a:avLst>
          </a:prstGeom>
          <a:solidFill>
            <a:srgbClr val="294388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228600"/>
            <a:ext cx="34861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  <a:ea typeface="SimSun" charset="0"/>
            <a:cs typeface="SimSu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  <a:ea typeface="SimSun" charset="0"/>
            <a:cs typeface="SimSun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585</Words>
  <Application>Microsoft Macintosh PowerPoint</Application>
  <PresentationFormat>Custom</PresentationFormat>
  <Paragraphs>111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Grant Billings</dc:creator>
  <cp:lastModifiedBy>Grant Billings</cp:lastModifiedBy>
  <cp:revision>13</cp:revision>
  <cp:lastPrinted>1601-01-01T00:00:00Z</cp:lastPrinted>
  <dcterms:created xsi:type="dcterms:W3CDTF">2011-06-15T18:11:50Z</dcterms:created>
  <dcterms:modified xsi:type="dcterms:W3CDTF">2011-06-28T23:06:19Z</dcterms:modified>
</cp:coreProperties>
</file>