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4" r:id="rId3"/>
    <p:sldId id="262" r:id="rId4"/>
    <p:sldId id="266" r:id="rId5"/>
    <p:sldId id="261" r:id="rId6"/>
    <p:sldId id="268" r:id="rId7"/>
    <p:sldId id="263" r:id="rId8"/>
    <p:sldId id="267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8" autoAdjust="0"/>
    <p:restoredTop sz="94576" autoAdjust="0"/>
  </p:normalViewPr>
  <p:slideViewPr>
    <p:cSldViewPr snapToObjects="1">
      <p:cViewPr>
        <p:scale>
          <a:sx n="112" d="100"/>
          <a:sy n="112" d="100"/>
        </p:scale>
        <p:origin x="-744" y="-10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" y="-95250"/>
            <a:ext cx="9135879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315" y="2881648"/>
            <a:ext cx="8382000" cy="461665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petua Titling MT"/>
                <a:cs typeface="Perpetua Titling MT"/>
              </a:rPr>
              <a:t>Wave A Wand and Make My Problems Disappear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914" y="3821687"/>
            <a:ext cx="41985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Presented By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Alan M. Friedman &amp; Daniel </a:t>
            </a:r>
            <a:r>
              <a:rPr lang="en-US" sz="2400" dirty="0" err="1" smtClean="0">
                <a:solidFill>
                  <a:schemeClr val="bg1"/>
                </a:solidFill>
              </a:rPr>
              <a:t>Jobe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Friedman, </a:t>
            </a:r>
            <a:r>
              <a:rPr lang="en-US" dirty="0" err="1" smtClean="0">
                <a:solidFill>
                  <a:schemeClr val="bg1"/>
                </a:solidFill>
              </a:rPr>
              <a:t>Kannenberg</a:t>
            </a:r>
            <a:r>
              <a:rPr lang="en-US" dirty="0" smtClean="0">
                <a:solidFill>
                  <a:schemeClr val="bg1"/>
                </a:solidFill>
              </a:rPr>
              <a:t> &amp; Company, P.C.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022883"/>
            <a:ext cx="762000" cy="73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" y="0"/>
            <a:ext cx="913587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951696"/>
            <a:ext cx="4004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Deep Thoughts </a:t>
            </a:r>
          </a:p>
          <a:p>
            <a:r>
              <a:rPr lang="en-US" sz="2800" dirty="0" smtClean="0"/>
              <a:t>        by Sigmund Friedman</a:t>
            </a:r>
            <a:endParaRPr lang="en-US" sz="2800" dirty="0"/>
          </a:p>
        </p:txBody>
      </p:sp>
      <p:pic>
        <p:nvPicPr>
          <p:cNvPr id="4" name="Picture 3" descr="Alan-2007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51239"/>
            <a:ext cx="2322830" cy="3484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3409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daniel.jpg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1451239"/>
            <a:ext cx="2147754" cy="36555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05200" y="3779282"/>
            <a:ext cx="31999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Aha Moments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by </a:t>
            </a:r>
            <a:r>
              <a:rPr lang="en-US" sz="2800" dirty="0"/>
              <a:t>Daniel Freud</a:t>
            </a:r>
          </a:p>
        </p:txBody>
      </p:sp>
    </p:spTree>
    <p:extLst>
      <p:ext uri="{BB962C8B-B14F-4D97-AF65-F5344CB8AC3E}">
        <p14:creationId xmlns:p14="http://schemas.microsoft.com/office/powerpoint/2010/main" xmlns="" val="73355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" y="-18772"/>
            <a:ext cx="9135879" cy="5143500"/>
          </a:xfrm>
          <a:prstGeom prst="rect">
            <a:avLst/>
          </a:prstGeom>
        </p:spPr>
      </p:pic>
      <p:pic>
        <p:nvPicPr>
          <p:cNvPr id="2" name="Picture 1" descr="listen to the bann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86"/>
          <a:stretch/>
        </p:blipFill>
        <p:spPr>
          <a:xfrm>
            <a:off x="1905000" y="822882"/>
            <a:ext cx="5143500" cy="4223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209550"/>
            <a:ext cx="5181600" cy="445532"/>
          </a:xfrm>
          <a:prstGeom prst="rect">
            <a:avLst/>
          </a:prstGeom>
          <a:noFill/>
        </p:spPr>
        <p:txBody>
          <a:bodyPr wrap="none" rtlCol="0">
            <a:prstTxWarp prst="textFadeRight">
              <a:avLst>
                <a:gd name="adj" fmla="val 2833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88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Repression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tx1">
                    <a:alpha val="88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1" y="514350"/>
            <a:ext cx="2156937" cy="4532077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CASE STUDY 1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55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5400" y="1885950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B</a:t>
            </a:r>
            <a:r>
              <a:rPr lang="en-US" sz="2800" dirty="0" smtClean="0"/>
              <a:t>e prepared with docs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Advocate 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Be Real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94771" y="170747"/>
            <a:ext cx="167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Banking </a:t>
            </a:r>
            <a:endParaRPr lang="en-US" sz="3600" dirty="0"/>
          </a:p>
        </p:txBody>
      </p:sp>
      <p:pic>
        <p:nvPicPr>
          <p:cNvPr id="5" name="Picture 4" descr="sb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817508"/>
            <a:ext cx="4527550" cy="421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04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6" name="Picture 5" descr="pinkfreud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1" t="12871" r="7165" b="-3945"/>
          <a:stretch/>
        </p:blipFill>
        <p:spPr>
          <a:xfrm>
            <a:off x="5568669" y="0"/>
            <a:ext cx="3606196" cy="4171950"/>
          </a:xfrm>
          <a:prstGeom prst="rect">
            <a:avLst/>
          </a:prstGeom>
        </p:spPr>
      </p:pic>
      <p:pic>
        <p:nvPicPr>
          <p:cNvPr id="5" name="Picture 4" descr="Psychcartoo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114550"/>
            <a:ext cx="5239123" cy="3028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469155">
            <a:off x="304367" y="446090"/>
            <a:ext cx="4496666" cy="121540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600" b="1" dirty="0" smtClean="0"/>
              <a:t>Case Study 2 Psychoanalysis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7728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114984"/>
            <a:ext cx="524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 Proactive.  Not Reactive</a:t>
            </a:r>
            <a:endParaRPr lang="en-US" sz="3600" dirty="0"/>
          </a:p>
        </p:txBody>
      </p:sp>
      <p:pic>
        <p:nvPicPr>
          <p:cNvPr id="4" name="Picture 3" descr="mediocrit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1183147"/>
            <a:ext cx="3577340" cy="3967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6573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12313" y="1733550"/>
            <a:ext cx="541020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Get Automated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Reconcile Bank Accounts Monthly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Have Meetings to Review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228104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pic>
        <p:nvPicPr>
          <p:cNvPr id="2" name="Picture 1" descr="dreamcatch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45" y="1280360"/>
            <a:ext cx="5029200" cy="376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33350"/>
            <a:ext cx="5931149" cy="646331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Dream Interpretation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791200" y="811570"/>
            <a:ext cx="3200400" cy="2598379"/>
          </a:xfrm>
          <a:prstGeom prst="cloudCallout">
            <a:avLst>
              <a:gd name="adj1" fmla="val -53785"/>
              <a:gd name="adj2" fmla="val 206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22991" y="1809750"/>
            <a:ext cx="26415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obo Std"/>
                <a:cs typeface="Hobo Std"/>
              </a:rPr>
              <a:t>Case Study 3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55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5920" y="209550"/>
            <a:ext cx="393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Succession Planning</a:t>
            </a:r>
            <a:endParaRPr lang="en-US" sz="3600" dirty="0"/>
          </a:p>
        </p:txBody>
      </p:sp>
      <p:pic>
        <p:nvPicPr>
          <p:cNvPr id="4" name="Picture 3" descr="S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00150"/>
            <a:ext cx="4906434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897148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Have a </a:t>
            </a:r>
            <a:r>
              <a:rPr lang="en-US" sz="2400" dirty="0" smtClean="0"/>
              <a:t>Plan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Delegate &amp; Teach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Know your business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8104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3" descr="FKCO-LOGO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81150"/>
            <a:ext cx="3733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133350"/>
            <a:ext cx="9139238" cy="759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44727" tIns="71093" rIns="144727" bIns="71093">
            <a:spAutoFit/>
          </a:bodyPr>
          <a:lstStyle/>
          <a:p>
            <a:pPr algn="ctr" defTabSz="1462088" eaLnBrk="0" hangingPunct="0"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Need Help?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-80" charset="-128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04800" y="3130550"/>
            <a:ext cx="8610600" cy="111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44727" tIns="71093" rIns="144727" bIns="71093">
            <a:spAutoFit/>
          </a:bodyPr>
          <a:lstStyle/>
          <a:p>
            <a:pPr algn="ctr" defTabSz="1462088" eaLnBrk="0" hangingPunct="0">
              <a:defRPr/>
            </a:pPr>
            <a:r>
              <a:rPr lang="en-US" sz="320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Contact Jen </a:t>
            </a:r>
            <a:r>
              <a:rPr lang="en-US" sz="3200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outside the Idea Center entrance</a:t>
            </a:r>
          </a:p>
          <a:p>
            <a:pPr algn="ctr" defTabSz="1462088" eaLnBrk="0" hangingPunct="0">
              <a:defRPr/>
            </a:pPr>
            <a:r>
              <a:rPr lang="en-US" sz="320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after this session to set up a meeting time</a:t>
            </a:r>
            <a:endParaRPr lang="en-US" sz="3200">
              <a:solidFill>
                <a:srgbClr val="79001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-8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4431386"/>
            <a:ext cx="2376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www.fkco.com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4855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107</Words>
  <Application>Microsoft Office PowerPoint</Application>
  <PresentationFormat>On-screen Show (16:9)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Donna Olaguer</cp:lastModifiedBy>
  <cp:revision>94</cp:revision>
  <cp:lastPrinted>2009-04-21T21:40:57Z</cp:lastPrinted>
  <dcterms:created xsi:type="dcterms:W3CDTF">2011-04-20T16:54:43Z</dcterms:created>
  <dcterms:modified xsi:type="dcterms:W3CDTF">2011-06-27T17:51:24Z</dcterms:modified>
</cp:coreProperties>
</file>