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0" d="100"/>
          <a:sy n="130" d="100"/>
        </p:scale>
        <p:origin x="-584" y="-1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ADA5E8-09B9-45E4-8934-DB41E31E005C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72952-3791-423F-9F48-56EDAB85536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898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2952-3791-423F-9F48-56EDAB85536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874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72952-3791-423F-9F48-56EDAB855369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966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119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052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050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70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96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44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307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445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243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169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72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451CB-D365-418D-9195-66AC5FCDEA73}" type="datetimeFigureOut">
              <a:rPr lang="en-US" smtClean="0"/>
              <a:t>6/30/14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50DE5-1F56-4355-8968-9B4409936EE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97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1025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Make More Money With Your iPad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Joe Dorsey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456425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increase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Band Camp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523" y="1809750"/>
            <a:ext cx="2858430" cy="2876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923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increase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Rental Night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962149"/>
            <a:ext cx="5486400" cy="27160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553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Things </a:t>
            </a:r>
            <a:r>
              <a:rPr lang="en-US" dirty="0" smtClean="0"/>
              <a:t>to </a:t>
            </a:r>
            <a:r>
              <a:rPr lang="en-US" dirty="0" smtClean="0"/>
              <a:t>Remember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Dog Effect</a:t>
            </a:r>
          </a:p>
          <a:p>
            <a:r>
              <a:rPr lang="en-US" dirty="0" smtClean="0"/>
              <a:t>Speed</a:t>
            </a:r>
          </a:p>
          <a:p>
            <a:r>
              <a:rPr lang="en-US" dirty="0" smtClean="0"/>
              <a:t>Size</a:t>
            </a:r>
          </a:p>
          <a:p>
            <a:r>
              <a:rPr lang="en-US" dirty="0" smtClean="0"/>
              <a:t>Control</a:t>
            </a:r>
          </a:p>
          <a:p>
            <a:r>
              <a:rPr lang="en-US" dirty="0" smtClean="0"/>
              <a:t>W-2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71663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 Super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/>
            <a:r>
              <a:rPr lang="en-US" sz="4400" dirty="0" smtClean="0">
                <a:latin typeface="Arial Black" pitchFamily="34" charset="0"/>
              </a:rPr>
              <a:t>Hardware</a:t>
            </a:r>
          </a:p>
          <a:p>
            <a:pPr marL="0" indent="0" algn="ctr">
              <a:buNone/>
            </a:pPr>
            <a:endParaRPr lang="en-US" sz="4400" dirty="0" smtClean="0">
              <a:latin typeface="Arial Black" pitchFamily="34" charset="0"/>
            </a:endParaRPr>
          </a:p>
          <a:p>
            <a:pPr algn="ctr"/>
            <a:r>
              <a:rPr lang="en-US" sz="4400" dirty="0" smtClean="0">
                <a:latin typeface="Arial Black" pitchFamily="34" charset="0"/>
              </a:rPr>
              <a:t>Software</a:t>
            </a:r>
          </a:p>
          <a:p>
            <a:pPr marL="0" indent="0" algn="ctr">
              <a:buNone/>
            </a:pPr>
            <a:endParaRPr lang="en-US" sz="4400" dirty="0">
              <a:latin typeface="Arial Black" pitchFamily="34" charset="0"/>
            </a:endParaRPr>
          </a:p>
          <a:p>
            <a:pPr algn="ctr"/>
            <a:r>
              <a:rPr lang="en-US" sz="4400" dirty="0" smtClean="0">
                <a:latin typeface="Arial Black" pitchFamily="34" charset="0"/>
              </a:rPr>
              <a:t>Imagination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95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iPad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352550"/>
            <a:ext cx="5156200" cy="3457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481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iPad</a:t>
            </a:r>
          </a:p>
          <a:p>
            <a:r>
              <a:rPr lang="en-US" dirty="0" smtClean="0"/>
              <a:t>Stand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1" y="2057400"/>
            <a:ext cx="5953125" cy="2500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219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iPad</a:t>
            </a:r>
          </a:p>
          <a:p>
            <a:r>
              <a:rPr lang="en-US" dirty="0" smtClean="0"/>
              <a:t>Stand</a:t>
            </a:r>
          </a:p>
          <a:p>
            <a:r>
              <a:rPr lang="en-US" dirty="0" smtClean="0"/>
              <a:t>POS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123950"/>
            <a:ext cx="5638801" cy="3786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21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iPad</a:t>
            </a:r>
          </a:p>
          <a:p>
            <a:r>
              <a:rPr lang="en-US" dirty="0" smtClean="0"/>
              <a:t>Stand</a:t>
            </a:r>
          </a:p>
          <a:p>
            <a:r>
              <a:rPr lang="en-US" dirty="0" smtClean="0"/>
              <a:t>POS</a:t>
            </a:r>
          </a:p>
          <a:p>
            <a:r>
              <a:rPr lang="en-US" dirty="0" smtClean="0"/>
              <a:t>Reader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971550"/>
            <a:ext cx="5562600" cy="393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833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en-US" dirty="0" smtClean="0"/>
              <a:t>Software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Dad, they have an App for that</a:t>
            </a: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2700" y="1972818"/>
            <a:ext cx="40386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057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increase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 Mobile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1" y="1943100"/>
            <a:ext cx="4984815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813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increase sales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Self Checkout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200" y="1885951"/>
            <a:ext cx="4762500" cy="2678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207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75</Words>
  <Application>Microsoft Macintosh PowerPoint</Application>
  <PresentationFormat>On-screen Show (16:9)</PresentationFormat>
  <Paragraphs>40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Make More Money With Your iPad</vt:lpstr>
      <vt:lpstr>POS Super Tool</vt:lpstr>
      <vt:lpstr>Hardware</vt:lpstr>
      <vt:lpstr>Hardware</vt:lpstr>
      <vt:lpstr>Hardware</vt:lpstr>
      <vt:lpstr>Hardware</vt:lpstr>
      <vt:lpstr>Software</vt:lpstr>
      <vt:lpstr>How to increase sales</vt:lpstr>
      <vt:lpstr>How to increase sales</vt:lpstr>
      <vt:lpstr>How to increase sales</vt:lpstr>
      <vt:lpstr>How to increase sales</vt:lpstr>
      <vt:lpstr>Things to Remember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Power Of Ipad</dc:title>
  <dc:creator>Joe</dc:creator>
  <cp:lastModifiedBy>Zach Phillips</cp:lastModifiedBy>
  <cp:revision>11</cp:revision>
  <dcterms:created xsi:type="dcterms:W3CDTF">2014-05-15T01:23:18Z</dcterms:created>
  <dcterms:modified xsi:type="dcterms:W3CDTF">2014-06-30T18:31:35Z</dcterms:modified>
</cp:coreProperties>
</file>