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396" y="-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DA5E8-09B9-45E4-8934-DB41E31E005C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2952-3791-423F-9F48-56EDAB855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1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51CB-D365-418D-9195-66AC5FCDEA7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0DE5-1F56-4355-8968-9B440993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119" y="285750"/>
            <a:ext cx="7533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Make More Money With Your iPad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4171950"/>
            <a:ext cx="43167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Joe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Dorsey, </a:t>
            </a:r>
            <a:r>
              <a:rPr lang="en-US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Hoggtowne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Music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4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Checkout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04950"/>
            <a:ext cx="4762500" cy="2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 Camp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76350"/>
            <a:ext cx="3352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Rental Night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09750"/>
            <a:ext cx="6172200" cy="2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Dog Effect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W-2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1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Super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4800" dirty="0" smtClean="0">
                <a:latin typeface="Arial Black" pitchFamily="34" charset="0"/>
              </a:rPr>
              <a:t>Hardware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dirty="0" smtClean="0"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4800" dirty="0" smtClean="0">
                <a:latin typeface="Arial Black" pitchFamily="34" charset="0"/>
              </a:rPr>
              <a:t>Software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dirty="0"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4800" dirty="0" smtClean="0">
                <a:latin typeface="Arial Black" pitchFamily="34" charset="0"/>
              </a:rPr>
              <a:t>Imagination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iPad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5908"/>
          <a:stretch/>
        </p:blipFill>
        <p:spPr>
          <a:xfrm>
            <a:off x="2819400" y="1188720"/>
            <a:ext cx="5372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r>
              <a:rPr lang="en-US" dirty="0" smtClean="0"/>
              <a:t>ad</a:t>
            </a:r>
            <a:endParaRPr lang="en-US" dirty="0" smtClean="0"/>
          </a:p>
          <a:p>
            <a:r>
              <a:rPr lang="en-US" dirty="0" smtClean="0"/>
              <a:t>Stand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00150"/>
            <a:ext cx="5495925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iPad</a:t>
            </a:r>
            <a:endParaRPr lang="en-US" dirty="0" smtClean="0"/>
          </a:p>
          <a:p>
            <a:r>
              <a:rPr lang="en-US" dirty="0" smtClean="0"/>
              <a:t>Stand</a:t>
            </a:r>
          </a:p>
          <a:p>
            <a:r>
              <a:rPr lang="en-US" dirty="0" smtClean="0"/>
              <a:t>POS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123950"/>
            <a:ext cx="6096000" cy="34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iPad</a:t>
            </a:r>
            <a:endParaRPr lang="en-US" dirty="0" smtClean="0"/>
          </a:p>
          <a:p>
            <a:r>
              <a:rPr lang="en-US" dirty="0" smtClean="0"/>
              <a:t>Stand</a:t>
            </a:r>
          </a:p>
          <a:p>
            <a:r>
              <a:rPr lang="en-US" dirty="0" smtClean="0"/>
              <a:t>POS</a:t>
            </a:r>
          </a:p>
          <a:p>
            <a:r>
              <a:rPr lang="en-US" dirty="0" smtClean="0"/>
              <a:t>Reader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2032" r="4892" b="6063"/>
          <a:stretch/>
        </p:blipFill>
        <p:spPr>
          <a:xfrm>
            <a:off x="2476500" y="1051560"/>
            <a:ext cx="6324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Dad, they have an App for that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431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increase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Mobile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23950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74</Words>
  <Application>Microsoft Office PowerPoint</Application>
  <PresentationFormat>On-screen Show (16:9)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POS Super Tool</vt:lpstr>
      <vt:lpstr>Hardware</vt:lpstr>
      <vt:lpstr>Hardware</vt:lpstr>
      <vt:lpstr>Hardware</vt:lpstr>
      <vt:lpstr>Hardware</vt:lpstr>
      <vt:lpstr>Software</vt:lpstr>
      <vt:lpstr>PowerPoint Presentation</vt:lpstr>
      <vt:lpstr>How to increase sales</vt:lpstr>
      <vt:lpstr>How to increase sales</vt:lpstr>
      <vt:lpstr>How to increase sales</vt:lpstr>
      <vt:lpstr>How to increase sales</vt:lpstr>
      <vt:lpstr>Things To Remember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Ipad</dc:title>
  <dc:creator>Joe</dc:creator>
  <cp:lastModifiedBy>Jessica Duarte</cp:lastModifiedBy>
  <cp:revision>11</cp:revision>
  <dcterms:created xsi:type="dcterms:W3CDTF">2014-05-15T01:23:18Z</dcterms:created>
  <dcterms:modified xsi:type="dcterms:W3CDTF">2014-12-12T19:20:15Z</dcterms:modified>
</cp:coreProperties>
</file>