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71" r:id="rId5"/>
    <p:sldId id="261" r:id="rId6"/>
    <p:sldId id="27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102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82A8-7B47-495F-AA4A-6F14B9E1E620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068B-0410-4924-B4C7-CD2939B9E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3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6E88F-3DAF-B949-9980-F0CBD7E41EC9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S13_NAMMU_PP_TitleBar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865" cy="8479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YPgyUrrMf8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6" Type="http://schemas.openxmlformats.org/officeDocument/2006/relationships/image" Target="../media/image3.jpeg"/><Relationship Id="rId5" Type="http://schemas.openxmlformats.org/officeDocument/2006/relationships/hyperlink" Target="https://www.youtube.com/watch?v=ZFUsoRLFsdc" TargetMode="External"/><Relationship Id="rId4" Type="http://schemas.openxmlformats.org/officeDocument/2006/relationships/hyperlink" Target="https://www.youtube.com/watch?v=WbsOTgO_0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_gwfygLSa8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S13_NAMMU_PP16x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24" y="-21075"/>
            <a:ext cx="9192257" cy="51783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34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sell it, we use it: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58" y="2108200"/>
            <a:ext cx="5718389" cy="1838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7" r="20614"/>
          <a:stretch/>
        </p:blipFill>
        <p:spPr>
          <a:xfrm>
            <a:off x="7340600" y="3797301"/>
            <a:ext cx="1689100" cy="12431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629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9"/>
            <a:ext cx="8229600" cy="3299223"/>
          </a:xfrm>
        </p:spPr>
        <p:txBody>
          <a:bodyPr/>
          <a:lstStyle/>
          <a:p>
            <a:r>
              <a:rPr lang="en-US" dirty="0" smtClean="0"/>
              <a:t>Everything done in-store</a:t>
            </a:r>
          </a:p>
          <a:p>
            <a:r>
              <a:rPr lang="en-US" dirty="0" smtClean="0"/>
              <a:t>Cost: $0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7" r="20614"/>
          <a:stretch/>
        </p:blipFill>
        <p:spPr>
          <a:xfrm>
            <a:off x="7340600" y="3797301"/>
            <a:ext cx="1689100" cy="1243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90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247775"/>
            <a:ext cx="6669617" cy="309562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7" r="20614"/>
          <a:stretch/>
        </p:blipFill>
        <p:spPr>
          <a:xfrm>
            <a:off x="7340600" y="3797301"/>
            <a:ext cx="1689100" cy="1243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728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 research</a:t>
            </a:r>
          </a:p>
          <a:p>
            <a:r>
              <a:rPr lang="en-US" dirty="0" smtClean="0"/>
              <a:t>“It’s the only station I can watch with my kids.”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7" r="20614"/>
          <a:stretch/>
        </p:blipFill>
        <p:spPr>
          <a:xfrm>
            <a:off x="7340600" y="3797301"/>
            <a:ext cx="1689100" cy="1243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153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1200151"/>
            <a:ext cx="4036805" cy="28003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RESULTS:</a:t>
            </a:r>
          </a:p>
          <a:p>
            <a:r>
              <a:rPr lang="en-US" dirty="0" smtClean="0"/>
              <a:t>- MORE SALES!</a:t>
            </a:r>
          </a:p>
          <a:p>
            <a:pPr lvl="1"/>
            <a:r>
              <a:rPr lang="en-US" dirty="0" smtClean="0"/>
              <a:t>More engagement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with the </a:t>
            </a:r>
            <a:br>
              <a:rPr lang="en-US" dirty="0" smtClean="0"/>
            </a:br>
            <a:r>
              <a:rPr lang="en-US" dirty="0" smtClean="0"/>
              <a:t>community and staff</a:t>
            </a:r>
          </a:p>
          <a:p>
            <a:pPr lvl="1"/>
            <a:r>
              <a:rPr lang="en-US" dirty="0" smtClean="0"/>
              <a:t>Greater </a:t>
            </a:r>
            <a:br>
              <a:rPr lang="en-US" dirty="0" smtClean="0"/>
            </a:br>
            <a:r>
              <a:rPr lang="en-US" dirty="0" smtClean="0"/>
              <a:t>name and brand recognition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7" r="20614"/>
          <a:stretch/>
        </p:blipFill>
        <p:spPr>
          <a:xfrm>
            <a:off x="7340600" y="3797301"/>
            <a:ext cx="1689100" cy="1243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496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700"/>
            <a:ext cx="8229600" cy="3613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ads:</a:t>
            </a:r>
          </a:p>
          <a:p>
            <a:r>
              <a:rPr lang="en-US" dirty="0" smtClean="0">
                <a:hlinkClick r:id="rId3"/>
              </a:rPr>
              <a:t> No </a:t>
            </a:r>
            <a:r>
              <a:rPr lang="en-US" dirty="0" err="1" smtClean="0">
                <a:hlinkClick r:id="rId3"/>
              </a:rPr>
              <a:t>Stressin</a:t>
            </a:r>
            <a:r>
              <a:rPr lang="en-US" dirty="0" smtClean="0">
                <a:hlinkClick r:id="rId3"/>
              </a:rPr>
              <a:t>’ 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13</a:t>
            </a:r>
            <a:r>
              <a:rPr lang="en-US" baseline="30000" dirty="0" smtClean="0">
                <a:hlinkClick r:id="rId4"/>
              </a:rPr>
              <a:t>th</a:t>
            </a:r>
            <a:r>
              <a:rPr lang="en-US" dirty="0" smtClean="0">
                <a:hlinkClick r:id="rId4"/>
              </a:rPr>
              <a:t> Anniversary 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Come Together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7" r="20614"/>
          <a:stretch/>
        </p:blipFill>
        <p:spPr>
          <a:xfrm>
            <a:off x="7340600" y="3797301"/>
            <a:ext cx="1689100" cy="1243100"/>
          </a:xfrm>
          <a:prstGeom prst="rect">
            <a:avLst/>
          </a:prstGeom>
        </p:spPr>
      </p:pic>
      <p:sp>
        <p:nvSpPr>
          <p:cNvPr id="4" name="Flowchart: Extract 3"/>
          <p:cNvSpPr/>
          <p:nvPr/>
        </p:nvSpPr>
        <p:spPr>
          <a:xfrm rot="5400000">
            <a:off x="379424" y="1941004"/>
            <a:ext cx="585215" cy="429663"/>
          </a:xfrm>
          <a:prstGeom prst="flowChartExtra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352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00" y="1237059"/>
            <a:ext cx="8661399" cy="1102519"/>
          </a:xfrm>
        </p:spPr>
        <p:txBody>
          <a:bodyPr/>
          <a:lstStyle/>
          <a:p>
            <a:r>
              <a:rPr lang="en-US" b="1" dirty="0" smtClean="0">
                <a:latin typeface="Helvetica Neue Light"/>
              </a:rPr>
              <a:t>Shoot an Effective Store Promotion Video—</a:t>
            </a:r>
            <a:r>
              <a:rPr lang="en-US" b="1" dirty="0">
                <a:latin typeface="Helvetica Neue Light"/>
              </a:rPr>
              <a:t>O</a:t>
            </a:r>
            <a:r>
              <a:rPr lang="en-US" b="1" dirty="0" smtClean="0">
                <a:latin typeface="Helvetica Neue Light"/>
              </a:rPr>
              <a:t>n a Shoestring</a:t>
            </a:r>
            <a:endParaRPr lang="en-US" b="1" dirty="0">
              <a:latin typeface="Helvetica Neue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075" y="4082301"/>
            <a:ext cx="6400800" cy="97155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Myrna </a:t>
            </a:r>
            <a:r>
              <a:rPr lang="en-US" dirty="0" err="1" smtClean="0">
                <a:solidFill>
                  <a:srgbClr val="002060"/>
                </a:solidFill>
              </a:rPr>
              <a:t>Sislen</a:t>
            </a:r>
            <a:r>
              <a:rPr lang="en-US" dirty="0" smtClean="0">
                <a:solidFill>
                  <a:srgbClr val="002060"/>
                </a:solidFill>
              </a:rPr>
              <a:t>, Middle C Music</a:t>
            </a:r>
            <a:endParaRPr lang="en-US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439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8229600" cy="3356373"/>
          </a:xfrm>
        </p:spPr>
        <p:txBody>
          <a:bodyPr/>
          <a:lstStyle/>
          <a:p>
            <a:r>
              <a:rPr lang="en-US" dirty="0" smtClean="0"/>
              <a:t>Get out of your store</a:t>
            </a:r>
          </a:p>
          <a:p>
            <a:r>
              <a:rPr lang="en-US" dirty="0" smtClean="0"/>
              <a:t>Attend an industry trade show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7" r="20614"/>
          <a:stretch/>
        </p:blipFill>
        <p:spPr>
          <a:xfrm>
            <a:off x="7340600" y="3797301"/>
            <a:ext cx="1689100" cy="1243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433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" t="7728" r="50000" b="8590"/>
          <a:stretch/>
        </p:blipFill>
        <p:spPr bwMode="auto">
          <a:xfrm>
            <a:off x="2057400" y="114300"/>
            <a:ext cx="6985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0925" y="558284"/>
            <a:ext cx="1717137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800" b="1" dirty="0"/>
              <a:t>Tim </a:t>
            </a:r>
            <a:endParaRPr lang="en-US" sz="3800" b="1" dirty="0" smtClean="0"/>
          </a:p>
          <a:p>
            <a:pPr algn="ctr"/>
            <a:r>
              <a:rPr lang="en-US" sz="3800" b="1" dirty="0" err="1" smtClean="0"/>
              <a:t>Smithe</a:t>
            </a:r>
            <a:r>
              <a:rPr lang="en-US" sz="3800" b="1" dirty="0" smtClean="0"/>
              <a:t> </a:t>
            </a:r>
            <a:endParaRPr lang="en-US" sz="3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327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024379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Waaay</a:t>
            </a:r>
            <a:r>
              <a:rPr lang="en-US" dirty="0" smtClean="0"/>
              <a:t> outside the box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youtu.be/2_gwfygLSa8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7" r="20614"/>
          <a:stretch/>
        </p:blipFill>
        <p:spPr>
          <a:xfrm>
            <a:off x="7340600" y="3797301"/>
            <a:ext cx="1689100" cy="1243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0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Outside the box, inside the store:</a:t>
            </a:r>
            <a:br>
              <a:rPr lang="en-US" dirty="0" smtClean="0"/>
            </a:br>
            <a:r>
              <a:rPr lang="en-US" dirty="0" smtClean="0"/>
              <a:t>     	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Anniversary video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Flowchart: Extract 6"/>
          <p:cNvSpPr/>
          <p:nvPr/>
        </p:nvSpPr>
        <p:spPr>
          <a:xfrm rot="5400000">
            <a:off x="2171647" y="2353559"/>
            <a:ext cx="585215" cy="429663"/>
          </a:xfrm>
          <a:prstGeom prst="flowChartExtra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7951"/>
            <a:ext cx="8229600" cy="3394472"/>
          </a:xfrm>
        </p:spPr>
        <p:txBody>
          <a:bodyPr/>
          <a:lstStyle/>
          <a:p>
            <a:r>
              <a:rPr lang="en-US" dirty="0" err="1" smtClean="0"/>
              <a:t>Smithe’s</a:t>
            </a:r>
            <a:r>
              <a:rPr lang="en-US" dirty="0" smtClean="0"/>
              <a:t> cost: $250,000</a:t>
            </a:r>
          </a:p>
          <a:p>
            <a:r>
              <a:rPr lang="en-US" dirty="0" smtClean="0"/>
              <a:t>My budget: 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7" r="20614"/>
          <a:stretch/>
        </p:blipFill>
        <p:spPr>
          <a:xfrm>
            <a:off x="7340600" y="3797301"/>
            <a:ext cx="1689100" cy="1243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454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0651"/>
            <a:ext cx="8229600" cy="3394472"/>
          </a:xfrm>
        </p:spPr>
        <p:txBody>
          <a:bodyPr/>
          <a:lstStyle/>
          <a:p>
            <a:r>
              <a:rPr lang="en-US" dirty="0" smtClean="0"/>
              <a:t>Contest for teachers and staff</a:t>
            </a:r>
          </a:p>
          <a:p>
            <a:r>
              <a:rPr lang="en-US" dirty="0" smtClean="0"/>
              <a:t>Winning idea</a:t>
            </a:r>
            <a:r>
              <a:rPr lang="en-US" dirty="0" smtClean="0"/>
              <a:t>:</a:t>
            </a:r>
          </a:p>
          <a:p>
            <a:pPr marL="0" indent="0" algn="ctr">
              <a:buNone/>
            </a:pPr>
            <a:r>
              <a:rPr lang="en-US" dirty="0" smtClean="0"/>
              <a:t>Come Together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7" r="20614"/>
          <a:stretch/>
        </p:blipFill>
        <p:spPr>
          <a:xfrm>
            <a:off x="7340600" y="3797301"/>
            <a:ext cx="1689100" cy="1243100"/>
          </a:xfrm>
          <a:prstGeom prst="rect">
            <a:avLst/>
          </a:prstGeom>
        </p:spPr>
      </p:pic>
      <p:sp>
        <p:nvSpPr>
          <p:cNvPr id="6" name="Flowchart: Extract 5"/>
          <p:cNvSpPr/>
          <p:nvPr/>
        </p:nvSpPr>
        <p:spPr>
          <a:xfrm rot="5400000">
            <a:off x="2546230" y="2646166"/>
            <a:ext cx="585215" cy="429663"/>
          </a:xfrm>
          <a:prstGeom prst="flowChartExtra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572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 tech to the rescue: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18221"/>
            <a:ext cx="4362450" cy="2201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7" r="20614"/>
          <a:stretch/>
        </p:blipFill>
        <p:spPr>
          <a:xfrm>
            <a:off x="7340600" y="3797301"/>
            <a:ext cx="1689100" cy="1243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023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115</Words>
  <Application>Microsoft Office PowerPoint</Application>
  <PresentationFormat>On-screen Show (16:9)</PresentationFormat>
  <Paragraphs>29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Shoot an Effective Store Promotion Video—On a Shoestring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Jessica Duarte</cp:lastModifiedBy>
  <cp:revision>33</cp:revision>
  <dcterms:created xsi:type="dcterms:W3CDTF">2011-12-21T23:54:18Z</dcterms:created>
  <dcterms:modified xsi:type="dcterms:W3CDTF">2015-07-08T19:10:00Z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2A944515-6EB9-4683-AB0C-7C60202913F1</vt:lpwstr>
  </property>
  <property fmtid="{D5CDD505-2E9C-101B-9397-08002B2CF9AE}" pid="3" name="ArticulatePath">
    <vt:lpwstr>NS15 NAMMU PowerPoint 16x9 Template</vt:lpwstr>
  </property>
</Properties>
</file>