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9" r:id="rId2"/>
    <p:sldId id="260" r:id="rId3"/>
    <p:sldId id="262" r:id="rId4"/>
    <p:sldId id="261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658" autoAdjust="0"/>
  </p:normalViewPr>
  <p:slideViewPr>
    <p:cSldViewPr snapToObjects="1">
      <p:cViewPr varScale="1">
        <p:scale>
          <a:sx n="99" d="100"/>
          <a:sy n="99" d="100"/>
        </p:scale>
        <p:origin x="-102" y="-32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44B425-A649-4560-BE0B-7F508F1A5540}" type="datetimeFigureOut">
              <a:rPr lang="en-US" smtClean="0"/>
              <a:t>7/3/2012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A281FC-DB42-46C6-B121-55B19FAD9D4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A281FC-DB42-46C6-B121-55B19FAD9D4D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D1983-2A35-4B22-BDA7-2F867FDCECCE}" type="datetimeFigureOut">
              <a:rPr lang="en-US" smtClean="0"/>
              <a:t>7/3/2012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58516-04DE-4192-AE60-546195BCAB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28749"/>
            <a:ext cx="8229600" cy="316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84984B-348A-C048-AEDC-69A181C538E5}" type="datetimeFigureOut">
              <a:rPr lang="en-US" smtClean="0"/>
              <a:pPr/>
              <a:t>7/3/2012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3D0DB4-3633-8F48-B453-9CC66058C4F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N09IdeacenterBrandedc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ashville12-007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ashville12-008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35719"/>
            <a:ext cx="9144000" cy="50720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ashville12-009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ashville12-010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ashville12-011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N09IdeacenterBrandedintr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1524000" y="1428749"/>
            <a:ext cx="6096000" cy="316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1793855"/>
            <a:ext cx="72390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Century Gothic" pitchFamily="34" charset="0"/>
              </a:rPr>
              <a:t>Increase Your Music Lesson Signups Now</a:t>
            </a:r>
            <a:r>
              <a:rPr lang="en-US" sz="4400" b="1" dirty="0" smtClean="0">
                <a:solidFill>
                  <a:schemeClr val="bg1"/>
                </a:solidFill>
                <a:latin typeface="Century Gothic" pitchFamily="34" charset="0"/>
              </a:rPr>
              <a:t>!</a:t>
            </a:r>
          </a:p>
          <a:p>
            <a:endParaRPr lang="en-US" sz="4400" b="1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algn="ctr"/>
            <a:r>
              <a:rPr lang="en-US" sz="4400" b="1" i="1" dirty="0" smtClean="0">
                <a:solidFill>
                  <a:schemeClr val="bg1"/>
                </a:solidFill>
                <a:latin typeface="Century Gothic" pitchFamily="34" charset="0"/>
              </a:rPr>
              <a:t>Pete Gamber</a:t>
            </a:r>
            <a:endParaRPr lang="en-US" sz="4400" b="1" i="1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ashville12-001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ashville12-012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ashville12-002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ashville12-003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ashville12-004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ashville12-005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ashville12-006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792</TotalTime>
  <Words>10</Words>
  <Application>Microsoft Office PowerPoint</Application>
  <PresentationFormat>On-screen Show (16:9)</PresentationFormat>
  <Paragraphs>4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NAMM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Megan Nelson</dc:creator>
  <cp:lastModifiedBy>Donna Olaguer</cp:lastModifiedBy>
  <cp:revision>17</cp:revision>
  <cp:lastPrinted>2009-04-21T21:40:57Z</cp:lastPrinted>
  <dcterms:created xsi:type="dcterms:W3CDTF">2011-04-20T16:54:43Z</dcterms:created>
  <dcterms:modified xsi:type="dcterms:W3CDTF">2012-07-03T21:39:42Z</dcterms:modified>
</cp:coreProperties>
</file>