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3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B721-119F-41B7-B20F-63BE8F1B85A7}" type="datetimeFigureOut">
              <a:rPr lang="en-US" smtClean="0"/>
              <a:pPr/>
              <a:t>6/28/2011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7DA0-0CC1-4376-990D-4A06718D2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B721-119F-41B7-B20F-63BE8F1B85A7}" type="datetimeFigureOut">
              <a:rPr lang="en-US" smtClean="0"/>
              <a:pPr/>
              <a:t>6/28/2011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7DA0-0CC1-4376-990D-4A06718D2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B721-119F-41B7-B20F-63BE8F1B85A7}" type="datetimeFigureOut">
              <a:rPr lang="en-US" smtClean="0"/>
              <a:pPr/>
              <a:t>6/28/2011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7DA0-0CC1-4376-990D-4A06718D2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B721-119F-41B7-B20F-63BE8F1B85A7}" type="datetimeFigureOut">
              <a:rPr lang="en-US" smtClean="0"/>
              <a:pPr/>
              <a:t>6/28/2011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7DA0-0CC1-4376-990D-4A06718D2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B721-119F-41B7-B20F-63BE8F1B85A7}" type="datetimeFigureOut">
              <a:rPr lang="en-US" smtClean="0"/>
              <a:pPr/>
              <a:t>6/28/2011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7DA0-0CC1-4376-990D-4A06718D2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B721-119F-41B7-B20F-63BE8F1B85A7}" type="datetimeFigureOut">
              <a:rPr lang="en-US" smtClean="0"/>
              <a:pPr/>
              <a:t>6/28/2011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7DA0-0CC1-4376-990D-4A06718D2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B721-119F-41B7-B20F-63BE8F1B85A7}" type="datetimeFigureOut">
              <a:rPr lang="en-US" smtClean="0"/>
              <a:pPr/>
              <a:t>6/28/2011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7DA0-0CC1-4376-990D-4A06718D2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B721-119F-41B7-B20F-63BE8F1B85A7}" type="datetimeFigureOut">
              <a:rPr lang="en-US" smtClean="0"/>
              <a:pPr/>
              <a:t>6/28/2011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7DA0-0CC1-4376-990D-4A06718D2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B721-119F-41B7-B20F-63BE8F1B85A7}" type="datetimeFigureOut">
              <a:rPr lang="en-US" smtClean="0"/>
              <a:pPr/>
              <a:t>6/28/2011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7DA0-0CC1-4376-990D-4A06718D2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B721-119F-41B7-B20F-63BE8F1B85A7}" type="datetimeFigureOut">
              <a:rPr lang="en-US" smtClean="0"/>
              <a:pPr/>
              <a:t>6/28/2011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7DA0-0CC1-4376-990D-4A06718D2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B721-119F-41B7-B20F-63BE8F1B85A7}" type="datetimeFigureOut">
              <a:rPr lang="en-US" smtClean="0"/>
              <a:pPr/>
              <a:t>6/28/2011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7DA0-0CC1-4376-990D-4A06718D2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BB721-119F-41B7-B20F-63BE8F1B85A7}" type="datetimeFigureOut">
              <a:rPr lang="en-US" smtClean="0"/>
              <a:pPr/>
              <a:t>6/28/2011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7DA0-0CC1-4376-990D-4A06718D2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On-screen Show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NAMM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Donna Olaguer</dc:creator>
  <cp:lastModifiedBy>Donna Olaguer</cp:lastModifiedBy>
  <cp:revision>7</cp:revision>
  <dcterms:created xsi:type="dcterms:W3CDTF">2011-06-27T22:53:19Z</dcterms:created>
  <dcterms:modified xsi:type="dcterms:W3CDTF">2011-06-28T20:12:27Z</dcterms:modified>
</cp:coreProperties>
</file>