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57" r:id="rId4"/>
    <p:sldId id="316" r:id="rId5"/>
    <p:sldId id="317" r:id="rId6"/>
    <p:sldId id="279" r:id="rId7"/>
    <p:sldId id="318" r:id="rId8"/>
    <p:sldId id="284" r:id="rId9"/>
    <p:sldId id="319" r:id="rId10"/>
    <p:sldId id="297" r:id="rId11"/>
    <p:sldId id="320" r:id="rId12"/>
    <p:sldId id="305" r:id="rId13"/>
    <p:sldId id="321" r:id="rId14"/>
    <p:sldId id="309" r:id="rId15"/>
    <p:sldId id="31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>
        <p:scale>
          <a:sx n="164" d="100"/>
          <a:sy n="164" d="100"/>
        </p:scale>
        <p:origin x="-11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912BD-ED0F-4C78-B870-28E4CB852A6D}" type="doc">
      <dgm:prSet loTypeId="urn:microsoft.com/office/officeart/2005/8/layout/vList2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1B089-4AC3-472A-AEC2-50594B00DB4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What We Stock</a:t>
          </a:r>
          <a:endParaRPr lang="en-US" dirty="0"/>
        </a:p>
      </dgm:t>
    </dgm:pt>
    <dgm:pt modelId="{3511DB31-1908-4998-9C77-837A61F8AE82}" type="parTrans" cxnId="{6DB0F55F-4948-42D5-A970-AA938DD3B9C1}">
      <dgm:prSet/>
      <dgm:spPr/>
      <dgm:t>
        <a:bodyPr/>
        <a:lstStyle/>
        <a:p>
          <a:endParaRPr lang="en-US"/>
        </a:p>
      </dgm:t>
    </dgm:pt>
    <dgm:pt modelId="{DF8B5779-EE2C-42E9-B828-01D3107D3B32}" type="sibTrans" cxnId="{6DB0F55F-4948-42D5-A970-AA938DD3B9C1}">
      <dgm:prSet/>
      <dgm:spPr/>
      <dgm:t>
        <a:bodyPr/>
        <a:lstStyle/>
        <a:p>
          <a:endParaRPr lang="en-US"/>
        </a:p>
      </dgm:t>
    </dgm:pt>
    <dgm:pt modelId="{F0CFF11B-266B-416D-9F9F-FEB715DCB49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When We Stock</a:t>
          </a:r>
          <a:endParaRPr lang="en-US" dirty="0"/>
        </a:p>
      </dgm:t>
    </dgm:pt>
    <dgm:pt modelId="{624A9720-CF10-4F71-A7F1-F181E8FC32C7}" type="parTrans" cxnId="{7D323848-3F6E-493E-B8CB-F104D857D43F}">
      <dgm:prSet/>
      <dgm:spPr/>
      <dgm:t>
        <a:bodyPr/>
        <a:lstStyle/>
        <a:p>
          <a:endParaRPr lang="en-US"/>
        </a:p>
      </dgm:t>
    </dgm:pt>
    <dgm:pt modelId="{6BA72318-6386-4CB3-968A-01AF9CFE86D6}" type="sibTrans" cxnId="{7D323848-3F6E-493E-B8CB-F104D857D43F}">
      <dgm:prSet/>
      <dgm:spPr/>
      <dgm:t>
        <a:bodyPr/>
        <a:lstStyle/>
        <a:p>
          <a:endParaRPr lang="en-US"/>
        </a:p>
      </dgm:t>
    </dgm:pt>
    <dgm:pt modelId="{900BCDF6-5AD0-4047-A386-A900420E16B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How We Display</a:t>
          </a:r>
          <a:endParaRPr lang="en-US" dirty="0"/>
        </a:p>
      </dgm:t>
    </dgm:pt>
    <dgm:pt modelId="{9297C48B-5301-46B4-909E-82DE8CB91839}" type="parTrans" cxnId="{2AE34D7C-3766-4B69-BC77-910AB28EF970}">
      <dgm:prSet/>
      <dgm:spPr/>
      <dgm:t>
        <a:bodyPr/>
        <a:lstStyle/>
        <a:p>
          <a:endParaRPr lang="en-US"/>
        </a:p>
      </dgm:t>
    </dgm:pt>
    <dgm:pt modelId="{72B713A2-6A5B-48F4-A137-9A5430627F04}" type="sibTrans" cxnId="{2AE34D7C-3766-4B69-BC77-910AB28EF970}">
      <dgm:prSet/>
      <dgm:spPr/>
      <dgm:t>
        <a:bodyPr/>
        <a:lstStyle/>
        <a:p>
          <a:endParaRPr lang="en-US"/>
        </a:p>
      </dgm:t>
    </dgm:pt>
    <dgm:pt modelId="{4DC577C5-3E16-42CF-8A26-EDA24EE0386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How We Market</a:t>
          </a:r>
          <a:endParaRPr lang="en-US" dirty="0"/>
        </a:p>
      </dgm:t>
    </dgm:pt>
    <dgm:pt modelId="{0CBD54F1-C4B4-45B7-94D1-FEC5BD180FEE}" type="parTrans" cxnId="{C952F87E-3DC6-42ED-B99B-623E712B33CF}">
      <dgm:prSet/>
      <dgm:spPr/>
      <dgm:t>
        <a:bodyPr/>
        <a:lstStyle/>
        <a:p>
          <a:endParaRPr lang="en-US"/>
        </a:p>
      </dgm:t>
    </dgm:pt>
    <dgm:pt modelId="{B642619A-3113-4533-8499-5181D9E6612E}" type="sibTrans" cxnId="{C952F87E-3DC6-42ED-B99B-623E712B33CF}">
      <dgm:prSet/>
      <dgm:spPr/>
      <dgm:t>
        <a:bodyPr/>
        <a:lstStyle/>
        <a:p>
          <a:endParaRPr lang="en-US"/>
        </a:p>
      </dgm:t>
    </dgm:pt>
    <dgm:pt modelId="{E61F5B4C-E85C-4822-BBD3-19821F5FEFD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How We Service</a:t>
          </a:r>
          <a:endParaRPr lang="en-US" dirty="0"/>
        </a:p>
      </dgm:t>
    </dgm:pt>
    <dgm:pt modelId="{72B27CB9-257E-429C-8999-641B60BC1E0B}" type="parTrans" cxnId="{2CE7D20F-4C9A-4D20-A216-1F2F141B1EA6}">
      <dgm:prSet/>
      <dgm:spPr/>
      <dgm:t>
        <a:bodyPr/>
        <a:lstStyle/>
        <a:p>
          <a:endParaRPr lang="en-US"/>
        </a:p>
      </dgm:t>
    </dgm:pt>
    <dgm:pt modelId="{DF4BA7FF-FB6A-494A-ADAD-0BA073FAFBC2}" type="sibTrans" cxnId="{2CE7D20F-4C9A-4D20-A216-1F2F141B1EA6}">
      <dgm:prSet/>
      <dgm:spPr/>
      <dgm:t>
        <a:bodyPr/>
        <a:lstStyle/>
        <a:p>
          <a:endParaRPr lang="en-US"/>
        </a:p>
      </dgm:t>
    </dgm:pt>
    <dgm:pt modelId="{BB66A4F8-3C24-4B82-A84C-C3AC2018814F}" type="pres">
      <dgm:prSet presAssocID="{097912BD-ED0F-4C78-B870-28E4CB852A6D}" presName="linear" presStyleCnt="0">
        <dgm:presLayoutVars>
          <dgm:animLvl val="lvl"/>
          <dgm:resizeHandles val="exact"/>
        </dgm:presLayoutVars>
      </dgm:prSet>
      <dgm:spPr/>
    </dgm:pt>
    <dgm:pt modelId="{8E4F4D89-7EFF-4A56-9DEF-45FFE635981E}" type="pres">
      <dgm:prSet presAssocID="{9931B089-4AC3-472A-AEC2-50594B00DB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52FA1D-0D0E-4A91-8E95-A150D32AF20C}" type="pres">
      <dgm:prSet presAssocID="{DF8B5779-EE2C-42E9-B828-01D3107D3B32}" presName="spacer" presStyleCnt="0"/>
      <dgm:spPr/>
    </dgm:pt>
    <dgm:pt modelId="{7B507A2D-4224-464E-9ED2-4E89DFDCB413}" type="pres">
      <dgm:prSet presAssocID="{F0CFF11B-266B-416D-9F9F-FEB715DCB4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761D59-69B5-476A-BA0A-B992D41CE0C9}" type="pres">
      <dgm:prSet presAssocID="{6BA72318-6386-4CB3-968A-01AF9CFE86D6}" presName="spacer" presStyleCnt="0"/>
      <dgm:spPr/>
    </dgm:pt>
    <dgm:pt modelId="{27D9F5EE-040F-4664-898A-BC7DF56078A7}" type="pres">
      <dgm:prSet presAssocID="{900BCDF6-5AD0-4047-A386-A900420E16B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8F0475-6B74-4AD7-9823-CCBE4AAED4C9}" type="pres">
      <dgm:prSet presAssocID="{72B713A2-6A5B-48F4-A137-9A5430627F04}" presName="spacer" presStyleCnt="0"/>
      <dgm:spPr/>
    </dgm:pt>
    <dgm:pt modelId="{FC2B15FC-02B6-47D2-BB9C-67DC0E4783F5}" type="pres">
      <dgm:prSet presAssocID="{4DC577C5-3E16-42CF-8A26-EDA24EE038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CF0FD1-272B-448E-9E3E-9E93A84AE297}" type="pres">
      <dgm:prSet presAssocID="{B642619A-3113-4533-8499-5181D9E6612E}" presName="spacer" presStyleCnt="0"/>
      <dgm:spPr/>
    </dgm:pt>
    <dgm:pt modelId="{D93796A3-F181-4FC3-9473-088FF6349837}" type="pres">
      <dgm:prSet presAssocID="{E61F5B4C-E85C-4822-BBD3-19821F5FEFD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62B7CB-CC6D-4C53-868F-D8BA3BCF193D}" type="presOf" srcId="{F0CFF11B-266B-416D-9F9F-FEB715DCB49C}" destId="{7B507A2D-4224-464E-9ED2-4E89DFDCB413}" srcOrd="0" destOrd="0" presId="urn:microsoft.com/office/officeart/2005/8/layout/vList2"/>
    <dgm:cxn modelId="{AD5DC6FA-4EED-4F0A-A686-50AB9D55F06C}" type="presOf" srcId="{9931B089-4AC3-472A-AEC2-50594B00DB4A}" destId="{8E4F4D89-7EFF-4A56-9DEF-45FFE635981E}" srcOrd="0" destOrd="0" presId="urn:microsoft.com/office/officeart/2005/8/layout/vList2"/>
    <dgm:cxn modelId="{8C63EE59-FFAC-40A7-9629-44D5D14E0482}" type="presOf" srcId="{E61F5B4C-E85C-4822-BBD3-19821F5FEFD9}" destId="{D93796A3-F181-4FC3-9473-088FF6349837}" srcOrd="0" destOrd="0" presId="urn:microsoft.com/office/officeart/2005/8/layout/vList2"/>
    <dgm:cxn modelId="{6CEE99B7-4D58-4471-9993-0CBF7F0971E1}" type="presOf" srcId="{900BCDF6-5AD0-4047-A386-A900420E16B5}" destId="{27D9F5EE-040F-4664-898A-BC7DF56078A7}" srcOrd="0" destOrd="0" presId="urn:microsoft.com/office/officeart/2005/8/layout/vList2"/>
    <dgm:cxn modelId="{58116BAC-DBE0-45B4-86EE-F3DD78EF9BEB}" type="presOf" srcId="{097912BD-ED0F-4C78-B870-28E4CB852A6D}" destId="{BB66A4F8-3C24-4B82-A84C-C3AC2018814F}" srcOrd="0" destOrd="0" presId="urn:microsoft.com/office/officeart/2005/8/layout/vList2"/>
    <dgm:cxn modelId="{7D323848-3F6E-493E-B8CB-F104D857D43F}" srcId="{097912BD-ED0F-4C78-B870-28E4CB852A6D}" destId="{F0CFF11B-266B-416D-9F9F-FEB715DCB49C}" srcOrd="1" destOrd="0" parTransId="{624A9720-CF10-4F71-A7F1-F181E8FC32C7}" sibTransId="{6BA72318-6386-4CB3-968A-01AF9CFE86D6}"/>
    <dgm:cxn modelId="{1161F0A6-6349-4192-997D-919B3E91528B}" type="presOf" srcId="{4DC577C5-3E16-42CF-8A26-EDA24EE03861}" destId="{FC2B15FC-02B6-47D2-BB9C-67DC0E4783F5}" srcOrd="0" destOrd="0" presId="urn:microsoft.com/office/officeart/2005/8/layout/vList2"/>
    <dgm:cxn modelId="{2AE34D7C-3766-4B69-BC77-910AB28EF970}" srcId="{097912BD-ED0F-4C78-B870-28E4CB852A6D}" destId="{900BCDF6-5AD0-4047-A386-A900420E16B5}" srcOrd="2" destOrd="0" parTransId="{9297C48B-5301-46B4-909E-82DE8CB91839}" sibTransId="{72B713A2-6A5B-48F4-A137-9A5430627F04}"/>
    <dgm:cxn modelId="{C952F87E-3DC6-42ED-B99B-623E712B33CF}" srcId="{097912BD-ED0F-4C78-B870-28E4CB852A6D}" destId="{4DC577C5-3E16-42CF-8A26-EDA24EE03861}" srcOrd="3" destOrd="0" parTransId="{0CBD54F1-C4B4-45B7-94D1-FEC5BD180FEE}" sibTransId="{B642619A-3113-4533-8499-5181D9E6612E}"/>
    <dgm:cxn modelId="{2CE7D20F-4C9A-4D20-A216-1F2F141B1EA6}" srcId="{097912BD-ED0F-4C78-B870-28E4CB852A6D}" destId="{E61F5B4C-E85C-4822-BBD3-19821F5FEFD9}" srcOrd="4" destOrd="0" parTransId="{72B27CB9-257E-429C-8999-641B60BC1E0B}" sibTransId="{DF4BA7FF-FB6A-494A-ADAD-0BA073FAFBC2}"/>
    <dgm:cxn modelId="{6DB0F55F-4948-42D5-A970-AA938DD3B9C1}" srcId="{097912BD-ED0F-4C78-B870-28E4CB852A6D}" destId="{9931B089-4AC3-472A-AEC2-50594B00DB4A}" srcOrd="0" destOrd="0" parTransId="{3511DB31-1908-4998-9C77-837A61F8AE82}" sibTransId="{DF8B5779-EE2C-42E9-B828-01D3107D3B32}"/>
    <dgm:cxn modelId="{195EC964-78F7-4F5A-804F-71130CCA6F20}" type="presParOf" srcId="{BB66A4F8-3C24-4B82-A84C-C3AC2018814F}" destId="{8E4F4D89-7EFF-4A56-9DEF-45FFE635981E}" srcOrd="0" destOrd="0" presId="urn:microsoft.com/office/officeart/2005/8/layout/vList2"/>
    <dgm:cxn modelId="{2CD1D36B-7B2C-4E01-91A2-626DBADC9B4C}" type="presParOf" srcId="{BB66A4F8-3C24-4B82-A84C-C3AC2018814F}" destId="{D152FA1D-0D0E-4A91-8E95-A150D32AF20C}" srcOrd="1" destOrd="0" presId="urn:microsoft.com/office/officeart/2005/8/layout/vList2"/>
    <dgm:cxn modelId="{BB938C4E-AAA6-4474-B5CA-C4F960363D05}" type="presParOf" srcId="{BB66A4F8-3C24-4B82-A84C-C3AC2018814F}" destId="{7B507A2D-4224-464E-9ED2-4E89DFDCB413}" srcOrd="2" destOrd="0" presId="urn:microsoft.com/office/officeart/2005/8/layout/vList2"/>
    <dgm:cxn modelId="{08EB5674-5402-445A-92B8-D5B3273DAFCE}" type="presParOf" srcId="{BB66A4F8-3C24-4B82-A84C-C3AC2018814F}" destId="{CF761D59-69B5-476A-BA0A-B992D41CE0C9}" srcOrd="3" destOrd="0" presId="urn:microsoft.com/office/officeart/2005/8/layout/vList2"/>
    <dgm:cxn modelId="{A0EAF034-67D6-4FE2-8B83-B4B2A46BCBE4}" type="presParOf" srcId="{BB66A4F8-3C24-4B82-A84C-C3AC2018814F}" destId="{27D9F5EE-040F-4664-898A-BC7DF56078A7}" srcOrd="4" destOrd="0" presId="urn:microsoft.com/office/officeart/2005/8/layout/vList2"/>
    <dgm:cxn modelId="{45B55592-DB04-4FF8-903D-1A9432D928EC}" type="presParOf" srcId="{BB66A4F8-3C24-4B82-A84C-C3AC2018814F}" destId="{C48F0475-6B74-4AD7-9823-CCBE4AAED4C9}" srcOrd="5" destOrd="0" presId="urn:microsoft.com/office/officeart/2005/8/layout/vList2"/>
    <dgm:cxn modelId="{E05A7929-7DF2-46BB-B4BE-9B87E4353670}" type="presParOf" srcId="{BB66A4F8-3C24-4B82-A84C-C3AC2018814F}" destId="{FC2B15FC-02B6-47D2-BB9C-67DC0E4783F5}" srcOrd="6" destOrd="0" presId="urn:microsoft.com/office/officeart/2005/8/layout/vList2"/>
    <dgm:cxn modelId="{A6375CF3-F019-4A23-9091-FD6FEBDE5B71}" type="presParOf" srcId="{BB66A4F8-3C24-4B82-A84C-C3AC2018814F}" destId="{A0CF0FD1-272B-448E-9E3E-9E93A84AE297}" srcOrd="7" destOrd="0" presId="urn:microsoft.com/office/officeart/2005/8/layout/vList2"/>
    <dgm:cxn modelId="{29C13864-585E-4049-B6D9-FDEF000995DF}" type="presParOf" srcId="{BB66A4F8-3C24-4B82-A84C-C3AC2018814F}" destId="{D93796A3-F181-4FC3-9473-088FF63498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CB643-CDF3-4FA3-83A5-9870CC48524B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</dgm:pt>
    <dgm:pt modelId="{5F6AAF9A-50EA-4A75-9A55-39BB742D01BD}">
      <dgm:prSet phldrT="[Text]"/>
      <dgm:spPr/>
      <dgm:t>
        <a:bodyPr/>
        <a:lstStyle/>
        <a:p>
          <a:r>
            <a:rPr lang="en-US" dirty="0" smtClean="0"/>
            <a:t>Revised Product Mix</a:t>
          </a:r>
          <a:endParaRPr lang="en-US" dirty="0"/>
        </a:p>
      </dgm:t>
    </dgm:pt>
    <dgm:pt modelId="{5A5BF907-4E3C-448C-B5B6-26FCBF459A65}" type="parTrans" cxnId="{9D4A076A-0280-4C90-B254-D6B6C4AC275D}">
      <dgm:prSet/>
      <dgm:spPr/>
      <dgm:t>
        <a:bodyPr/>
        <a:lstStyle/>
        <a:p>
          <a:endParaRPr lang="en-US"/>
        </a:p>
      </dgm:t>
    </dgm:pt>
    <dgm:pt modelId="{72501EA3-6E09-49C5-A5F1-3C2F2F08675D}" type="sibTrans" cxnId="{9D4A076A-0280-4C90-B254-D6B6C4AC275D}">
      <dgm:prSet/>
      <dgm:spPr/>
      <dgm:t>
        <a:bodyPr/>
        <a:lstStyle/>
        <a:p>
          <a:endParaRPr lang="en-US"/>
        </a:p>
      </dgm:t>
    </dgm:pt>
    <dgm:pt modelId="{9CB25AF5-F550-4043-AC12-6C3F4B0190E0}">
      <dgm:prSet phldrT="[Text]"/>
      <dgm:spPr/>
      <dgm:t>
        <a:bodyPr/>
        <a:lstStyle/>
        <a:p>
          <a:r>
            <a:rPr lang="en-US" dirty="0" smtClean="0"/>
            <a:t>Focused on Core Products / Core Customers</a:t>
          </a:r>
          <a:endParaRPr lang="en-US" dirty="0"/>
        </a:p>
      </dgm:t>
    </dgm:pt>
    <dgm:pt modelId="{01E36583-94EB-47A0-8792-5A35D13636FA}" type="parTrans" cxnId="{FE10BD0A-6996-402D-8746-26751FA9C403}">
      <dgm:prSet/>
      <dgm:spPr/>
      <dgm:t>
        <a:bodyPr/>
        <a:lstStyle/>
        <a:p>
          <a:endParaRPr lang="en-US"/>
        </a:p>
      </dgm:t>
    </dgm:pt>
    <dgm:pt modelId="{7737D38D-C402-4683-9CED-690DE142778B}" type="sibTrans" cxnId="{FE10BD0A-6996-402D-8746-26751FA9C403}">
      <dgm:prSet/>
      <dgm:spPr/>
      <dgm:t>
        <a:bodyPr/>
        <a:lstStyle/>
        <a:p>
          <a:endParaRPr lang="en-US"/>
        </a:p>
      </dgm:t>
    </dgm:pt>
    <dgm:pt modelId="{5F1E9312-D7C4-4082-847E-61A92D5A3F6B}">
      <dgm:prSet phldrT="[Text]"/>
      <dgm:spPr/>
      <dgm:t>
        <a:bodyPr/>
        <a:lstStyle/>
        <a:p>
          <a:r>
            <a:rPr lang="en-US" dirty="0" smtClean="0"/>
            <a:t>Improved Average Sale</a:t>
          </a:r>
          <a:endParaRPr lang="en-US" dirty="0"/>
        </a:p>
      </dgm:t>
    </dgm:pt>
    <dgm:pt modelId="{646EE3BA-90C8-414B-B3D9-E17CB9476BD1}" type="parTrans" cxnId="{D21A2A95-C20B-4E4F-8A8A-B9D4385F2DF5}">
      <dgm:prSet/>
      <dgm:spPr/>
      <dgm:t>
        <a:bodyPr/>
        <a:lstStyle/>
        <a:p>
          <a:endParaRPr lang="en-US"/>
        </a:p>
      </dgm:t>
    </dgm:pt>
    <dgm:pt modelId="{D518B9BD-0BF7-4C16-859E-0856C740B1DE}" type="sibTrans" cxnId="{D21A2A95-C20B-4E4F-8A8A-B9D4385F2DF5}">
      <dgm:prSet/>
      <dgm:spPr/>
      <dgm:t>
        <a:bodyPr/>
        <a:lstStyle/>
        <a:p>
          <a:endParaRPr lang="en-US"/>
        </a:p>
      </dgm:t>
    </dgm:pt>
    <dgm:pt modelId="{56D40437-CC90-4900-8587-1BE8648392CB}" type="pres">
      <dgm:prSet presAssocID="{2CDCB643-CDF3-4FA3-83A5-9870CC4852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22C3BB-251E-4292-B796-2EFFD6C21447}" type="pres">
      <dgm:prSet presAssocID="{5F6AAF9A-50EA-4A75-9A55-39BB742D01BD}" presName="circle1" presStyleLbl="node1" presStyleIdx="0" presStyleCnt="3"/>
      <dgm:spPr/>
    </dgm:pt>
    <dgm:pt modelId="{1F6D1EAD-BD22-4A5E-A2DD-3C76EAD9323D}" type="pres">
      <dgm:prSet presAssocID="{5F6AAF9A-50EA-4A75-9A55-39BB742D01BD}" presName="space" presStyleCnt="0"/>
      <dgm:spPr/>
    </dgm:pt>
    <dgm:pt modelId="{F721E134-A60F-4582-ABED-FAC2F162511C}" type="pres">
      <dgm:prSet presAssocID="{5F6AAF9A-50EA-4A75-9A55-39BB742D01BD}" presName="rect1" presStyleLbl="alignAcc1" presStyleIdx="0" presStyleCnt="3"/>
      <dgm:spPr/>
      <dgm:t>
        <a:bodyPr/>
        <a:lstStyle/>
        <a:p>
          <a:endParaRPr lang="en-US"/>
        </a:p>
      </dgm:t>
    </dgm:pt>
    <dgm:pt modelId="{438CC65C-C6E2-4CDF-A438-142F468324BA}" type="pres">
      <dgm:prSet presAssocID="{9CB25AF5-F550-4043-AC12-6C3F4B0190E0}" presName="vertSpace2" presStyleLbl="node1" presStyleIdx="0" presStyleCnt="3"/>
      <dgm:spPr/>
    </dgm:pt>
    <dgm:pt modelId="{55C0A016-FCE4-4D33-9D38-66B66D5063DC}" type="pres">
      <dgm:prSet presAssocID="{9CB25AF5-F550-4043-AC12-6C3F4B0190E0}" presName="circle2" presStyleLbl="node1" presStyleIdx="1" presStyleCnt="3"/>
      <dgm:spPr/>
    </dgm:pt>
    <dgm:pt modelId="{23F7D302-4B74-4062-8623-40626F02DD7E}" type="pres">
      <dgm:prSet presAssocID="{9CB25AF5-F550-4043-AC12-6C3F4B0190E0}" presName="rect2" presStyleLbl="alignAcc1" presStyleIdx="1" presStyleCnt="3"/>
      <dgm:spPr/>
      <dgm:t>
        <a:bodyPr/>
        <a:lstStyle/>
        <a:p>
          <a:endParaRPr lang="en-US"/>
        </a:p>
      </dgm:t>
    </dgm:pt>
    <dgm:pt modelId="{D5D1F235-7BC4-4AE0-8A82-4604626E7D8E}" type="pres">
      <dgm:prSet presAssocID="{5F1E9312-D7C4-4082-847E-61A92D5A3F6B}" presName="vertSpace3" presStyleLbl="node1" presStyleIdx="1" presStyleCnt="3"/>
      <dgm:spPr/>
    </dgm:pt>
    <dgm:pt modelId="{1F0BB12C-E00A-4BA5-A1EB-B8B9351AA264}" type="pres">
      <dgm:prSet presAssocID="{5F1E9312-D7C4-4082-847E-61A92D5A3F6B}" presName="circle3" presStyleLbl="node1" presStyleIdx="2" presStyleCnt="3"/>
      <dgm:spPr/>
    </dgm:pt>
    <dgm:pt modelId="{5E6EBEA7-EE0B-4BE2-BDAB-92716B67B449}" type="pres">
      <dgm:prSet presAssocID="{5F1E9312-D7C4-4082-847E-61A92D5A3F6B}" presName="rect3" presStyleLbl="alignAcc1" presStyleIdx="2" presStyleCnt="3"/>
      <dgm:spPr/>
      <dgm:t>
        <a:bodyPr/>
        <a:lstStyle/>
        <a:p>
          <a:endParaRPr lang="en-US"/>
        </a:p>
      </dgm:t>
    </dgm:pt>
    <dgm:pt modelId="{F3366125-516E-4D4F-935D-B12B0C8588CD}" type="pres">
      <dgm:prSet presAssocID="{5F6AAF9A-50EA-4A75-9A55-39BB742D01B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0493-4C92-4FA5-9603-56309CFC85EE}" type="pres">
      <dgm:prSet presAssocID="{9CB25AF5-F550-4043-AC12-6C3F4B0190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D20F-7A70-48C4-982C-D6CCA662DC2E}" type="pres">
      <dgm:prSet presAssocID="{5F1E9312-D7C4-4082-847E-61A92D5A3F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C0370-7BDA-4427-B028-A44B7C60087A}" type="presOf" srcId="{5F1E9312-D7C4-4082-847E-61A92D5A3F6B}" destId="{5EF9D20F-7A70-48C4-982C-D6CCA662DC2E}" srcOrd="1" destOrd="0" presId="urn:microsoft.com/office/officeart/2005/8/layout/target3"/>
    <dgm:cxn modelId="{91CCD8B3-933D-488E-BC94-73A6E98A6A3D}" type="presOf" srcId="{2CDCB643-CDF3-4FA3-83A5-9870CC48524B}" destId="{56D40437-CC90-4900-8587-1BE8648392CB}" srcOrd="0" destOrd="0" presId="urn:microsoft.com/office/officeart/2005/8/layout/target3"/>
    <dgm:cxn modelId="{0AFC971A-EC0E-4DDB-9297-BEB86A2FEFAB}" type="presOf" srcId="{5F6AAF9A-50EA-4A75-9A55-39BB742D01BD}" destId="{F3366125-516E-4D4F-935D-B12B0C8588CD}" srcOrd="1" destOrd="0" presId="urn:microsoft.com/office/officeart/2005/8/layout/target3"/>
    <dgm:cxn modelId="{4972FAFE-9EA7-437B-A40D-F69B37B3874E}" type="presOf" srcId="{5F6AAF9A-50EA-4A75-9A55-39BB742D01BD}" destId="{F721E134-A60F-4582-ABED-FAC2F162511C}" srcOrd="0" destOrd="0" presId="urn:microsoft.com/office/officeart/2005/8/layout/target3"/>
    <dgm:cxn modelId="{2DE3E25D-8DBA-4143-B160-CCFAB6D26062}" type="presOf" srcId="{5F1E9312-D7C4-4082-847E-61A92D5A3F6B}" destId="{5E6EBEA7-EE0B-4BE2-BDAB-92716B67B449}" srcOrd="0" destOrd="0" presId="urn:microsoft.com/office/officeart/2005/8/layout/target3"/>
    <dgm:cxn modelId="{FE10BD0A-6996-402D-8746-26751FA9C403}" srcId="{2CDCB643-CDF3-4FA3-83A5-9870CC48524B}" destId="{9CB25AF5-F550-4043-AC12-6C3F4B0190E0}" srcOrd="1" destOrd="0" parTransId="{01E36583-94EB-47A0-8792-5A35D13636FA}" sibTransId="{7737D38D-C402-4683-9CED-690DE142778B}"/>
    <dgm:cxn modelId="{AEBA31D8-2EE3-49D8-880B-1D776165743C}" type="presOf" srcId="{9CB25AF5-F550-4043-AC12-6C3F4B0190E0}" destId="{13EC0493-4C92-4FA5-9603-56309CFC85EE}" srcOrd="1" destOrd="0" presId="urn:microsoft.com/office/officeart/2005/8/layout/target3"/>
    <dgm:cxn modelId="{9D4A076A-0280-4C90-B254-D6B6C4AC275D}" srcId="{2CDCB643-CDF3-4FA3-83A5-9870CC48524B}" destId="{5F6AAF9A-50EA-4A75-9A55-39BB742D01BD}" srcOrd="0" destOrd="0" parTransId="{5A5BF907-4E3C-448C-B5B6-26FCBF459A65}" sibTransId="{72501EA3-6E09-49C5-A5F1-3C2F2F08675D}"/>
    <dgm:cxn modelId="{D21A2A95-C20B-4E4F-8A8A-B9D4385F2DF5}" srcId="{2CDCB643-CDF3-4FA3-83A5-9870CC48524B}" destId="{5F1E9312-D7C4-4082-847E-61A92D5A3F6B}" srcOrd="2" destOrd="0" parTransId="{646EE3BA-90C8-414B-B3D9-E17CB9476BD1}" sibTransId="{D518B9BD-0BF7-4C16-859E-0856C740B1DE}"/>
    <dgm:cxn modelId="{A7E20E44-8AF2-494F-9598-238307D49E40}" type="presOf" srcId="{9CB25AF5-F550-4043-AC12-6C3F4B0190E0}" destId="{23F7D302-4B74-4062-8623-40626F02DD7E}" srcOrd="0" destOrd="0" presId="urn:microsoft.com/office/officeart/2005/8/layout/target3"/>
    <dgm:cxn modelId="{9180A8F3-48B7-4692-A186-EB035EA6E645}" type="presParOf" srcId="{56D40437-CC90-4900-8587-1BE8648392CB}" destId="{6E22C3BB-251E-4292-B796-2EFFD6C21447}" srcOrd="0" destOrd="0" presId="urn:microsoft.com/office/officeart/2005/8/layout/target3"/>
    <dgm:cxn modelId="{14FBFE0E-664E-4165-8FAC-57C0483B067A}" type="presParOf" srcId="{56D40437-CC90-4900-8587-1BE8648392CB}" destId="{1F6D1EAD-BD22-4A5E-A2DD-3C76EAD9323D}" srcOrd="1" destOrd="0" presId="urn:microsoft.com/office/officeart/2005/8/layout/target3"/>
    <dgm:cxn modelId="{F84CFB88-6AC7-428E-A40F-DD487D9260DF}" type="presParOf" srcId="{56D40437-CC90-4900-8587-1BE8648392CB}" destId="{F721E134-A60F-4582-ABED-FAC2F162511C}" srcOrd="2" destOrd="0" presId="urn:microsoft.com/office/officeart/2005/8/layout/target3"/>
    <dgm:cxn modelId="{DE54F0B1-180C-495E-805D-7E3BE21013D4}" type="presParOf" srcId="{56D40437-CC90-4900-8587-1BE8648392CB}" destId="{438CC65C-C6E2-4CDF-A438-142F468324BA}" srcOrd="3" destOrd="0" presId="urn:microsoft.com/office/officeart/2005/8/layout/target3"/>
    <dgm:cxn modelId="{4CE44010-BF88-448F-82CA-6CBF9AD9211F}" type="presParOf" srcId="{56D40437-CC90-4900-8587-1BE8648392CB}" destId="{55C0A016-FCE4-4D33-9D38-66B66D5063DC}" srcOrd="4" destOrd="0" presId="urn:microsoft.com/office/officeart/2005/8/layout/target3"/>
    <dgm:cxn modelId="{C1BDC9D1-32C3-424C-AABF-DBEEED7BB045}" type="presParOf" srcId="{56D40437-CC90-4900-8587-1BE8648392CB}" destId="{23F7D302-4B74-4062-8623-40626F02DD7E}" srcOrd="5" destOrd="0" presId="urn:microsoft.com/office/officeart/2005/8/layout/target3"/>
    <dgm:cxn modelId="{F11EF93C-034E-402E-8B89-0D5A2C262D31}" type="presParOf" srcId="{56D40437-CC90-4900-8587-1BE8648392CB}" destId="{D5D1F235-7BC4-4AE0-8A82-4604626E7D8E}" srcOrd="6" destOrd="0" presId="urn:microsoft.com/office/officeart/2005/8/layout/target3"/>
    <dgm:cxn modelId="{B8FFDF5C-5D11-4D96-B0C2-02A83723915E}" type="presParOf" srcId="{56D40437-CC90-4900-8587-1BE8648392CB}" destId="{1F0BB12C-E00A-4BA5-A1EB-B8B9351AA264}" srcOrd="7" destOrd="0" presId="urn:microsoft.com/office/officeart/2005/8/layout/target3"/>
    <dgm:cxn modelId="{DD1EAB81-60A4-4959-95F9-C62F42025D2F}" type="presParOf" srcId="{56D40437-CC90-4900-8587-1BE8648392CB}" destId="{5E6EBEA7-EE0B-4BE2-BDAB-92716B67B449}" srcOrd="8" destOrd="0" presId="urn:microsoft.com/office/officeart/2005/8/layout/target3"/>
    <dgm:cxn modelId="{C53245D2-FD42-4DE3-9FE1-7B4FBF5A6D02}" type="presParOf" srcId="{56D40437-CC90-4900-8587-1BE8648392CB}" destId="{F3366125-516E-4D4F-935D-B12B0C8588CD}" srcOrd="9" destOrd="0" presId="urn:microsoft.com/office/officeart/2005/8/layout/target3"/>
    <dgm:cxn modelId="{BB43E220-C6D4-4707-93B2-4F92C50A74A6}" type="presParOf" srcId="{56D40437-CC90-4900-8587-1BE8648392CB}" destId="{13EC0493-4C92-4FA5-9603-56309CFC85EE}" srcOrd="10" destOrd="0" presId="urn:microsoft.com/office/officeart/2005/8/layout/target3"/>
    <dgm:cxn modelId="{6F7A924F-5B69-4D75-AB4C-6BF3D35D1BC8}" type="presParOf" srcId="{56D40437-CC90-4900-8587-1BE8648392CB}" destId="{5EF9D20F-7A70-48C4-982C-D6CCA662DC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CB643-CDF3-4FA3-83A5-9870CC48524B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</dgm:pt>
    <dgm:pt modelId="{5F6AAF9A-50EA-4A75-9A55-39BB742D01BD}">
      <dgm:prSet phldrT="[Text]"/>
      <dgm:spPr/>
      <dgm:t>
        <a:bodyPr/>
        <a:lstStyle/>
        <a:p>
          <a:r>
            <a:rPr lang="en-US" dirty="0" smtClean="0"/>
            <a:t>Improved Vendor Communications</a:t>
          </a:r>
          <a:endParaRPr lang="en-US" dirty="0"/>
        </a:p>
      </dgm:t>
    </dgm:pt>
    <dgm:pt modelId="{5A5BF907-4E3C-448C-B5B6-26FCBF459A65}" type="parTrans" cxnId="{9D4A076A-0280-4C90-B254-D6B6C4AC275D}">
      <dgm:prSet/>
      <dgm:spPr/>
      <dgm:t>
        <a:bodyPr/>
        <a:lstStyle/>
        <a:p>
          <a:endParaRPr lang="en-US"/>
        </a:p>
      </dgm:t>
    </dgm:pt>
    <dgm:pt modelId="{72501EA3-6E09-49C5-A5F1-3C2F2F08675D}" type="sibTrans" cxnId="{9D4A076A-0280-4C90-B254-D6B6C4AC275D}">
      <dgm:prSet/>
      <dgm:spPr/>
      <dgm:t>
        <a:bodyPr/>
        <a:lstStyle/>
        <a:p>
          <a:endParaRPr lang="en-US"/>
        </a:p>
      </dgm:t>
    </dgm:pt>
    <dgm:pt modelId="{9CB25AF5-F550-4043-AC12-6C3F4B0190E0}">
      <dgm:prSet phldrT="[Text]"/>
      <dgm:spPr/>
      <dgm:t>
        <a:bodyPr/>
        <a:lstStyle/>
        <a:p>
          <a:r>
            <a:rPr lang="en-US" dirty="0" smtClean="0"/>
            <a:t>Initiated this Conversation</a:t>
          </a:r>
          <a:endParaRPr lang="en-US" dirty="0"/>
        </a:p>
      </dgm:t>
    </dgm:pt>
    <dgm:pt modelId="{01E36583-94EB-47A0-8792-5A35D13636FA}" type="parTrans" cxnId="{FE10BD0A-6996-402D-8746-26751FA9C403}">
      <dgm:prSet/>
      <dgm:spPr/>
      <dgm:t>
        <a:bodyPr/>
        <a:lstStyle/>
        <a:p>
          <a:endParaRPr lang="en-US"/>
        </a:p>
      </dgm:t>
    </dgm:pt>
    <dgm:pt modelId="{7737D38D-C402-4683-9CED-690DE142778B}" type="sibTrans" cxnId="{FE10BD0A-6996-402D-8746-26751FA9C403}">
      <dgm:prSet/>
      <dgm:spPr/>
      <dgm:t>
        <a:bodyPr/>
        <a:lstStyle/>
        <a:p>
          <a:endParaRPr lang="en-US"/>
        </a:p>
      </dgm:t>
    </dgm:pt>
    <dgm:pt modelId="{5F1E9312-D7C4-4082-847E-61A92D5A3F6B}">
      <dgm:prSet phldrT="[Text]"/>
      <dgm:spPr/>
      <dgm:t>
        <a:bodyPr/>
        <a:lstStyle/>
        <a:p>
          <a:r>
            <a:rPr lang="en-US" dirty="0" smtClean="0"/>
            <a:t>Created a “Win-Win” Outcome</a:t>
          </a:r>
          <a:endParaRPr lang="en-US" dirty="0"/>
        </a:p>
      </dgm:t>
    </dgm:pt>
    <dgm:pt modelId="{646EE3BA-90C8-414B-B3D9-E17CB9476BD1}" type="parTrans" cxnId="{D21A2A95-C20B-4E4F-8A8A-B9D4385F2DF5}">
      <dgm:prSet/>
      <dgm:spPr/>
      <dgm:t>
        <a:bodyPr/>
        <a:lstStyle/>
        <a:p>
          <a:endParaRPr lang="en-US"/>
        </a:p>
      </dgm:t>
    </dgm:pt>
    <dgm:pt modelId="{D518B9BD-0BF7-4C16-859E-0856C740B1DE}" type="sibTrans" cxnId="{D21A2A95-C20B-4E4F-8A8A-B9D4385F2DF5}">
      <dgm:prSet/>
      <dgm:spPr/>
      <dgm:t>
        <a:bodyPr/>
        <a:lstStyle/>
        <a:p>
          <a:endParaRPr lang="en-US"/>
        </a:p>
      </dgm:t>
    </dgm:pt>
    <dgm:pt modelId="{56D40437-CC90-4900-8587-1BE8648392CB}" type="pres">
      <dgm:prSet presAssocID="{2CDCB643-CDF3-4FA3-83A5-9870CC4852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22C3BB-251E-4292-B796-2EFFD6C21447}" type="pres">
      <dgm:prSet presAssocID="{5F6AAF9A-50EA-4A75-9A55-39BB742D01BD}" presName="circle1" presStyleLbl="node1" presStyleIdx="0" presStyleCnt="3"/>
      <dgm:spPr/>
    </dgm:pt>
    <dgm:pt modelId="{1F6D1EAD-BD22-4A5E-A2DD-3C76EAD9323D}" type="pres">
      <dgm:prSet presAssocID="{5F6AAF9A-50EA-4A75-9A55-39BB742D01BD}" presName="space" presStyleCnt="0"/>
      <dgm:spPr/>
    </dgm:pt>
    <dgm:pt modelId="{F721E134-A60F-4582-ABED-FAC2F162511C}" type="pres">
      <dgm:prSet presAssocID="{5F6AAF9A-50EA-4A75-9A55-39BB742D01BD}" presName="rect1" presStyleLbl="alignAcc1" presStyleIdx="0" presStyleCnt="3"/>
      <dgm:spPr/>
      <dgm:t>
        <a:bodyPr/>
        <a:lstStyle/>
        <a:p>
          <a:endParaRPr lang="en-US"/>
        </a:p>
      </dgm:t>
    </dgm:pt>
    <dgm:pt modelId="{438CC65C-C6E2-4CDF-A438-142F468324BA}" type="pres">
      <dgm:prSet presAssocID="{9CB25AF5-F550-4043-AC12-6C3F4B0190E0}" presName="vertSpace2" presStyleLbl="node1" presStyleIdx="0" presStyleCnt="3"/>
      <dgm:spPr/>
    </dgm:pt>
    <dgm:pt modelId="{55C0A016-FCE4-4D33-9D38-66B66D5063DC}" type="pres">
      <dgm:prSet presAssocID="{9CB25AF5-F550-4043-AC12-6C3F4B0190E0}" presName="circle2" presStyleLbl="node1" presStyleIdx="1" presStyleCnt="3"/>
      <dgm:spPr/>
    </dgm:pt>
    <dgm:pt modelId="{23F7D302-4B74-4062-8623-40626F02DD7E}" type="pres">
      <dgm:prSet presAssocID="{9CB25AF5-F550-4043-AC12-6C3F4B0190E0}" presName="rect2" presStyleLbl="alignAcc1" presStyleIdx="1" presStyleCnt="3"/>
      <dgm:spPr/>
      <dgm:t>
        <a:bodyPr/>
        <a:lstStyle/>
        <a:p>
          <a:endParaRPr lang="en-US"/>
        </a:p>
      </dgm:t>
    </dgm:pt>
    <dgm:pt modelId="{D5D1F235-7BC4-4AE0-8A82-4604626E7D8E}" type="pres">
      <dgm:prSet presAssocID="{5F1E9312-D7C4-4082-847E-61A92D5A3F6B}" presName="vertSpace3" presStyleLbl="node1" presStyleIdx="1" presStyleCnt="3"/>
      <dgm:spPr/>
    </dgm:pt>
    <dgm:pt modelId="{1F0BB12C-E00A-4BA5-A1EB-B8B9351AA264}" type="pres">
      <dgm:prSet presAssocID="{5F1E9312-D7C4-4082-847E-61A92D5A3F6B}" presName="circle3" presStyleLbl="node1" presStyleIdx="2" presStyleCnt="3"/>
      <dgm:spPr/>
    </dgm:pt>
    <dgm:pt modelId="{5E6EBEA7-EE0B-4BE2-BDAB-92716B67B449}" type="pres">
      <dgm:prSet presAssocID="{5F1E9312-D7C4-4082-847E-61A92D5A3F6B}" presName="rect3" presStyleLbl="alignAcc1" presStyleIdx="2" presStyleCnt="3"/>
      <dgm:spPr/>
      <dgm:t>
        <a:bodyPr/>
        <a:lstStyle/>
        <a:p>
          <a:endParaRPr lang="en-US"/>
        </a:p>
      </dgm:t>
    </dgm:pt>
    <dgm:pt modelId="{F3366125-516E-4D4F-935D-B12B0C8588CD}" type="pres">
      <dgm:prSet presAssocID="{5F6AAF9A-50EA-4A75-9A55-39BB742D01B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0493-4C92-4FA5-9603-56309CFC85EE}" type="pres">
      <dgm:prSet presAssocID="{9CB25AF5-F550-4043-AC12-6C3F4B0190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D20F-7A70-48C4-982C-D6CCA662DC2E}" type="pres">
      <dgm:prSet presAssocID="{5F1E9312-D7C4-4082-847E-61A92D5A3F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E07756-1D86-4395-B84F-0B798984BB39}" type="presOf" srcId="{5F6AAF9A-50EA-4A75-9A55-39BB742D01BD}" destId="{F3366125-516E-4D4F-935D-B12B0C8588CD}" srcOrd="1" destOrd="0" presId="urn:microsoft.com/office/officeart/2005/8/layout/target3"/>
    <dgm:cxn modelId="{57ACEBEE-942C-4879-B9F9-D4E9C4266B00}" type="presOf" srcId="{9CB25AF5-F550-4043-AC12-6C3F4B0190E0}" destId="{23F7D302-4B74-4062-8623-40626F02DD7E}" srcOrd="0" destOrd="0" presId="urn:microsoft.com/office/officeart/2005/8/layout/target3"/>
    <dgm:cxn modelId="{3F76B419-6E39-4841-AD50-AEA46F23C991}" type="presOf" srcId="{9CB25AF5-F550-4043-AC12-6C3F4B0190E0}" destId="{13EC0493-4C92-4FA5-9603-56309CFC85EE}" srcOrd="1" destOrd="0" presId="urn:microsoft.com/office/officeart/2005/8/layout/target3"/>
    <dgm:cxn modelId="{168FD535-E856-4562-A3AF-63347A5D908B}" type="presOf" srcId="{2CDCB643-CDF3-4FA3-83A5-9870CC48524B}" destId="{56D40437-CC90-4900-8587-1BE8648392CB}" srcOrd="0" destOrd="0" presId="urn:microsoft.com/office/officeart/2005/8/layout/target3"/>
    <dgm:cxn modelId="{A6742740-C3A4-4EEE-93E8-647935DD941A}" type="presOf" srcId="{5F1E9312-D7C4-4082-847E-61A92D5A3F6B}" destId="{5EF9D20F-7A70-48C4-982C-D6CCA662DC2E}" srcOrd="1" destOrd="0" presId="urn:microsoft.com/office/officeart/2005/8/layout/target3"/>
    <dgm:cxn modelId="{B49ED2B5-699B-44C9-8E5B-A47319E19241}" type="presOf" srcId="{5F1E9312-D7C4-4082-847E-61A92D5A3F6B}" destId="{5E6EBEA7-EE0B-4BE2-BDAB-92716B67B449}" srcOrd="0" destOrd="0" presId="urn:microsoft.com/office/officeart/2005/8/layout/target3"/>
    <dgm:cxn modelId="{FE10BD0A-6996-402D-8746-26751FA9C403}" srcId="{2CDCB643-CDF3-4FA3-83A5-9870CC48524B}" destId="{9CB25AF5-F550-4043-AC12-6C3F4B0190E0}" srcOrd="1" destOrd="0" parTransId="{01E36583-94EB-47A0-8792-5A35D13636FA}" sibTransId="{7737D38D-C402-4683-9CED-690DE142778B}"/>
    <dgm:cxn modelId="{B7FE1FEF-E23A-4396-8B98-93EB768144C5}" type="presOf" srcId="{5F6AAF9A-50EA-4A75-9A55-39BB742D01BD}" destId="{F721E134-A60F-4582-ABED-FAC2F162511C}" srcOrd="0" destOrd="0" presId="urn:microsoft.com/office/officeart/2005/8/layout/target3"/>
    <dgm:cxn modelId="{9D4A076A-0280-4C90-B254-D6B6C4AC275D}" srcId="{2CDCB643-CDF3-4FA3-83A5-9870CC48524B}" destId="{5F6AAF9A-50EA-4A75-9A55-39BB742D01BD}" srcOrd="0" destOrd="0" parTransId="{5A5BF907-4E3C-448C-B5B6-26FCBF459A65}" sibTransId="{72501EA3-6E09-49C5-A5F1-3C2F2F08675D}"/>
    <dgm:cxn modelId="{D21A2A95-C20B-4E4F-8A8A-B9D4385F2DF5}" srcId="{2CDCB643-CDF3-4FA3-83A5-9870CC48524B}" destId="{5F1E9312-D7C4-4082-847E-61A92D5A3F6B}" srcOrd="2" destOrd="0" parTransId="{646EE3BA-90C8-414B-B3D9-E17CB9476BD1}" sibTransId="{D518B9BD-0BF7-4C16-859E-0856C740B1DE}"/>
    <dgm:cxn modelId="{9DA89B02-6622-4C01-8DCD-032A3B5C9617}" type="presParOf" srcId="{56D40437-CC90-4900-8587-1BE8648392CB}" destId="{6E22C3BB-251E-4292-B796-2EFFD6C21447}" srcOrd="0" destOrd="0" presId="urn:microsoft.com/office/officeart/2005/8/layout/target3"/>
    <dgm:cxn modelId="{7F958BB8-E15A-45CD-85DC-163A35678854}" type="presParOf" srcId="{56D40437-CC90-4900-8587-1BE8648392CB}" destId="{1F6D1EAD-BD22-4A5E-A2DD-3C76EAD9323D}" srcOrd="1" destOrd="0" presId="urn:microsoft.com/office/officeart/2005/8/layout/target3"/>
    <dgm:cxn modelId="{84B7BF6E-FACF-423D-8015-EB0EFCE0EF3B}" type="presParOf" srcId="{56D40437-CC90-4900-8587-1BE8648392CB}" destId="{F721E134-A60F-4582-ABED-FAC2F162511C}" srcOrd="2" destOrd="0" presId="urn:microsoft.com/office/officeart/2005/8/layout/target3"/>
    <dgm:cxn modelId="{EB304047-3EE8-48FD-83C1-D80D4808C30D}" type="presParOf" srcId="{56D40437-CC90-4900-8587-1BE8648392CB}" destId="{438CC65C-C6E2-4CDF-A438-142F468324BA}" srcOrd="3" destOrd="0" presId="urn:microsoft.com/office/officeart/2005/8/layout/target3"/>
    <dgm:cxn modelId="{F5428523-AA08-4C6D-8C71-932690B27D82}" type="presParOf" srcId="{56D40437-CC90-4900-8587-1BE8648392CB}" destId="{55C0A016-FCE4-4D33-9D38-66B66D5063DC}" srcOrd="4" destOrd="0" presId="urn:microsoft.com/office/officeart/2005/8/layout/target3"/>
    <dgm:cxn modelId="{CF8CFF8F-9ECC-40DD-A44E-D68BE19B3DC5}" type="presParOf" srcId="{56D40437-CC90-4900-8587-1BE8648392CB}" destId="{23F7D302-4B74-4062-8623-40626F02DD7E}" srcOrd="5" destOrd="0" presId="urn:microsoft.com/office/officeart/2005/8/layout/target3"/>
    <dgm:cxn modelId="{5072DD45-D0FF-40F7-89FA-EC0609EE3DA9}" type="presParOf" srcId="{56D40437-CC90-4900-8587-1BE8648392CB}" destId="{D5D1F235-7BC4-4AE0-8A82-4604626E7D8E}" srcOrd="6" destOrd="0" presId="urn:microsoft.com/office/officeart/2005/8/layout/target3"/>
    <dgm:cxn modelId="{73A09724-EF71-4AB6-83BF-B6C612C24D05}" type="presParOf" srcId="{56D40437-CC90-4900-8587-1BE8648392CB}" destId="{1F0BB12C-E00A-4BA5-A1EB-B8B9351AA264}" srcOrd="7" destOrd="0" presId="urn:microsoft.com/office/officeart/2005/8/layout/target3"/>
    <dgm:cxn modelId="{19028C31-5EF4-432F-936B-F55DBA9365EF}" type="presParOf" srcId="{56D40437-CC90-4900-8587-1BE8648392CB}" destId="{5E6EBEA7-EE0B-4BE2-BDAB-92716B67B449}" srcOrd="8" destOrd="0" presId="urn:microsoft.com/office/officeart/2005/8/layout/target3"/>
    <dgm:cxn modelId="{107ED64D-246C-4ECD-B2F6-9D8617D35B3E}" type="presParOf" srcId="{56D40437-CC90-4900-8587-1BE8648392CB}" destId="{F3366125-516E-4D4F-935D-B12B0C8588CD}" srcOrd="9" destOrd="0" presId="urn:microsoft.com/office/officeart/2005/8/layout/target3"/>
    <dgm:cxn modelId="{D2DF94E6-D056-4FB1-BC3B-C86ABF2ED686}" type="presParOf" srcId="{56D40437-CC90-4900-8587-1BE8648392CB}" destId="{13EC0493-4C92-4FA5-9603-56309CFC85EE}" srcOrd="10" destOrd="0" presId="urn:microsoft.com/office/officeart/2005/8/layout/target3"/>
    <dgm:cxn modelId="{0173082C-8CED-4772-8613-DED16FFD3B54}" type="presParOf" srcId="{56D40437-CC90-4900-8587-1BE8648392CB}" destId="{5EF9D20F-7A70-48C4-982C-D6CCA662DC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CB643-CDF3-4FA3-83A5-9870CC48524B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</dgm:pt>
    <dgm:pt modelId="{5F6AAF9A-50EA-4A75-9A55-39BB742D01BD}">
      <dgm:prSet phldrT="[Text]"/>
      <dgm:spPr/>
      <dgm:t>
        <a:bodyPr/>
        <a:lstStyle/>
        <a:p>
          <a:r>
            <a:rPr lang="en-US" dirty="0" smtClean="0"/>
            <a:t>We are compared to the </a:t>
          </a:r>
          <a:br>
            <a:rPr lang="en-US" dirty="0" smtClean="0"/>
          </a:br>
          <a:r>
            <a:rPr lang="en-US" dirty="0" smtClean="0"/>
            <a:t>“Best of the Best”</a:t>
          </a:r>
          <a:endParaRPr lang="en-US" dirty="0"/>
        </a:p>
      </dgm:t>
    </dgm:pt>
    <dgm:pt modelId="{5A5BF907-4E3C-448C-B5B6-26FCBF459A65}" type="parTrans" cxnId="{9D4A076A-0280-4C90-B254-D6B6C4AC275D}">
      <dgm:prSet/>
      <dgm:spPr/>
      <dgm:t>
        <a:bodyPr/>
        <a:lstStyle/>
        <a:p>
          <a:endParaRPr lang="en-US"/>
        </a:p>
      </dgm:t>
    </dgm:pt>
    <dgm:pt modelId="{72501EA3-6E09-49C5-A5F1-3C2F2F08675D}" type="sibTrans" cxnId="{9D4A076A-0280-4C90-B254-D6B6C4AC275D}">
      <dgm:prSet/>
      <dgm:spPr/>
      <dgm:t>
        <a:bodyPr/>
        <a:lstStyle/>
        <a:p>
          <a:endParaRPr lang="en-US"/>
        </a:p>
      </dgm:t>
    </dgm:pt>
    <dgm:pt modelId="{9CB25AF5-F550-4043-AC12-6C3F4B0190E0}">
      <dgm:prSet phldrT="[Text]"/>
      <dgm:spPr/>
      <dgm:t>
        <a:bodyPr/>
        <a:lstStyle/>
        <a:p>
          <a:r>
            <a:rPr lang="en-US" dirty="0" smtClean="0"/>
            <a:t>First Impressions Matter</a:t>
          </a:r>
          <a:endParaRPr lang="en-US" dirty="0"/>
        </a:p>
      </dgm:t>
    </dgm:pt>
    <dgm:pt modelId="{01E36583-94EB-47A0-8792-5A35D13636FA}" type="parTrans" cxnId="{FE10BD0A-6996-402D-8746-26751FA9C403}">
      <dgm:prSet/>
      <dgm:spPr/>
      <dgm:t>
        <a:bodyPr/>
        <a:lstStyle/>
        <a:p>
          <a:endParaRPr lang="en-US"/>
        </a:p>
      </dgm:t>
    </dgm:pt>
    <dgm:pt modelId="{7737D38D-C402-4683-9CED-690DE142778B}" type="sibTrans" cxnId="{FE10BD0A-6996-402D-8746-26751FA9C403}">
      <dgm:prSet/>
      <dgm:spPr/>
      <dgm:t>
        <a:bodyPr/>
        <a:lstStyle/>
        <a:p>
          <a:endParaRPr lang="en-US"/>
        </a:p>
      </dgm:t>
    </dgm:pt>
    <dgm:pt modelId="{5F1E9312-D7C4-4082-847E-61A92D5A3F6B}">
      <dgm:prSet phldrT="[Text]"/>
      <dgm:spPr/>
      <dgm:t>
        <a:bodyPr/>
        <a:lstStyle/>
        <a:p>
          <a:r>
            <a:rPr lang="en-US" dirty="0" smtClean="0"/>
            <a:t>Use a “Customer” Perspective</a:t>
          </a:r>
          <a:endParaRPr lang="en-US" dirty="0"/>
        </a:p>
      </dgm:t>
    </dgm:pt>
    <dgm:pt modelId="{646EE3BA-90C8-414B-B3D9-E17CB9476BD1}" type="parTrans" cxnId="{D21A2A95-C20B-4E4F-8A8A-B9D4385F2DF5}">
      <dgm:prSet/>
      <dgm:spPr/>
      <dgm:t>
        <a:bodyPr/>
        <a:lstStyle/>
        <a:p>
          <a:endParaRPr lang="en-US"/>
        </a:p>
      </dgm:t>
    </dgm:pt>
    <dgm:pt modelId="{D518B9BD-0BF7-4C16-859E-0856C740B1DE}" type="sibTrans" cxnId="{D21A2A95-C20B-4E4F-8A8A-B9D4385F2DF5}">
      <dgm:prSet/>
      <dgm:spPr/>
      <dgm:t>
        <a:bodyPr/>
        <a:lstStyle/>
        <a:p>
          <a:endParaRPr lang="en-US"/>
        </a:p>
      </dgm:t>
    </dgm:pt>
    <dgm:pt modelId="{56D40437-CC90-4900-8587-1BE8648392CB}" type="pres">
      <dgm:prSet presAssocID="{2CDCB643-CDF3-4FA3-83A5-9870CC4852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22C3BB-251E-4292-B796-2EFFD6C21447}" type="pres">
      <dgm:prSet presAssocID="{5F6AAF9A-50EA-4A75-9A55-39BB742D01BD}" presName="circle1" presStyleLbl="node1" presStyleIdx="0" presStyleCnt="3"/>
      <dgm:spPr/>
    </dgm:pt>
    <dgm:pt modelId="{1F6D1EAD-BD22-4A5E-A2DD-3C76EAD9323D}" type="pres">
      <dgm:prSet presAssocID="{5F6AAF9A-50EA-4A75-9A55-39BB742D01BD}" presName="space" presStyleCnt="0"/>
      <dgm:spPr/>
    </dgm:pt>
    <dgm:pt modelId="{F721E134-A60F-4582-ABED-FAC2F162511C}" type="pres">
      <dgm:prSet presAssocID="{5F6AAF9A-50EA-4A75-9A55-39BB742D01BD}" presName="rect1" presStyleLbl="alignAcc1" presStyleIdx="0" presStyleCnt="3"/>
      <dgm:spPr/>
      <dgm:t>
        <a:bodyPr/>
        <a:lstStyle/>
        <a:p>
          <a:endParaRPr lang="en-US"/>
        </a:p>
      </dgm:t>
    </dgm:pt>
    <dgm:pt modelId="{438CC65C-C6E2-4CDF-A438-142F468324BA}" type="pres">
      <dgm:prSet presAssocID="{9CB25AF5-F550-4043-AC12-6C3F4B0190E0}" presName="vertSpace2" presStyleLbl="node1" presStyleIdx="0" presStyleCnt="3"/>
      <dgm:spPr/>
    </dgm:pt>
    <dgm:pt modelId="{55C0A016-FCE4-4D33-9D38-66B66D5063DC}" type="pres">
      <dgm:prSet presAssocID="{9CB25AF5-F550-4043-AC12-6C3F4B0190E0}" presName="circle2" presStyleLbl="node1" presStyleIdx="1" presStyleCnt="3"/>
      <dgm:spPr/>
    </dgm:pt>
    <dgm:pt modelId="{23F7D302-4B74-4062-8623-40626F02DD7E}" type="pres">
      <dgm:prSet presAssocID="{9CB25AF5-F550-4043-AC12-6C3F4B0190E0}" presName="rect2" presStyleLbl="alignAcc1" presStyleIdx="1" presStyleCnt="3"/>
      <dgm:spPr/>
      <dgm:t>
        <a:bodyPr/>
        <a:lstStyle/>
        <a:p>
          <a:endParaRPr lang="en-US"/>
        </a:p>
      </dgm:t>
    </dgm:pt>
    <dgm:pt modelId="{D5D1F235-7BC4-4AE0-8A82-4604626E7D8E}" type="pres">
      <dgm:prSet presAssocID="{5F1E9312-D7C4-4082-847E-61A92D5A3F6B}" presName="vertSpace3" presStyleLbl="node1" presStyleIdx="1" presStyleCnt="3"/>
      <dgm:spPr/>
    </dgm:pt>
    <dgm:pt modelId="{1F0BB12C-E00A-4BA5-A1EB-B8B9351AA264}" type="pres">
      <dgm:prSet presAssocID="{5F1E9312-D7C4-4082-847E-61A92D5A3F6B}" presName="circle3" presStyleLbl="node1" presStyleIdx="2" presStyleCnt="3"/>
      <dgm:spPr/>
    </dgm:pt>
    <dgm:pt modelId="{5E6EBEA7-EE0B-4BE2-BDAB-92716B67B449}" type="pres">
      <dgm:prSet presAssocID="{5F1E9312-D7C4-4082-847E-61A92D5A3F6B}" presName="rect3" presStyleLbl="alignAcc1" presStyleIdx="2" presStyleCnt="3"/>
      <dgm:spPr/>
      <dgm:t>
        <a:bodyPr/>
        <a:lstStyle/>
        <a:p>
          <a:endParaRPr lang="en-US"/>
        </a:p>
      </dgm:t>
    </dgm:pt>
    <dgm:pt modelId="{F3366125-516E-4D4F-935D-B12B0C8588CD}" type="pres">
      <dgm:prSet presAssocID="{5F6AAF9A-50EA-4A75-9A55-39BB742D01B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0493-4C92-4FA5-9603-56309CFC85EE}" type="pres">
      <dgm:prSet presAssocID="{9CB25AF5-F550-4043-AC12-6C3F4B0190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D20F-7A70-48C4-982C-D6CCA662DC2E}" type="pres">
      <dgm:prSet presAssocID="{5F1E9312-D7C4-4082-847E-61A92D5A3F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6172C-1D24-420D-93E9-063824CDE591}" type="presOf" srcId="{5F1E9312-D7C4-4082-847E-61A92D5A3F6B}" destId="{5E6EBEA7-EE0B-4BE2-BDAB-92716B67B449}" srcOrd="0" destOrd="0" presId="urn:microsoft.com/office/officeart/2005/8/layout/target3"/>
    <dgm:cxn modelId="{4F3F24F6-8875-4320-980E-20E14132410F}" type="presOf" srcId="{2CDCB643-CDF3-4FA3-83A5-9870CC48524B}" destId="{56D40437-CC90-4900-8587-1BE8648392CB}" srcOrd="0" destOrd="0" presId="urn:microsoft.com/office/officeart/2005/8/layout/target3"/>
    <dgm:cxn modelId="{EE85F5C6-AB15-4000-8E91-A5D643A6FD8D}" type="presOf" srcId="{9CB25AF5-F550-4043-AC12-6C3F4B0190E0}" destId="{23F7D302-4B74-4062-8623-40626F02DD7E}" srcOrd="0" destOrd="0" presId="urn:microsoft.com/office/officeart/2005/8/layout/target3"/>
    <dgm:cxn modelId="{EA7B2383-A4B6-4E24-997A-4CCAEE764DDE}" type="presOf" srcId="{9CB25AF5-F550-4043-AC12-6C3F4B0190E0}" destId="{13EC0493-4C92-4FA5-9603-56309CFC85EE}" srcOrd="1" destOrd="0" presId="urn:microsoft.com/office/officeart/2005/8/layout/target3"/>
    <dgm:cxn modelId="{1A8DCD79-B860-46AD-843F-CC75E359CE70}" type="presOf" srcId="{5F6AAF9A-50EA-4A75-9A55-39BB742D01BD}" destId="{F3366125-516E-4D4F-935D-B12B0C8588CD}" srcOrd="1" destOrd="0" presId="urn:microsoft.com/office/officeart/2005/8/layout/target3"/>
    <dgm:cxn modelId="{FE10BD0A-6996-402D-8746-26751FA9C403}" srcId="{2CDCB643-CDF3-4FA3-83A5-9870CC48524B}" destId="{9CB25AF5-F550-4043-AC12-6C3F4B0190E0}" srcOrd="1" destOrd="0" parTransId="{01E36583-94EB-47A0-8792-5A35D13636FA}" sibTransId="{7737D38D-C402-4683-9CED-690DE142778B}"/>
    <dgm:cxn modelId="{9207E34D-62F1-497A-95D7-68881360A006}" type="presOf" srcId="{5F1E9312-D7C4-4082-847E-61A92D5A3F6B}" destId="{5EF9D20F-7A70-48C4-982C-D6CCA662DC2E}" srcOrd="1" destOrd="0" presId="urn:microsoft.com/office/officeart/2005/8/layout/target3"/>
    <dgm:cxn modelId="{9D4A076A-0280-4C90-B254-D6B6C4AC275D}" srcId="{2CDCB643-CDF3-4FA3-83A5-9870CC48524B}" destId="{5F6AAF9A-50EA-4A75-9A55-39BB742D01BD}" srcOrd="0" destOrd="0" parTransId="{5A5BF907-4E3C-448C-B5B6-26FCBF459A65}" sibTransId="{72501EA3-6E09-49C5-A5F1-3C2F2F08675D}"/>
    <dgm:cxn modelId="{D21A2A95-C20B-4E4F-8A8A-B9D4385F2DF5}" srcId="{2CDCB643-CDF3-4FA3-83A5-9870CC48524B}" destId="{5F1E9312-D7C4-4082-847E-61A92D5A3F6B}" srcOrd="2" destOrd="0" parTransId="{646EE3BA-90C8-414B-B3D9-E17CB9476BD1}" sibTransId="{D518B9BD-0BF7-4C16-859E-0856C740B1DE}"/>
    <dgm:cxn modelId="{6226F906-9619-42C1-A535-4767F504C4B2}" type="presOf" srcId="{5F6AAF9A-50EA-4A75-9A55-39BB742D01BD}" destId="{F721E134-A60F-4582-ABED-FAC2F162511C}" srcOrd="0" destOrd="0" presId="urn:microsoft.com/office/officeart/2005/8/layout/target3"/>
    <dgm:cxn modelId="{BFCB6199-AA91-4C6C-93DC-DC61BD1BC076}" type="presParOf" srcId="{56D40437-CC90-4900-8587-1BE8648392CB}" destId="{6E22C3BB-251E-4292-B796-2EFFD6C21447}" srcOrd="0" destOrd="0" presId="urn:microsoft.com/office/officeart/2005/8/layout/target3"/>
    <dgm:cxn modelId="{D3F110C6-9993-42DD-86AB-0D2B6405B053}" type="presParOf" srcId="{56D40437-CC90-4900-8587-1BE8648392CB}" destId="{1F6D1EAD-BD22-4A5E-A2DD-3C76EAD9323D}" srcOrd="1" destOrd="0" presId="urn:microsoft.com/office/officeart/2005/8/layout/target3"/>
    <dgm:cxn modelId="{30B81F3F-515F-4DCA-829B-8EC86A974E18}" type="presParOf" srcId="{56D40437-CC90-4900-8587-1BE8648392CB}" destId="{F721E134-A60F-4582-ABED-FAC2F162511C}" srcOrd="2" destOrd="0" presId="urn:microsoft.com/office/officeart/2005/8/layout/target3"/>
    <dgm:cxn modelId="{F7E67495-D553-496D-9EA5-2B673C4ED6BB}" type="presParOf" srcId="{56D40437-CC90-4900-8587-1BE8648392CB}" destId="{438CC65C-C6E2-4CDF-A438-142F468324BA}" srcOrd="3" destOrd="0" presId="urn:microsoft.com/office/officeart/2005/8/layout/target3"/>
    <dgm:cxn modelId="{D1AD3243-2D8F-44AE-AAF4-78C266292AB3}" type="presParOf" srcId="{56D40437-CC90-4900-8587-1BE8648392CB}" destId="{55C0A016-FCE4-4D33-9D38-66B66D5063DC}" srcOrd="4" destOrd="0" presId="urn:microsoft.com/office/officeart/2005/8/layout/target3"/>
    <dgm:cxn modelId="{16550709-501E-4856-B048-B1201684B29C}" type="presParOf" srcId="{56D40437-CC90-4900-8587-1BE8648392CB}" destId="{23F7D302-4B74-4062-8623-40626F02DD7E}" srcOrd="5" destOrd="0" presId="urn:microsoft.com/office/officeart/2005/8/layout/target3"/>
    <dgm:cxn modelId="{57786517-C314-428D-8E3C-673A45802E64}" type="presParOf" srcId="{56D40437-CC90-4900-8587-1BE8648392CB}" destId="{D5D1F235-7BC4-4AE0-8A82-4604626E7D8E}" srcOrd="6" destOrd="0" presId="urn:microsoft.com/office/officeart/2005/8/layout/target3"/>
    <dgm:cxn modelId="{24E20C45-90ED-4F72-B2F6-FC6A3A92E2DD}" type="presParOf" srcId="{56D40437-CC90-4900-8587-1BE8648392CB}" destId="{1F0BB12C-E00A-4BA5-A1EB-B8B9351AA264}" srcOrd="7" destOrd="0" presId="urn:microsoft.com/office/officeart/2005/8/layout/target3"/>
    <dgm:cxn modelId="{4B0F5AAA-1435-464A-A293-76C6D9E5A842}" type="presParOf" srcId="{56D40437-CC90-4900-8587-1BE8648392CB}" destId="{5E6EBEA7-EE0B-4BE2-BDAB-92716B67B449}" srcOrd="8" destOrd="0" presId="urn:microsoft.com/office/officeart/2005/8/layout/target3"/>
    <dgm:cxn modelId="{61C6603F-117D-4270-A5FB-8FBBC6435CA9}" type="presParOf" srcId="{56D40437-CC90-4900-8587-1BE8648392CB}" destId="{F3366125-516E-4D4F-935D-B12B0C8588CD}" srcOrd="9" destOrd="0" presId="urn:microsoft.com/office/officeart/2005/8/layout/target3"/>
    <dgm:cxn modelId="{39E26980-E030-444A-8AAA-8A2CC18CF131}" type="presParOf" srcId="{56D40437-CC90-4900-8587-1BE8648392CB}" destId="{13EC0493-4C92-4FA5-9603-56309CFC85EE}" srcOrd="10" destOrd="0" presId="urn:microsoft.com/office/officeart/2005/8/layout/target3"/>
    <dgm:cxn modelId="{7AAC0EBE-CF95-4BAC-AB5B-FB9CA1A07D41}" type="presParOf" srcId="{56D40437-CC90-4900-8587-1BE8648392CB}" destId="{5EF9D20F-7A70-48C4-982C-D6CCA662DC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CB643-CDF3-4FA3-83A5-9870CC48524B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</dgm:pt>
    <dgm:pt modelId="{5F6AAF9A-50EA-4A75-9A55-39BB742D01BD}">
      <dgm:prSet phldrT="[Text]"/>
      <dgm:spPr/>
      <dgm:t>
        <a:bodyPr/>
        <a:lstStyle/>
        <a:p>
          <a:r>
            <a:rPr lang="en-US" dirty="0" smtClean="0"/>
            <a:t>Invited Customers Back</a:t>
          </a:r>
          <a:endParaRPr lang="en-US" dirty="0"/>
        </a:p>
      </dgm:t>
    </dgm:pt>
    <dgm:pt modelId="{5A5BF907-4E3C-448C-B5B6-26FCBF459A65}" type="parTrans" cxnId="{9D4A076A-0280-4C90-B254-D6B6C4AC275D}">
      <dgm:prSet/>
      <dgm:spPr/>
      <dgm:t>
        <a:bodyPr/>
        <a:lstStyle/>
        <a:p>
          <a:endParaRPr lang="en-US"/>
        </a:p>
      </dgm:t>
    </dgm:pt>
    <dgm:pt modelId="{72501EA3-6E09-49C5-A5F1-3C2F2F08675D}" type="sibTrans" cxnId="{9D4A076A-0280-4C90-B254-D6B6C4AC275D}">
      <dgm:prSet/>
      <dgm:spPr/>
      <dgm:t>
        <a:bodyPr/>
        <a:lstStyle/>
        <a:p>
          <a:endParaRPr lang="en-US"/>
        </a:p>
      </dgm:t>
    </dgm:pt>
    <dgm:pt modelId="{9CB25AF5-F550-4043-AC12-6C3F4B0190E0}">
      <dgm:prSet phldrT="[Text]"/>
      <dgm:spPr/>
      <dgm:t>
        <a:bodyPr/>
        <a:lstStyle/>
        <a:p>
          <a:r>
            <a:rPr lang="en-US" dirty="0" smtClean="0"/>
            <a:t>More &amp; Better</a:t>
          </a:r>
          <a:br>
            <a:rPr lang="en-US" dirty="0" smtClean="0"/>
          </a:br>
          <a:r>
            <a:rPr lang="en-US" dirty="0" smtClean="0"/>
            <a:t>Advertising Opportunities</a:t>
          </a:r>
          <a:endParaRPr lang="en-US" dirty="0"/>
        </a:p>
      </dgm:t>
    </dgm:pt>
    <dgm:pt modelId="{01E36583-94EB-47A0-8792-5A35D13636FA}" type="parTrans" cxnId="{FE10BD0A-6996-402D-8746-26751FA9C403}">
      <dgm:prSet/>
      <dgm:spPr/>
      <dgm:t>
        <a:bodyPr/>
        <a:lstStyle/>
        <a:p>
          <a:endParaRPr lang="en-US"/>
        </a:p>
      </dgm:t>
    </dgm:pt>
    <dgm:pt modelId="{7737D38D-C402-4683-9CED-690DE142778B}" type="sibTrans" cxnId="{FE10BD0A-6996-402D-8746-26751FA9C403}">
      <dgm:prSet/>
      <dgm:spPr/>
      <dgm:t>
        <a:bodyPr/>
        <a:lstStyle/>
        <a:p>
          <a:endParaRPr lang="en-US"/>
        </a:p>
      </dgm:t>
    </dgm:pt>
    <dgm:pt modelId="{5F1E9312-D7C4-4082-847E-61A92D5A3F6B}">
      <dgm:prSet phldrT="[Text]"/>
      <dgm:spPr/>
      <dgm:t>
        <a:bodyPr/>
        <a:lstStyle/>
        <a:p>
          <a:r>
            <a:rPr lang="en-US" dirty="0" smtClean="0"/>
            <a:t>Improved Our Web Presence</a:t>
          </a:r>
          <a:endParaRPr lang="en-US" dirty="0"/>
        </a:p>
      </dgm:t>
    </dgm:pt>
    <dgm:pt modelId="{646EE3BA-90C8-414B-B3D9-E17CB9476BD1}" type="parTrans" cxnId="{D21A2A95-C20B-4E4F-8A8A-B9D4385F2DF5}">
      <dgm:prSet/>
      <dgm:spPr/>
      <dgm:t>
        <a:bodyPr/>
        <a:lstStyle/>
        <a:p>
          <a:endParaRPr lang="en-US"/>
        </a:p>
      </dgm:t>
    </dgm:pt>
    <dgm:pt modelId="{D518B9BD-0BF7-4C16-859E-0856C740B1DE}" type="sibTrans" cxnId="{D21A2A95-C20B-4E4F-8A8A-B9D4385F2DF5}">
      <dgm:prSet/>
      <dgm:spPr/>
      <dgm:t>
        <a:bodyPr/>
        <a:lstStyle/>
        <a:p>
          <a:endParaRPr lang="en-US"/>
        </a:p>
      </dgm:t>
    </dgm:pt>
    <dgm:pt modelId="{56D40437-CC90-4900-8587-1BE8648392CB}" type="pres">
      <dgm:prSet presAssocID="{2CDCB643-CDF3-4FA3-83A5-9870CC4852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22C3BB-251E-4292-B796-2EFFD6C21447}" type="pres">
      <dgm:prSet presAssocID="{5F6AAF9A-50EA-4A75-9A55-39BB742D01BD}" presName="circle1" presStyleLbl="node1" presStyleIdx="0" presStyleCnt="3"/>
      <dgm:spPr/>
    </dgm:pt>
    <dgm:pt modelId="{1F6D1EAD-BD22-4A5E-A2DD-3C76EAD9323D}" type="pres">
      <dgm:prSet presAssocID="{5F6AAF9A-50EA-4A75-9A55-39BB742D01BD}" presName="space" presStyleCnt="0"/>
      <dgm:spPr/>
    </dgm:pt>
    <dgm:pt modelId="{F721E134-A60F-4582-ABED-FAC2F162511C}" type="pres">
      <dgm:prSet presAssocID="{5F6AAF9A-50EA-4A75-9A55-39BB742D01BD}" presName="rect1" presStyleLbl="alignAcc1" presStyleIdx="0" presStyleCnt="3"/>
      <dgm:spPr/>
      <dgm:t>
        <a:bodyPr/>
        <a:lstStyle/>
        <a:p>
          <a:endParaRPr lang="en-US"/>
        </a:p>
      </dgm:t>
    </dgm:pt>
    <dgm:pt modelId="{438CC65C-C6E2-4CDF-A438-142F468324BA}" type="pres">
      <dgm:prSet presAssocID="{9CB25AF5-F550-4043-AC12-6C3F4B0190E0}" presName="vertSpace2" presStyleLbl="node1" presStyleIdx="0" presStyleCnt="3"/>
      <dgm:spPr/>
    </dgm:pt>
    <dgm:pt modelId="{55C0A016-FCE4-4D33-9D38-66B66D5063DC}" type="pres">
      <dgm:prSet presAssocID="{9CB25AF5-F550-4043-AC12-6C3F4B0190E0}" presName="circle2" presStyleLbl="node1" presStyleIdx="1" presStyleCnt="3"/>
      <dgm:spPr/>
    </dgm:pt>
    <dgm:pt modelId="{23F7D302-4B74-4062-8623-40626F02DD7E}" type="pres">
      <dgm:prSet presAssocID="{9CB25AF5-F550-4043-AC12-6C3F4B0190E0}" presName="rect2" presStyleLbl="alignAcc1" presStyleIdx="1" presStyleCnt="3"/>
      <dgm:spPr/>
      <dgm:t>
        <a:bodyPr/>
        <a:lstStyle/>
        <a:p>
          <a:endParaRPr lang="en-US"/>
        </a:p>
      </dgm:t>
    </dgm:pt>
    <dgm:pt modelId="{D5D1F235-7BC4-4AE0-8A82-4604626E7D8E}" type="pres">
      <dgm:prSet presAssocID="{5F1E9312-D7C4-4082-847E-61A92D5A3F6B}" presName="vertSpace3" presStyleLbl="node1" presStyleIdx="1" presStyleCnt="3"/>
      <dgm:spPr/>
    </dgm:pt>
    <dgm:pt modelId="{1F0BB12C-E00A-4BA5-A1EB-B8B9351AA264}" type="pres">
      <dgm:prSet presAssocID="{5F1E9312-D7C4-4082-847E-61A92D5A3F6B}" presName="circle3" presStyleLbl="node1" presStyleIdx="2" presStyleCnt="3"/>
      <dgm:spPr/>
    </dgm:pt>
    <dgm:pt modelId="{5E6EBEA7-EE0B-4BE2-BDAB-92716B67B449}" type="pres">
      <dgm:prSet presAssocID="{5F1E9312-D7C4-4082-847E-61A92D5A3F6B}" presName="rect3" presStyleLbl="alignAcc1" presStyleIdx="2" presStyleCnt="3"/>
      <dgm:spPr/>
      <dgm:t>
        <a:bodyPr/>
        <a:lstStyle/>
        <a:p>
          <a:endParaRPr lang="en-US"/>
        </a:p>
      </dgm:t>
    </dgm:pt>
    <dgm:pt modelId="{F3366125-516E-4D4F-935D-B12B0C8588CD}" type="pres">
      <dgm:prSet presAssocID="{5F6AAF9A-50EA-4A75-9A55-39BB742D01B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0493-4C92-4FA5-9603-56309CFC85EE}" type="pres">
      <dgm:prSet presAssocID="{9CB25AF5-F550-4043-AC12-6C3F4B0190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D20F-7A70-48C4-982C-D6CCA662DC2E}" type="pres">
      <dgm:prSet presAssocID="{5F1E9312-D7C4-4082-847E-61A92D5A3F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75308-D340-476E-A6CB-325CB81B94FC}" type="presOf" srcId="{5F1E9312-D7C4-4082-847E-61A92D5A3F6B}" destId="{5E6EBEA7-EE0B-4BE2-BDAB-92716B67B449}" srcOrd="0" destOrd="0" presId="urn:microsoft.com/office/officeart/2005/8/layout/target3"/>
    <dgm:cxn modelId="{AAE28323-6120-41A4-AD67-A3DD7B9002BE}" type="presOf" srcId="{5F6AAF9A-50EA-4A75-9A55-39BB742D01BD}" destId="{F3366125-516E-4D4F-935D-B12B0C8588CD}" srcOrd="1" destOrd="0" presId="urn:microsoft.com/office/officeart/2005/8/layout/target3"/>
    <dgm:cxn modelId="{8A52E174-1C23-4B11-8222-4A565F037051}" type="presOf" srcId="{2CDCB643-CDF3-4FA3-83A5-9870CC48524B}" destId="{56D40437-CC90-4900-8587-1BE8648392CB}" srcOrd="0" destOrd="0" presId="urn:microsoft.com/office/officeart/2005/8/layout/target3"/>
    <dgm:cxn modelId="{AF015AFD-3E62-4B1B-B6BF-02A277D509AD}" type="presOf" srcId="{5F6AAF9A-50EA-4A75-9A55-39BB742D01BD}" destId="{F721E134-A60F-4582-ABED-FAC2F162511C}" srcOrd="0" destOrd="0" presId="urn:microsoft.com/office/officeart/2005/8/layout/target3"/>
    <dgm:cxn modelId="{20D200A8-A114-4C45-AEC7-E7EFA5DD3BC5}" type="presOf" srcId="{5F1E9312-D7C4-4082-847E-61A92D5A3F6B}" destId="{5EF9D20F-7A70-48C4-982C-D6CCA662DC2E}" srcOrd="1" destOrd="0" presId="urn:microsoft.com/office/officeart/2005/8/layout/target3"/>
    <dgm:cxn modelId="{9F92DA1D-752E-4DA1-AAD8-764F60E1E477}" type="presOf" srcId="{9CB25AF5-F550-4043-AC12-6C3F4B0190E0}" destId="{13EC0493-4C92-4FA5-9603-56309CFC85EE}" srcOrd="1" destOrd="0" presId="urn:microsoft.com/office/officeart/2005/8/layout/target3"/>
    <dgm:cxn modelId="{FE10BD0A-6996-402D-8746-26751FA9C403}" srcId="{2CDCB643-CDF3-4FA3-83A5-9870CC48524B}" destId="{9CB25AF5-F550-4043-AC12-6C3F4B0190E0}" srcOrd="1" destOrd="0" parTransId="{01E36583-94EB-47A0-8792-5A35D13636FA}" sibTransId="{7737D38D-C402-4683-9CED-690DE142778B}"/>
    <dgm:cxn modelId="{9D4A076A-0280-4C90-B254-D6B6C4AC275D}" srcId="{2CDCB643-CDF3-4FA3-83A5-9870CC48524B}" destId="{5F6AAF9A-50EA-4A75-9A55-39BB742D01BD}" srcOrd="0" destOrd="0" parTransId="{5A5BF907-4E3C-448C-B5B6-26FCBF459A65}" sibTransId="{72501EA3-6E09-49C5-A5F1-3C2F2F08675D}"/>
    <dgm:cxn modelId="{D21A2A95-C20B-4E4F-8A8A-B9D4385F2DF5}" srcId="{2CDCB643-CDF3-4FA3-83A5-9870CC48524B}" destId="{5F1E9312-D7C4-4082-847E-61A92D5A3F6B}" srcOrd="2" destOrd="0" parTransId="{646EE3BA-90C8-414B-B3D9-E17CB9476BD1}" sibTransId="{D518B9BD-0BF7-4C16-859E-0856C740B1DE}"/>
    <dgm:cxn modelId="{2543D512-98C5-41E3-88F2-4CDA89A2B7DD}" type="presOf" srcId="{9CB25AF5-F550-4043-AC12-6C3F4B0190E0}" destId="{23F7D302-4B74-4062-8623-40626F02DD7E}" srcOrd="0" destOrd="0" presId="urn:microsoft.com/office/officeart/2005/8/layout/target3"/>
    <dgm:cxn modelId="{0CB39A16-DCEE-471D-A0F2-076CB24E83E0}" type="presParOf" srcId="{56D40437-CC90-4900-8587-1BE8648392CB}" destId="{6E22C3BB-251E-4292-B796-2EFFD6C21447}" srcOrd="0" destOrd="0" presId="urn:microsoft.com/office/officeart/2005/8/layout/target3"/>
    <dgm:cxn modelId="{AFBFA135-765F-404F-9F89-1D98D7953FE1}" type="presParOf" srcId="{56D40437-CC90-4900-8587-1BE8648392CB}" destId="{1F6D1EAD-BD22-4A5E-A2DD-3C76EAD9323D}" srcOrd="1" destOrd="0" presId="urn:microsoft.com/office/officeart/2005/8/layout/target3"/>
    <dgm:cxn modelId="{114015B4-0BD8-4EC5-9753-DEE2F12579CA}" type="presParOf" srcId="{56D40437-CC90-4900-8587-1BE8648392CB}" destId="{F721E134-A60F-4582-ABED-FAC2F162511C}" srcOrd="2" destOrd="0" presId="urn:microsoft.com/office/officeart/2005/8/layout/target3"/>
    <dgm:cxn modelId="{94ED54B9-5E97-4458-BE62-7592EAD1CACF}" type="presParOf" srcId="{56D40437-CC90-4900-8587-1BE8648392CB}" destId="{438CC65C-C6E2-4CDF-A438-142F468324BA}" srcOrd="3" destOrd="0" presId="urn:microsoft.com/office/officeart/2005/8/layout/target3"/>
    <dgm:cxn modelId="{F036645B-63C6-47BA-98A3-6B0198186447}" type="presParOf" srcId="{56D40437-CC90-4900-8587-1BE8648392CB}" destId="{55C0A016-FCE4-4D33-9D38-66B66D5063DC}" srcOrd="4" destOrd="0" presId="urn:microsoft.com/office/officeart/2005/8/layout/target3"/>
    <dgm:cxn modelId="{08645E81-9AA5-4CCD-ADC5-5599F495E575}" type="presParOf" srcId="{56D40437-CC90-4900-8587-1BE8648392CB}" destId="{23F7D302-4B74-4062-8623-40626F02DD7E}" srcOrd="5" destOrd="0" presId="urn:microsoft.com/office/officeart/2005/8/layout/target3"/>
    <dgm:cxn modelId="{92904C1F-3E86-4E59-9E3F-58A204453390}" type="presParOf" srcId="{56D40437-CC90-4900-8587-1BE8648392CB}" destId="{D5D1F235-7BC4-4AE0-8A82-4604626E7D8E}" srcOrd="6" destOrd="0" presId="urn:microsoft.com/office/officeart/2005/8/layout/target3"/>
    <dgm:cxn modelId="{900297D8-B840-4211-BBA3-480DD3F3D464}" type="presParOf" srcId="{56D40437-CC90-4900-8587-1BE8648392CB}" destId="{1F0BB12C-E00A-4BA5-A1EB-B8B9351AA264}" srcOrd="7" destOrd="0" presId="urn:microsoft.com/office/officeart/2005/8/layout/target3"/>
    <dgm:cxn modelId="{1721E33C-DAC5-4F30-82FD-E8E6F650620A}" type="presParOf" srcId="{56D40437-CC90-4900-8587-1BE8648392CB}" destId="{5E6EBEA7-EE0B-4BE2-BDAB-92716B67B449}" srcOrd="8" destOrd="0" presId="urn:microsoft.com/office/officeart/2005/8/layout/target3"/>
    <dgm:cxn modelId="{7434F82E-5024-4401-9016-588BF1CC270D}" type="presParOf" srcId="{56D40437-CC90-4900-8587-1BE8648392CB}" destId="{F3366125-516E-4D4F-935D-B12B0C8588CD}" srcOrd="9" destOrd="0" presId="urn:microsoft.com/office/officeart/2005/8/layout/target3"/>
    <dgm:cxn modelId="{DC73A15E-38AD-4FAC-A6BE-4AC7DC2C2764}" type="presParOf" srcId="{56D40437-CC90-4900-8587-1BE8648392CB}" destId="{13EC0493-4C92-4FA5-9603-56309CFC85EE}" srcOrd="10" destOrd="0" presId="urn:microsoft.com/office/officeart/2005/8/layout/target3"/>
    <dgm:cxn modelId="{C9522FCD-B983-4EE2-A4DA-3BFFE4E36334}" type="presParOf" srcId="{56D40437-CC90-4900-8587-1BE8648392CB}" destId="{5EF9D20F-7A70-48C4-982C-D6CCA662DC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CB643-CDF3-4FA3-83A5-9870CC48524B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</dgm:pt>
    <dgm:pt modelId="{5F6AAF9A-50EA-4A75-9A55-39BB742D01BD}">
      <dgm:prSet phldrT="[Text]"/>
      <dgm:spPr/>
      <dgm:t>
        <a:bodyPr/>
        <a:lstStyle/>
        <a:p>
          <a:r>
            <a:rPr lang="en-US" dirty="0" smtClean="0"/>
            <a:t>Made it Easier for Customers to do Business with Us</a:t>
          </a:r>
          <a:endParaRPr lang="en-US" dirty="0"/>
        </a:p>
      </dgm:t>
    </dgm:pt>
    <dgm:pt modelId="{5A5BF907-4E3C-448C-B5B6-26FCBF459A65}" type="parTrans" cxnId="{9D4A076A-0280-4C90-B254-D6B6C4AC275D}">
      <dgm:prSet/>
      <dgm:spPr/>
      <dgm:t>
        <a:bodyPr/>
        <a:lstStyle/>
        <a:p>
          <a:endParaRPr lang="en-US"/>
        </a:p>
      </dgm:t>
    </dgm:pt>
    <dgm:pt modelId="{72501EA3-6E09-49C5-A5F1-3C2F2F08675D}" type="sibTrans" cxnId="{9D4A076A-0280-4C90-B254-D6B6C4AC275D}">
      <dgm:prSet/>
      <dgm:spPr/>
      <dgm:t>
        <a:bodyPr/>
        <a:lstStyle/>
        <a:p>
          <a:endParaRPr lang="en-US"/>
        </a:p>
      </dgm:t>
    </dgm:pt>
    <dgm:pt modelId="{9CB25AF5-F550-4043-AC12-6C3F4B0190E0}">
      <dgm:prSet phldrT="[Text]"/>
      <dgm:spPr/>
      <dgm:t>
        <a:bodyPr/>
        <a:lstStyle/>
        <a:p>
          <a:r>
            <a:rPr lang="en-US" dirty="0" smtClean="0"/>
            <a:t>Focused on Key Customers</a:t>
          </a:r>
          <a:endParaRPr lang="en-US" dirty="0"/>
        </a:p>
      </dgm:t>
    </dgm:pt>
    <dgm:pt modelId="{01E36583-94EB-47A0-8792-5A35D13636FA}" type="parTrans" cxnId="{FE10BD0A-6996-402D-8746-26751FA9C403}">
      <dgm:prSet/>
      <dgm:spPr/>
      <dgm:t>
        <a:bodyPr/>
        <a:lstStyle/>
        <a:p>
          <a:endParaRPr lang="en-US"/>
        </a:p>
      </dgm:t>
    </dgm:pt>
    <dgm:pt modelId="{7737D38D-C402-4683-9CED-690DE142778B}" type="sibTrans" cxnId="{FE10BD0A-6996-402D-8746-26751FA9C403}">
      <dgm:prSet/>
      <dgm:spPr/>
      <dgm:t>
        <a:bodyPr/>
        <a:lstStyle/>
        <a:p>
          <a:endParaRPr lang="en-US"/>
        </a:p>
      </dgm:t>
    </dgm:pt>
    <dgm:pt modelId="{5F1E9312-D7C4-4082-847E-61A92D5A3F6B}">
      <dgm:prSet phldrT="[Text]"/>
      <dgm:spPr/>
      <dgm:t>
        <a:bodyPr/>
        <a:lstStyle/>
        <a:p>
          <a:r>
            <a:rPr lang="en-US" dirty="0" smtClean="0"/>
            <a:t>Focused on Customer Needs</a:t>
          </a:r>
          <a:endParaRPr lang="en-US" dirty="0"/>
        </a:p>
      </dgm:t>
    </dgm:pt>
    <dgm:pt modelId="{646EE3BA-90C8-414B-B3D9-E17CB9476BD1}" type="parTrans" cxnId="{D21A2A95-C20B-4E4F-8A8A-B9D4385F2DF5}">
      <dgm:prSet/>
      <dgm:spPr/>
      <dgm:t>
        <a:bodyPr/>
        <a:lstStyle/>
        <a:p>
          <a:endParaRPr lang="en-US"/>
        </a:p>
      </dgm:t>
    </dgm:pt>
    <dgm:pt modelId="{D518B9BD-0BF7-4C16-859E-0856C740B1DE}" type="sibTrans" cxnId="{D21A2A95-C20B-4E4F-8A8A-B9D4385F2DF5}">
      <dgm:prSet/>
      <dgm:spPr/>
      <dgm:t>
        <a:bodyPr/>
        <a:lstStyle/>
        <a:p>
          <a:endParaRPr lang="en-US"/>
        </a:p>
      </dgm:t>
    </dgm:pt>
    <dgm:pt modelId="{56D40437-CC90-4900-8587-1BE8648392CB}" type="pres">
      <dgm:prSet presAssocID="{2CDCB643-CDF3-4FA3-83A5-9870CC4852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22C3BB-251E-4292-B796-2EFFD6C21447}" type="pres">
      <dgm:prSet presAssocID="{5F6AAF9A-50EA-4A75-9A55-39BB742D01BD}" presName="circle1" presStyleLbl="node1" presStyleIdx="0" presStyleCnt="3"/>
      <dgm:spPr/>
    </dgm:pt>
    <dgm:pt modelId="{1F6D1EAD-BD22-4A5E-A2DD-3C76EAD9323D}" type="pres">
      <dgm:prSet presAssocID="{5F6AAF9A-50EA-4A75-9A55-39BB742D01BD}" presName="space" presStyleCnt="0"/>
      <dgm:spPr/>
    </dgm:pt>
    <dgm:pt modelId="{F721E134-A60F-4582-ABED-FAC2F162511C}" type="pres">
      <dgm:prSet presAssocID="{5F6AAF9A-50EA-4A75-9A55-39BB742D01BD}" presName="rect1" presStyleLbl="alignAcc1" presStyleIdx="0" presStyleCnt="3"/>
      <dgm:spPr/>
      <dgm:t>
        <a:bodyPr/>
        <a:lstStyle/>
        <a:p>
          <a:endParaRPr lang="en-US"/>
        </a:p>
      </dgm:t>
    </dgm:pt>
    <dgm:pt modelId="{438CC65C-C6E2-4CDF-A438-142F468324BA}" type="pres">
      <dgm:prSet presAssocID="{9CB25AF5-F550-4043-AC12-6C3F4B0190E0}" presName="vertSpace2" presStyleLbl="node1" presStyleIdx="0" presStyleCnt="3"/>
      <dgm:spPr/>
    </dgm:pt>
    <dgm:pt modelId="{55C0A016-FCE4-4D33-9D38-66B66D5063DC}" type="pres">
      <dgm:prSet presAssocID="{9CB25AF5-F550-4043-AC12-6C3F4B0190E0}" presName="circle2" presStyleLbl="node1" presStyleIdx="1" presStyleCnt="3"/>
      <dgm:spPr/>
    </dgm:pt>
    <dgm:pt modelId="{23F7D302-4B74-4062-8623-40626F02DD7E}" type="pres">
      <dgm:prSet presAssocID="{9CB25AF5-F550-4043-AC12-6C3F4B0190E0}" presName="rect2" presStyleLbl="alignAcc1" presStyleIdx="1" presStyleCnt="3"/>
      <dgm:spPr/>
      <dgm:t>
        <a:bodyPr/>
        <a:lstStyle/>
        <a:p>
          <a:endParaRPr lang="en-US"/>
        </a:p>
      </dgm:t>
    </dgm:pt>
    <dgm:pt modelId="{D5D1F235-7BC4-4AE0-8A82-4604626E7D8E}" type="pres">
      <dgm:prSet presAssocID="{5F1E9312-D7C4-4082-847E-61A92D5A3F6B}" presName="vertSpace3" presStyleLbl="node1" presStyleIdx="1" presStyleCnt="3"/>
      <dgm:spPr/>
    </dgm:pt>
    <dgm:pt modelId="{1F0BB12C-E00A-4BA5-A1EB-B8B9351AA264}" type="pres">
      <dgm:prSet presAssocID="{5F1E9312-D7C4-4082-847E-61A92D5A3F6B}" presName="circle3" presStyleLbl="node1" presStyleIdx="2" presStyleCnt="3"/>
      <dgm:spPr/>
    </dgm:pt>
    <dgm:pt modelId="{5E6EBEA7-EE0B-4BE2-BDAB-92716B67B449}" type="pres">
      <dgm:prSet presAssocID="{5F1E9312-D7C4-4082-847E-61A92D5A3F6B}" presName="rect3" presStyleLbl="alignAcc1" presStyleIdx="2" presStyleCnt="3"/>
      <dgm:spPr/>
      <dgm:t>
        <a:bodyPr/>
        <a:lstStyle/>
        <a:p>
          <a:endParaRPr lang="en-US"/>
        </a:p>
      </dgm:t>
    </dgm:pt>
    <dgm:pt modelId="{F3366125-516E-4D4F-935D-B12B0C8588CD}" type="pres">
      <dgm:prSet presAssocID="{5F6AAF9A-50EA-4A75-9A55-39BB742D01B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0493-4C92-4FA5-9603-56309CFC85EE}" type="pres">
      <dgm:prSet presAssocID="{9CB25AF5-F550-4043-AC12-6C3F4B0190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D20F-7A70-48C4-982C-D6CCA662DC2E}" type="pres">
      <dgm:prSet presAssocID="{5F1E9312-D7C4-4082-847E-61A92D5A3F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6DBAA-98C3-470E-A84C-680BEA232305}" type="presOf" srcId="{9CB25AF5-F550-4043-AC12-6C3F4B0190E0}" destId="{23F7D302-4B74-4062-8623-40626F02DD7E}" srcOrd="0" destOrd="0" presId="urn:microsoft.com/office/officeart/2005/8/layout/target3"/>
    <dgm:cxn modelId="{676DBF09-8F36-4D2C-9A89-2BC27274D511}" type="presOf" srcId="{5F1E9312-D7C4-4082-847E-61A92D5A3F6B}" destId="{5E6EBEA7-EE0B-4BE2-BDAB-92716B67B449}" srcOrd="0" destOrd="0" presId="urn:microsoft.com/office/officeart/2005/8/layout/target3"/>
    <dgm:cxn modelId="{3977595A-31EB-40BA-96EC-2CC558BABBF9}" type="presOf" srcId="{5F6AAF9A-50EA-4A75-9A55-39BB742D01BD}" destId="{F721E134-A60F-4582-ABED-FAC2F162511C}" srcOrd="0" destOrd="0" presId="urn:microsoft.com/office/officeart/2005/8/layout/target3"/>
    <dgm:cxn modelId="{D905B7A6-7935-4A0E-9767-EC7D15870EC8}" type="presOf" srcId="{5F1E9312-D7C4-4082-847E-61A92D5A3F6B}" destId="{5EF9D20F-7A70-48C4-982C-D6CCA662DC2E}" srcOrd="1" destOrd="0" presId="urn:microsoft.com/office/officeart/2005/8/layout/target3"/>
    <dgm:cxn modelId="{07B24DA5-7E01-408F-A349-40E3F60238C7}" type="presOf" srcId="{2CDCB643-CDF3-4FA3-83A5-9870CC48524B}" destId="{56D40437-CC90-4900-8587-1BE8648392CB}" srcOrd="0" destOrd="0" presId="urn:microsoft.com/office/officeart/2005/8/layout/target3"/>
    <dgm:cxn modelId="{FE10BD0A-6996-402D-8746-26751FA9C403}" srcId="{2CDCB643-CDF3-4FA3-83A5-9870CC48524B}" destId="{9CB25AF5-F550-4043-AC12-6C3F4B0190E0}" srcOrd="1" destOrd="0" parTransId="{01E36583-94EB-47A0-8792-5A35D13636FA}" sibTransId="{7737D38D-C402-4683-9CED-690DE142778B}"/>
    <dgm:cxn modelId="{9D4A076A-0280-4C90-B254-D6B6C4AC275D}" srcId="{2CDCB643-CDF3-4FA3-83A5-9870CC48524B}" destId="{5F6AAF9A-50EA-4A75-9A55-39BB742D01BD}" srcOrd="0" destOrd="0" parTransId="{5A5BF907-4E3C-448C-B5B6-26FCBF459A65}" sibTransId="{72501EA3-6E09-49C5-A5F1-3C2F2F08675D}"/>
    <dgm:cxn modelId="{D21A2A95-C20B-4E4F-8A8A-B9D4385F2DF5}" srcId="{2CDCB643-CDF3-4FA3-83A5-9870CC48524B}" destId="{5F1E9312-D7C4-4082-847E-61A92D5A3F6B}" srcOrd="2" destOrd="0" parTransId="{646EE3BA-90C8-414B-B3D9-E17CB9476BD1}" sibTransId="{D518B9BD-0BF7-4C16-859E-0856C740B1DE}"/>
    <dgm:cxn modelId="{06FCD18D-611E-4CB1-BA50-A97DDB4273CA}" type="presOf" srcId="{9CB25AF5-F550-4043-AC12-6C3F4B0190E0}" destId="{13EC0493-4C92-4FA5-9603-56309CFC85EE}" srcOrd="1" destOrd="0" presId="urn:microsoft.com/office/officeart/2005/8/layout/target3"/>
    <dgm:cxn modelId="{A0EE1DD2-D3CE-4BA3-890F-FD36686359B4}" type="presOf" srcId="{5F6AAF9A-50EA-4A75-9A55-39BB742D01BD}" destId="{F3366125-516E-4D4F-935D-B12B0C8588CD}" srcOrd="1" destOrd="0" presId="urn:microsoft.com/office/officeart/2005/8/layout/target3"/>
    <dgm:cxn modelId="{A46512BF-EE8E-4C46-AF27-9014DD779FA4}" type="presParOf" srcId="{56D40437-CC90-4900-8587-1BE8648392CB}" destId="{6E22C3BB-251E-4292-B796-2EFFD6C21447}" srcOrd="0" destOrd="0" presId="urn:microsoft.com/office/officeart/2005/8/layout/target3"/>
    <dgm:cxn modelId="{93EC6ACA-2133-413B-9BD7-9FFE9FE9F4F9}" type="presParOf" srcId="{56D40437-CC90-4900-8587-1BE8648392CB}" destId="{1F6D1EAD-BD22-4A5E-A2DD-3C76EAD9323D}" srcOrd="1" destOrd="0" presId="urn:microsoft.com/office/officeart/2005/8/layout/target3"/>
    <dgm:cxn modelId="{3249BCC0-43BA-43A2-9289-4F35AC4B0AE7}" type="presParOf" srcId="{56D40437-CC90-4900-8587-1BE8648392CB}" destId="{F721E134-A60F-4582-ABED-FAC2F162511C}" srcOrd="2" destOrd="0" presId="urn:microsoft.com/office/officeart/2005/8/layout/target3"/>
    <dgm:cxn modelId="{11D7545F-7907-44BF-B9EE-3134C370FF60}" type="presParOf" srcId="{56D40437-CC90-4900-8587-1BE8648392CB}" destId="{438CC65C-C6E2-4CDF-A438-142F468324BA}" srcOrd="3" destOrd="0" presId="urn:microsoft.com/office/officeart/2005/8/layout/target3"/>
    <dgm:cxn modelId="{D2A98852-78E3-4913-BB80-26A21DE00CAF}" type="presParOf" srcId="{56D40437-CC90-4900-8587-1BE8648392CB}" destId="{55C0A016-FCE4-4D33-9D38-66B66D5063DC}" srcOrd="4" destOrd="0" presId="urn:microsoft.com/office/officeart/2005/8/layout/target3"/>
    <dgm:cxn modelId="{CA053E6D-C14E-405E-B595-3B128A942376}" type="presParOf" srcId="{56D40437-CC90-4900-8587-1BE8648392CB}" destId="{23F7D302-4B74-4062-8623-40626F02DD7E}" srcOrd="5" destOrd="0" presId="urn:microsoft.com/office/officeart/2005/8/layout/target3"/>
    <dgm:cxn modelId="{164975CC-628E-45EB-A3D6-816ECB13C3BD}" type="presParOf" srcId="{56D40437-CC90-4900-8587-1BE8648392CB}" destId="{D5D1F235-7BC4-4AE0-8A82-4604626E7D8E}" srcOrd="6" destOrd="0" presId="urn:microsoft.com/office/officeart/2005/8/layout/target3"/>
    <dgm:cxn modelId="{EDA31569-DFC3-4DA0-A685-027D16754D7A}" type="presParOf" srcId="{56D40437-CC90-4900-8587-1BE8648392CB}" destId="{1F0BB12C-E00A-4BA5-A1EB-B8B9351AA264}" srcOrd="7" destOrd="0" presId="urn:microsoft.com/office/officeart/2005/8/layout/target3"/>
    <dgm:cxn modelId="{533FBCB0-89BC-4352-AB6F-11900D53253D}" type="presParOf" srcId="{56D40437-CC90-4900-8587-1BE8648392CB}" destId="{5E6EBEA7-EE0B-4BE2-BDAB-92716B67B449}" srcOrd="8" destOrd="0" presId="urn:microsoft.com/office/officeart/2005/8/layout/target3"/>
    <dgm:cxn modelId="{6848B846-1BB2-40FA-BEB9-D2698F4E14EE}" type="presParOf" srcId="{56D40437-CC90-4900-8587-1BE8648392CB}" destId="{F3366125-516E-4D4F-935D-B12B0C8588CD}" srcOrd="9" destOrd="0" presId="urn:microsoft.com/office/officeart/2005/8/layout/target3"/>
    <dgm:cxn modelId="{431120B8-298D-48BE-A206-BA66C709CFCD}" type="presParOf" srcId="{56D40437-CC90-4900-8587-1BE8648392CB}" destId="{13EC0493-4C92-4FA5-9603-56309CFC85EE}" srcOrd="10" destOrd="0" presId="urn:microsoft.com/office/officeart/2005/8/layout/target3"/>
    <dgm:cxn modelId="{ECD4782B-06F2-40F2-AC48-907AAFFDC4FB}" type="presParOf" srcId="{56D40437-CC90-4900-8587-1BE8648392CB}" destId="{5EF9D20F-7A70-48C4-982C-D6CCA662DC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4D89-7EFF-4A56-9DEF-45FFE635981E}">
      <dsp:nvSpPr>
        <dsp:cNvPr id="0" name=""/>
        <dsp:cNvSpPr/>
      </dsp:nvSpPr>
      <dsp:spPr>
        <a:xfrm>
          <a:off x="0" y="1905"/>
          <a:ext cx="7848600" cy="5276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We Stock</a:t>
          </a:r>
          <a:endParaRPr lang="en-US" sz="2200" kern="1200" dirty="0"/>
        </a:p>
      </dsp:txBody>
      <dsp:txXfrm>
        <a:off x="25759" y="27664"/>
        <a:ext cx="7797082" cy="476152"/>
      </dsp:txXfrm>
    </dsp:sp>
    <dsp:sp modelId="{7B507A2D-4224-464E-9ED2-4E89DFDCB413}">
      <dsp:nvSpPr>
        <dsp:cNvPr id="0" name=""/>
        <dsp:cNvSpPr/>
      </dsp:nvSpPr>
      <dsp:spPr>
        <a:xfrm>
          <a:off x="0" y="592935"/>
          <a:ext cx="7848600" cy="52767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When We Stock</a:t>
          </a:r>
          <a:endParaRPr lang="en-US" sz="2200" kern="1200" dirty="0"/>
        </a:p>
      </dsp:txBody>
      <dsp:txXfrm>
        <a:off x="25759" y="618694"/>
        <a:ext cx="7797082" cy="476152"/>
      </dsp:txXfrm>
    </dsp:sp>
    <dsp:sp modelId="{27D9F5EE-040F-4664-898A-BC7DF56078A7}">
      <dsp:nvSpPr>
        <dsp:cNvPr id="0" name=""/>
        <dsp:cNvSpPr/>
      </dsp:nvSpPr>
      <dsp:spPr>
        <a:xfrm>
          <a:off x="0" y="1183965"/>
          <a:ext cx="7848600" cy="52767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We Display</a:t>
          </a:r>
          <a:endParaRPr lang="en-US" sz="2200" kern="1200" dirty="0"/>
        </a:p>
      </dsp:txBody>
      <dsp:txXfrm>
        <a:off x="25759" y="1209724"/>
        <a:ext cx="7797082" cy="476152"/>
      </dsp:txXfrm>
    </dsp:sp>
    <dsp:sp modelId="{FC2B15FC-02B6-47D2-BB9C-67DC0E4783F5}">
      <dsp:nvSpPr>
        <dsp:cNvPr id="0" name=""/>
        <dsp:cNvSpPr/>
      </dsp:nvSpPr>
      <dsp:spPr>
        <a:xfrm>
          <a:off x="0" y="1774995"/>
          <a:ext cx="7848600" cy="52767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We Market</a:t>
          </a:r>
          <a:endParaRPr lang="en-US" sz="2200" kern="1200" dirty="0"/>
        </a:p>
      </dsp:txBody>
      <dsp:txXfrm>
        <a:off x="25759" y="1800754"/>
        <a:ext cx="7797082" cy="476152"/>
      </dsp:txXfrm>
    </dsp:sp>
    <dsp:sp modelId="{D93796A3-F181-4FC3-9473-088FF6349837}">
      <dsp:nvSpPr>
        <dsp:cNvPr id="0" name=""/>
        <dsp:cNvSpPr/>
      </dsp:nvSpPr>
      <dsp:spPr>
        <a:xfrm>
          <a:off x="0" y="2366025"/>
          <a:ext cx="7848600" cy="52767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We Service</a:t>
          </a:r>
          <a:endParaRPr lang="en-US" sz="2200" kern="1200" dirty="0"/>
        </a:p>
      </dsp:txBody>
      <dsp:txXfrm>
        <a:off x="25759" y="2391784"/>
        <a:ext cx="7797082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C3BB-251E-4292-B796-2EFFD6C21447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1E134-A60F-4582-ABED-FAC2F162511C}">
      <dsp:nvSpPr>
        <dsp:cNvPr id="0" name=""/>
        <dsp:cNvSpPr/>
      </dsp:nvSpPr>
      <dsp:spPr>
        <a:xfrm>
          <a:off x="1697236" y="0"/>
          <a:ext cx="6532363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Revised Product Mix</a:t>
          </a:r>
          <a:endParaRPr lang="en-US" sz="2800" kern="1200" dirty="0"/>
        </a:p>
      </dsp:txBody>
      <dsp:txXfrm>
        <a:off x="1697236" y="0"/>
        <a:ext cx="6532363" cy="1018343"/>
      </dsp:txXfrm>
    </dsp:sp>
    <dsp:sp modelId="{55C0A016-FCE4-4D33-9D38-66B66D5063DC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7D302-4B74-4062-8623-40626F02DD7E}">
      <dsp:nvSpPr>
        <dsp:cNvPr id="0" name=""/>
        <dsp:cNvSpPr/>
      </dsp:nvSpPr>
      <dsp:spPr>
        <a:xfrm>
          <a:off x="1697236" y="1018343"/>
          <a:ext cx="6532363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Focused on Core Products / Core Customers</a:t>
          </a:r>
          <a:endParaRPr lang="en-US" sz="2800" kern="1200" dirty="0"/>
        </a:p>
      </dsp:txBody>
      <dsp:txXfrm>
        <a:off x="1697236" y="1018343"/>
        <a:ext cx="6532363" cy="1018340"/>
      </dsp:txXfrm>
    </dsp:sp>
    <dsp:sp modelId="{1F0BB12C-E00A-4BA5-A1EB-B8B9351AA264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EBEA7-EE0B-4BE2-BDAB-92716B67B449}">
      <dsp:nvSpPr>
        <dsp:cNvPr id="0" name=""/>
        <dsp:cNvSpPr/>
      </dsp:nvSpPr>
      <dsp:spPr>
        <a:xfrm>
          <a:off x="1697236" y="2036684"/>
          <a:ext cx="6532363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Improved Average Sale</a:t>
          </a:r>
          <a:endParaRPr lang="en-US" sz="2800" kern="1200" dirty="0"/>
        </a:p>
      </dsp:txBody>
      <dsp:txXfrm>
        <a:off x="1697236" y="2036684"/>
        <a:ext cx="6532363" cy="101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C3BB-251E-4292-B796-2EFFD6C21447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1E134-A60F-4582-ABED-FAC2F162511C}">
      <dsp:nvSpPr>
        <dsp:cNvPr id="0" name=""/>
        <dsp:cNvSpPr/>
      </dsp:nvSpPr>
      <dsp:spPr>
        <a:xfrm>
          <a:off x="1697236" y="0"/>
          <a:ext cx="6532363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Improved Vendor Communications</a:t>
          </a:r>
          <a:endParaRPr lang="en-US" sz="3400" kern="1200" dirty="0"/>
        </a:p>
      </dsp:txBody>
      <dsp:txXfrm>
        <a:off x="1697236" y="0"/>
        <a:ext cx="6532363" cy="1018343"/>
      </dsp:txXfrm>
    </dsp:sp>
    <dsp:sp modelId="{55C0A016-FCE4-4D33-9D38-66B66D5063DC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7D302-4B74-4062-8623-40626F02DD7E}">
      <dsp:nvSpPr>
        <dsp:cNvPr id="0" name=""/>
        <dsp:cNvSpPr/>
      </dsp:nvSpPr>
      <dsp:spPr>
        <a:xfrm>
          <a:off x="1697236" y="1018343"/>
          <a:ext cx="6532363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Initiated this Conversation</a:t>
          </a:r>
          <a:endParaRPr lang="en-US" sz="3400" kern="1200" dirty="0"/>
        </a:p>
      </dsp:txBody>
      <dsp:txXfrm>
        <a:off x="1697236" y="1018343"/>
        <a:ext cx="6532363" cy="1018340"/>
      </dsp:txXfrm>
    </dsp:sp>
    <dsp:sp modelId="{1F0BB12C-E00A-4BA5-A1EB-B8B9351AA264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EBEA7-EE0B-4BE2-BDAB-92716B67B449}">
      <dsp:nvSpPr>
        <dsp:cNvPr id="0" name=""/>
        <dsp:cNvSpPr/>
      </dsp:nvSpPr>
      <dsp:spPr>
        <a:xfrm>
          <a:off x="1697236" y="2036684"/>
          <a:ext cx="6532363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Created a “Win-Win” Outcome</a:t>
          </a:r>
          <a:endParaRPr lang="en-US" sz="3400" kern="1200" dirty="0"/>
        </a:p>
      </dsp:txBody>
      <dsp:txXfrm>
        <a:off x="1697236" y="2036684"/>
        <a:ext cx="6532363" cy="1018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C3BB-251E-4292-B796-2EFFD6C21447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1E134-A60F-4582-ABED-FAC2F162511C}">
      <dsp:nvSpPr>
        <dsp:cNvPr id="0" name=""/>
        <dsp:cNvSpPr/>
      </dsp:nvSpPr>
      <dsp:spPr>
        <a:xfrm>
          <a:off x="1697236" y="0"/>
          <a:ext cx="6532363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 are compared to the </a:t>
          </a:r>
          <a:br>
            <a:rPr lang="en-US" sz="2800" kern="1200" dirty="0" smtClean="0"/>
          </a:br>
          <a:r>
            <a:rPr lang="en-US" sz="2800" kern="1200" dirty="0" smtClean="0"/>
            <a:t>“Best of the Best”</a:t>
          </a:r>
          <a:endParaRPr lang="en-US" sz="2800" kern="1200" dirty="0"/>
        </a:p>
      </dsp:txBody>
      <dsp:txXfrm>
        <a:off x="1697236" y="0"/>
        <a:ext cx="6532363" cy="1018343"/>
      </dsp:txXfrm>
    </dsp:sp>
    <dsp:sp modelId="{55C0A016-FCE4-4D33-9D38-66B66D5063DC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7D302-4B74-4062-8623-40626F02DD7E}">
      <dsp:nvSpPr>
        <dsp:cNvPr id="0" name=""/>
        <dsp:cNvSpPr/>
      </dsp:nvSpPr>
      <dsp:spPr>
        <a:xfrm>
          <a:off x="1697236" y="1018343"/>
          <a:ext cx="6532363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First Impressions Matter</a:t>
          </a:r>
          <a:endParaRPr lang="en-US" sz="2800" kern="1200" dirty="0"/>
        </a:p>
      </dsp:txBody>
      <dsp:txXfrm>
        <a:off x="1697236" y="1018343"/>
        <a:ext cx="6532363" cy="1018340"/>
      </dsp:txXfrm>
    </dsp:sp>
    <dsp:sp modelId="{1F0BB12C-E00A-4BA5-A1EB-B8B9351AA264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EBEA7-EE0B-4BE2-BDAB-92716B67B449}">
      <dsp:nvSpPr>
        <dsp:cNvPr id="0" name=""/>
        <dsp:cNvSpPr/>
      </dsp:nvSpPr>
      <dsp:spPr>
        <a:xfrm>
          <a:off x="1697236" y="2036684"/>
          <a:ext cx="6532363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 a “Customer” Perspective</a:t>
          </a:r>
          <a:endParaRPr lang="en-US" sz="2800" kern="1200" dirty="0"/>
        </a:p>
      </dsp:txBody>
      <dsp:txXfrm>
        <a:off x="1697236" y="2036684"/>
        <a:ext cx="6532363" cy="1018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C3BB-251E-4292-B796-2EFFD6C21447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1E134-A60F-4582-ABED-FAC2F162511C}">
      <dsp:nvSpPr>
        <dsp:cNvPr id="0" name=""/>
        <dsp:cNvSpPr/>
      </dsp:nvSpPr>
      <dsp:spPr>
        <a:xfrm>
          <a:off x="1697236" y="0"/>
          <a:ext cx="6532363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Invited Customers Back</a:t>
          </a:r>
          <a:endParaRPr lang="en-US" sz="2800" kern="1200" dirty="0"/>
        </a:p>
      </dsp:txBody>
      <dsp:txXfrm>
        <a:off x="1697236" y="0"/>
        <a:ext cx="6532363" cy="1018343"/>
      </dsp:txXfrm>
    </dsp:sp>
    <dsp:sp modelId="{55C0A016-FCE4-4D33-9D38-66B66D5063DC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7D302-4B74-4062-8623-40626F02DD7E}">
      <dsp:nvSpPr>
        <dsp:cNvPr id="0" name=""/>
        <dsp:cNvSpPr/>
      </dsp:nvSpPr>
      <dsp:spPr>
        <a:xfrm>
          <a:off x="1697236" y="1018343"/>
          <a:ext cx="6532363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More &amp; Better</a:t>
          </a:r>
          <a:br>
            <a:rPr lang="en-US" sz="2800" kern="1200" dirty="0" smtClean="0"/>
          </a:br>
          <a:r>
            <a:rPr lang="en-US" sz="2800" kern="1200" dirty="0" smtClean="0"/>
            <a:t>Advertising Opportunities</a:t>
          </a:r>
          <a:endParaRPr lang="en-US" sz="2800" kern="1200" dirty="0"/>
        </a:p>
      </dsp:txBody>
      <dsp:txXfrm>
        <a:off x="1697236" y="1018343"/>
        <a:ext cx="6532363" cy="1018340"/>
      </dsp:txXfrm>
    </dsp:sp>
    <dsp:sp modelId="{1F0BB12C-E00A-4BA5-A1EB-B8B9351AA264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EBEA7-EE0B-4BE2-BDAB-92716B67B449}">
      <dsp:nvSpPr>
        <dsp:cNvPr id="0" name=""/>
        <dsp:cNvSpPr/>
      </dsp:nvSpPr>
      <dsp:spPr>
        <a:xfrm>
          <a:off x="1697236" y="2036684"/>
          <a:ext cx="6532363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Improved Our Web Presence</a:t>
          </a:r>
          <a:endParaRPr lang="en-US" sz="2800" kern="1200" dirty="0"/>
        </a:p>
      </dsp:txBody>
      <dsp:txXfrm>
        <a:off x="1697236" y="2036684"/>
        <a:ext cx="6532363" cy="1018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C3BB-251E-4292-B796-2EFFD6C21447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1E134-A60F-4582-ABED-FAC2F162511C}">
      <dsp:nvSpPr>
        <dsp:cNvPr id="0" name=""/>
        <dsp:cNvSpPr/>
      </dsp:nvSpPr>
      <dsp:spPr>
        <a:xfrm>
          <a:off x="1697236" y="0"/>
          <a:ext cx="6532363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Made it Easier for Customers to do Business with Us</a:t>
          </a:r>
          <a:endParaRPr lang="en-US" sz="2800" kern="1200" dirty="0"/>
        </a:p>
      </dsp:txBody>
      <dsp:txXfrm>
        <a:off x="1697236" y="0"/>
        <a:ext cx="6532363" cy="1018343"/>
      </dsp:txXfrm>
    </dsp:sp>
    <dsp:sp modelId="{55C0A016-FCE4-4D33-9D38-66B66D5063DC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7D302-4B74-4062-8623-40626F02DD7E}">
      <dsp:nvSpPr>
        <dsp:cNvPr id="0" name=""/>
        <dsp:cNvSpPr/>
      </dsp:nvSpPr>
      <dsp:spPr>
        <a:xfrm>
          <a:off x="1697236" y="1018343"/>
          <a:ext cx="6532363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Focused on Key Customers</a:t>
          </a:r>
          <a:endParaRPr lang="en-US" sz="2800" kern="1200" dirty="0"/>
        </a:p>
      </dsp:txBody>
      <dsp:txXfrm>
        <a:off x="1697236" y="1018343"/>
        <a:ext cx="6532363" cy="1018340"/>
      </dsp:txXfrm>
    </dsp:sp>
    <dsp:sp modelId="{1F0BB12C-E00A-4BA5-A1EB-B8B9351AA264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EBEA7-EE0B-4BE2-BDAB-92716B67B449}">
      <dsp:nvSpPr>
        <dsp:cNvPr id="0" name=""/>
        <dsp:cNvSpPr/>
      </dsp:nvSpPr>
      <dsp:spPr>
        <a:xfrm>
          <a:off x="1697236" y="2036684"/>
          <a:ext cx="6532363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Focused on Customer Needs</a:t>
          </a:r>
          <a:endParaRPr lang="en-US" sz="2800" kern="1200" dirty="0"/>
        </a:p>
      </dsp:txBody>
      <dsp:txXfrm>
        <a:off x="1697236" y="2036684"/>
        <a:ext cx="6532363" cy="101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A149-1AD6-488F-8290-7BCE6CE6AB91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E322-1127-4B87-BD59-5EF0F5C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4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7005-4EF4-4F73-BB50-00E1AB492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7005-4EF4-4F73-BB50-00E1AB492C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7005-4EF4-4F73-BB50-00E1AB492C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4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5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7005-4EF4-4F73-BB50-00E1AB492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2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7005-4EF4-4F73-BB50-00E1AB492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E322-1127-4B87-BD59-5EF0F5C9D7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30C37-1E33-418B-91F6-071010EEE01A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58833-4C77-45FF-80CB-E6034A788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73750"/>
              </p:ext>
            </p:extLst>
          </p:nvPr>
        </p:nvGraphicFramePr>
        <p:xfrm>
          <a:off x="457200" y="11108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77724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How We Market</a:t>
            </a:r>
          </a:p>
          <a:p>
            <a:pPr>
              <a:spcBef>
                <a:spcPts val="3000"/>
              </a:spcBef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				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- Defining your target customer</a:t>
            </a: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		- Taking advantage of opportunities</a:t>
            </a:r>
            <a:endParaRPr lang="en-US" sz="2400" b="1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986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36279"/>
              </p:ext>
            </p:extLst>
          </p:nvPr>
        </p:nvGraphicFramePr>
        <p:xfrm>
          <a:off x="457200" y="11108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77724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How We Service</a:t>
            </a:r>
          </a:p>
          <a:p>
            <a:pPr>
              <a:spcBef>
                <a:spcPts val="3000"/>
              </a:spcBef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				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- Stop focusing on the transaction</a:t>
            </a: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		- Start focusing on the relationship</a:t>
            </a:r>
            <a:endParaRPr lang="en-US" sz="2400" b="1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389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028043"/>
              </p:ext>
            </p:extLst>
          </p:nvPr>
        </p:nvGraphicFramePr>
        <p:xfrm>
          <a:off x="457200" y="11108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1504950"/>
            <a:ext cx="4381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Final Thoughts</a:t>
            </a:r>
            <a:endParaRPr lang="en-US" sz="54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6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581151"/>
            <a:ext cx="7162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 Love to Buy!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Now, I May Need Some Help to Sell Thru!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300" dirty="0" smtClean="0">
                <a:solidFill>
                  <a:schemeClr val="bg1"/>
                </a:solidFill>
                <a:latin typeface="Century Gothic"/>
                <a:cs typeface="Century Gothic"/>
              </a:rPr>
              <a:t>Moderators: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300" dirty="0" smtClean="0">
                <a:solidFill>
                  <a:schemeClr val="bg1"/>
                </a:solidFill>
                <a:latin typeface="Century Gothic"/>
                <a:cs typeface="Century Gothic"/>
              </a:rPr>
              <a:t>Alan Friedman -  Friedman, Kannenberg &amp; Co.</a:t>
            </a:r>
            <a:endParaRPr lang="en-US" sz="23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300" dirty="0" smtClean="0">
                <a:solidFill>
                  <a:schemeClr val="bg1"/>
                </a:solidFill>
                <a:latin typeface="Century Gothic"/>
                <a:cs typeface="Century Gothic"/>
              </a:rPr>
              <a:t>Danny Rocks - The </a:t>
            </a:r>
            <a:r>
              <a:rPr lang="en-US" sz="23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Rocks</a:t>
            </a:r>
            <a:endParaRPr kumimoji="0" lang="en-US" sz="2300" b="0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Meet the Panel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r>
              <a:rPr lang="en-US" sz="2200" dirty="0" smtClean="0"/>
              <a:t>Donovan Bankhead – Springfield Music</a:t>
            </a:r>
            <a:endParaRPr lang="en-US" sz="2200" dirty="0"/>
          </a:p>
          <a:p>
            <a:pPr>
              <a:spcBef>
                <a:spcPts val="800"/>
              </a:spcBef>
            </a:pPr>
            <a:r>
              <a:rPr lang="en-US" sz="2200" dirty="0" smtClean="0"/>
              <a:t>Gayle Beacock – Beacock Music</a:t>
            </a:r>
            <a:endParaRPr lang="en-US" sz="2200" dirty="0"/>
          </a:p>
          <a:p>
            <a:pPr>
              <a:spcBef>
                <a:spcPts val="800"/>
              </a:spcBef>
            </a:pPr>
            <a:r>
              <a:rPr lang="en-US" sz="2200" dirty="0" smtClean="0"/>
              <a:t>Mike Guillot – Mississippi Music</a:t>
            </a:r>
            <a:endParaRPr lang="en-US" sz="2200" dirty="0"/>
          </a:p>
          <a:p>
            <a:pPr>
              <a:spcBef>
                <a:spcPts val="800"/>
              </a:spcBef>
            </a:pPr>
            <a:r>
              <a:rPr lang="en-US" sz="2200" dirty="0" smtClean="0"/>
              <a:t>David Jahnke – Hal Leonard Corporation</a:t>
            </a:r>
            <a:endParaRPr lang="en-US" sz="2200" dirty="0"/>
          </a:p>
          <a:p>
            <a:pPr>
              <a:spcBef>
                <a:spcPts val="800"/>
              </a:spcBef>
            </a:pPr>
            <a:r>
              <a:rPr lang="en-US" sz="2200" dirty="0" smtClean="0"/>
              <a:t>Gary Winder – Yamaha Corporation of America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5265466"/>
              </p:ext>
            </p:extLst>
          </p:nvPr>
        </p:nvGraphicFramePr>
        <p:xfrm>
          <a:off x="457200" y="1428749"/>
          <a:ext cx="7848600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61950"/>
            <a:ext cx="365760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Five Topics to Discuss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9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F4D89-7EFF-4A56-9DEF-45FFE635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E4F4D89-7EFF-4A56-9DEF-45FFE6359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507A2D-4224-464E-9ED2-4E89DFDC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B507A2D-4224-464E-9ED2-4E89DFDCB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9F5EE-040F-4664-898A-BC7DF5607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7D9F5EE-040F-4664-898A-BC7DF5607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2B15FC-02B6-47D2-BB9C-67DC0E47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C2B15FC-02B6-47D2-BB9C-67DC0E478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796A3-F181-4FC3-9473-088FF6349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93796A3-F181-4FC3-9473-088FF6349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77724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What We Stock</a:t>
            </a:r>
          </a:p>
          <a:p>
            <a:pPr>
              <a:spcBef>
                <a:spcPts val="3000"/>
              </a:spcBef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				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- The Product Mix is Changing</a:t>
            </a:r>
            <a:endParaRPr lang="en-US" sz="2400" b="1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58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60073"/>
              </p:ext>
            </p:extLst>
          </p:nvPr>
        </p:nvGraphicFramePr>
        <p:xfrm>
          <a:off x="457200" y="11108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77724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When We Stock</a:t>
            </a:r>
          </a:p>
          <a:p>
            <a:pPr>
              <a:spcBef>
                <a:spcPts val="3000"/>
              </a:spcBef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				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- Improve Cash Flow</a:t>
            </a: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		- Focus on “Sell Thru”</a:t>
            </a: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		- Establish “Win-Win” Agreements</a:t>
            </a:r>
            <a:endParaRPr lang="en-US" sz="2400" b="1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08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83463"/>
              </p:ext>
            </p:extLst>
          </p:nvPr>
        </p:nvGraphicFramePr>
        <p:xfrm>
          <a:off x="457200" y="11108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77724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How We Display</a:t>
            </a:r>
          </a:p>
          <a:p>
            <a:pPr>
              <a:spcBef>
                <a:spcPts val="3000"/>
              </a:spcBef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				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- In our store</a:t>
            </a: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		- On our website</a:t>
            </a:r>
            <a:endParaRPr lang="en-US" sz="2400" b="1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978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197</Words>
  <Application>Microsoft Office PowerPoint</Application>
  <PresentationFormat>On-screen Show (16:9)</PresentationFormat>
  <Paragraphs>68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Learned:</vt:lpstr>
      <vt:lpstr>PowerPoint Presentation</vt:lpstr>
      <vt:lpstr>Lessons Learned:</vt:lpstr>
      <vt:lpstr>PowerPoint Presentation</vt:lpstr>
      <vt:lpstr>Lessons Learned:</vt:lpstr>
      <vt:lpstr>PowerPoint Presentation</vt:lpstr>
      <vt:lpstr>Lessons Learned:</vt:lpstr>
      <vt:lpstr>PowerPoint Presentation</vt:lpstr>
      <vt:lpstr>Lessons Learned: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Danny Rocks</cp:lastModifiedBy>
  <cp:revision>33</cp:revision>
  <cp:lastPrinted>2009-04-21T21:40:57Z</cp:lastPrinted>
  <dcterms:created xsi:type="dcterms:W3CDTF">2011-04-20T16:54:43Z</dcterms:created>
  <dcterms:modified xsi:type="dcterms:W3CDTF">2011-07-15T13:23:59Z</dcterms:modified>
</cp:coreProperties>
</file>