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  <p:sldMasterId id="2147483652" r:id="rId2"/>
  </p:sldMasterIdLst>
  <p:handoutMasterIdLst>
    <p:handoutMasterId r:id="rId27"/>
  </p:handoutMasterIdLst>
  <p:sldIdLst>
    <p:sldId id="259" r:id="rId3"/>
    <p:sldId id="260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4" autoAdjust="0"/>
    <p:restoredTop sz="94658" autoAdjust="0"/>
  </p:normalViewPr>
  <p:slideViewPr>
    <p:cSldViewPr snapToObjects="1">
      <p:cViewPr varScale="1">
        <p:scale>
          <a:sx n="99" d="100"/>
          <a:sy n="99" d="100"/>
        </p:scale>
        <p:origin x="-108" y="-31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27A255D-A766-45D5-8D0B-11DD68E956FD}" type="datetimeFigureOut">
              <a:rPr lang="en-US"/>
              <a:pPr>
                <a:defRPr/>
              </a:pPr>
              <a:t>6/22/2010</a:t>
            </a:fld>
            <a:endParaRPr lang="en-US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7FB0C9F-5F1D-4EDC-8C3C-49A00EE0D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165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165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165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165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28750"/>
            <a:ext cx="82296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5" name="Picture 4" descr="SN09IdeacenterBrandedintro3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428750"/>
            <a:ext cx="8229600" cy="31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2007_Presentation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4" descr="SN09IdeacenterBrandedc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44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\\duet\users\donnao\Desktop\Freeman AV - SN10 Final PPT presentations\Friday_Idea_Center\Presentations\10. Gamber\namm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00150"/>
            <a:ext cx="4875918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\\duet\users\donnao\Desktop\Freeman AV - SN10 Final PPT presentations\Friday_Idea_Center\Presentations\10. Gamber\namm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76350"/>
            <a:ext cx="4875918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\\duet\users\donnao\Desktop\Freeman AV - SN10 Final PPT presentations\Friday_Idea_Center\Presentations\10. Gamber\namm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303020"/>
            <a:ext cx="5191916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\\duet\users\donnao\Desktop\Freeman AV - SN10 Final PPT presentations\Friday_Idea_Center\Presentations\10. Gamber\namm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303020"/>
            <a:ext cx="5119714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duet\users\donnao\Desktop\Freeman AV - SN10 Final PPT presentations\Friday_Idea_Center\Presentations\10. Gamber\namm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428750"/>
            <a:ext cx="7848600" cy="3336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\\duet\users\donnao\Desktop\Freeman AV - SN10 Final PPT presentations\Friday_Idea_Center\Presentations\10. Gamber\namm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303020"/>
            <a:ext cx="5119714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\\duet\users\donnao\Desktop\Freeman AV - SN10 Final PPT presentations\Friday_Idea_Center\Presentations\10. Gamber\namm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76350"/>
            <a:ext cx="4875918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duet\users\donnao\Desktop\Freeman AV - SN10 Final PPT presentations\Friday_Idea_Center\Presentations\10. Gamber\namm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200150"/>
            <a:ext cx="4997816" cy="374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\\duet\users\donnao\Desktop\Freeman AV - SN10 Final PPT presentations\Friday_Idea_Center\Presentations\10. Gamber\namm2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11580"/>
            <a:ext cx="5241612" cy="3931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\\duet\users\donnao\Desktop\Freeman AV - SN10 Final PPT presentations\Friday_Idea_Center\Presentations\10. Gamber\namm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303020"/>
            <a:ext cx="5119714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2286000" y="1276350"/>
          <a:ext cx="4570413" cy="3008313"/>
        </p:xfrm>
        <a:graphic>
          <a:graphicData uri="http://schemas.openxmlformats.org/presentationml/2006/ole">
            <p:oleObj spid="_x0000_s1027" name="Presentation" r:id="rId3" imgW="4570409" imgH="3427383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\\duet\users\donnao\Desktop\Freeman AV - SN10 Final PPT presentations\Friday_Idea_Center\Presentations\10. Gamber\namm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200150"/>
            <a:ext cx="4997816" cy="374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duet\users\donnao\Desktop\Freeman AV - SN10 Final PPT presentations\Friday_Idea_Center\Presentations\10. Gamber\namm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11580"/>
            <a:ext cx="5241612" cy="3931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\\duet\users\donnao\Desktop\Freeman AV - SN10 Final PPT presentations\Friday_Idea_Center\Presentations\10. Gamber\namm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303020"/>
            <a:ext cx="5119714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\\duet\users\donnao\Desktop\Freeman AV - SN10 Final PPT presentations\Friday_Idea_Center\Presentations\10. Gamber\namm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303020"/>
            <a:ext cx="5119714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\\duet\users\donnao\Desktop\Freeman AV - SN10 Final PPT presentations\Friday_Idea_Center\Presentations\10. Gamber\namm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200150"/>
            <a:ext cx="4997816" cy="3749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duet\users\donnao\Desktop\Freeman AV - SN10 Final PPT presentations\Friday_Idea_Center\Presentations\10. Gamber\namm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1123950"/>
            <a:ext cx="5851525" cy="3867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duet\users\donnao\Desktop\Freeman AV - SN10 Final PPT presentations\Friday_Idea_Center\Presentations\10. Gamber\namm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42" y="1352550"/>
            <a:ext cx="4930693" cy="3378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duet\users\donnao\Desktop\Freeman AV - SN10 Final PPT presentations\Friday_Idea_Center\Presentations\10. Gamber\namm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76350"/>
            <a:ext cx="5241612" cy="3581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duet\users\donnao\Desktop\Freeman AV - SN10 Final PPT presentations\Friday_Idea_Center\Presentations\10. Gamber\namm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00150"/>
            <a:ext cx="5119714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duet\users\donnao\Desktop\Freeman AV - SN10 Final PPT presentations\Friday_Idea_Center\Presentations\10. Gamber\namm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6238" y="1276350"/>
            <a:ext cx="5485408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\\duet\users\donnao\Desktop\Freeman AV - SN10 Final PPT presentations\Friday_Idea_Center\Presentations\10. Gamber\namm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2427" y="1303020"/>
            <a:ext cx="5191916" cy="384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duet\users\donnao\Desktop\Freeman AV - SN10 Final PPT presentations\Friday_Idea_Center\Presentations\10. Gamber\namm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428750"/>
            <a:ext cx="7162800" cy="3336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Aria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Arial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Idea Center PowerPoint</Template>
  <TotalTime>900</TotalTime>
  <Words>0</Words>
  <Application>Microsoft Office PowerPoint</Application>
  <PresentationFormat>On-screen Show (16:9)</PresentationFormat>
  <Paragraphs>0</Paragraphs>
  <Slides>24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1_Office Theme</vt:lpstr>
      <vt:lpstr>Office Theme</vt:lpstr>
      <vt:lpstr>Microsoft Office PowerPoint 2007 Presentation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NAMM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Megan Nelson</dc:creator>
  <cp:lastModifiedBy>Donna Olaguer</cp:lastModifiedBy>
  <cp:revision>26</cp:revision>
  <cp:lastPrinted>2009-04-21T21:40:57Z</cp:lastPrinted>
  <dcterms:created xsi:type="dcterms:W3CDTF">2010-03-17T18:40:56Z</dcterms:created>
  <dcterms:modified xsi:type="dcterms:W3CDTF">2010-06-22T23:46:28Z</dcterms:modified>
</cp:coreProperties>
</file>