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498" r:id="rId3"/>
    <p:sldId id="496" r:id="rId4"/>
    <p:sldId id="486" r:id="rId5"/>
    <p:sldId id="497" r:id="rId6"/>
    <p:sldId id="499" r:id="rId7"/>
    <p:sldId id="506" r:id="rId8"/>
    <p:sldId id="511" r:id="rId9"/>
    <p:sldId id="510" r:id="rId10"/>
    <p:sldId id="500" r:id="rId11"/>
    <p:sldId id="503" r:id="rId12"/>
    <p:sldId id="517" r:id="rId13"/>
    <p:sldId id="514" r:id="rId14"/>
    <p:sldId id="515" r:id="rId15"/>
    <p:sldId id="513" r:id="rId16"/>
    <p:sldId id="516" r:id="rId17"/>
    <p:sldId id="472" r:id="rId18"/>
    <p:sldId id="501" r:id="rId19"/>
    <p:sldId id="487" r:id="rId20"/>
    <p:sldId id="447" r:id="rId21"/>
  </p:sldIdLst>
  <p:sldSz cx="15544800" cy="10058400"/>
  <p:notesSz cx="9296400" cy="7010400"/>
  <p:defaultTextStyle>
    <a:defPPr>
      <a:defRPr lang="en-US"/>
    </a:defPPr>
    <a:lvl1pPr algn="l" rtl="0" eaLnBrk="0" fontAlgn="base" hangingPunct="0">
      <a:spcBef>
        <a:spcPct val="0"/>
      </a:spcBef>
      <a:spcAft>
        <a:spcPct val="0"/>
      </a:spcAft>
      <a:defRPr sz="2400" kern="1200" baseline="-25000">
        <a:solidFill>
          <a:schemeClr val="tx1"/>
        </a:solidFill>
        <a:latin typeface="Times" charset="0"/>
        <a:ea typeface="+mn-ea"/>
        <a:cs typeface="+mn-cs"/>
      </a:defRPr>
    </a:lvl1pPr>
    <a:lvl2pPr marL="457081" algn="l" rtl="0" eaLnBrk="0" fontAlgn="base" hangingPunct="0">
      <a:spcBef>
        <a:spcPct val="0"/>
      </a:spcBef>
      <a:spcAft>
        <a:spcPct val="0"/>
      </a:spcAft>
      <a:defRPr sz="2400" kern="1200" baseline="-25000">
        <a:solidFill>
          <a:schemeClr val="tx1"/>
        </a:solidFill>
        <a:latin typeface="Times" charset="0"/>
        <a:ea typeface="+mn-ea"/>
        <a:cs typeface="+mn-cs"/>
      </a:defRPr>
    </a:lvl2pPr>
    <a:lvl3pPr marL="914160" algn="l" rtl="0" eaLnBrk="0" fontAlgn="base" hangingPunct="0">
      <a:spcBef>
        <a:spcPct val="0"/>
      </a:spcBef>
      <a:spcAft>
        <a:spcPct val="0"/>
      </a:spcAft>
      <a:defRPr sz="2400" kern="1200" baseline="-25000">
        <a:solidFill>
          <a:schemeClr val="tx1"/>
        </a:solidFill>
        <a:latin typeface="Times" charset="0"/>
        <a:ea typeface="+mn-ea"/>
        <a:cs typeface="+mn-cs"/>
      </a:defRPr>
    </a:lvl3pPr>
    <a:lvl4pPr marL="1371241" algn="l" rtl="0" eaLnBrk="0" fontAlgn="base" hangingPunct="0">
      <a:spcBef>
        <a:spcPct val="0"/>
      </a:spcBef>
      <a:spcAft>
        <a:spcPct val="0"/>
      </a:spcAft>
      <a:defRPr sz="2400" kern="1200" baseline="-25000">
        <a:solidFill>
          <a:schemeClr val="tx1"/>
        </a:solidFill>
        <a:latin typeface="Times" charset="0"/>
        <a:ea typeface="+mn-ea"/>
        <a:cs typeface="+mn-cs"/>
      </a:defRPr>
    </a:lvl4pPr>
    <a:lvl5pPr marL="1828321" algn="l" rtl="0" eaLnBrk="0" fontAlgn="base" hangingPunct="0">
      <a:spcBef>
        <a:spcPct val="0"/>
      </a:spcBef>
      <a:spcAft>
        <a:spcPct val="0"/>
      </a:spcAft>
      <a:defRPr sz="2400" kern="1200" baseline="-25000">
        <a:solidFill>
          <a:schemeClr val="tx1"/>
        </a:solidFill>
        <a:latin typeface="Times" charset="0"/>
        <a:ea typeface="+mn-ea"/>
        <a:cs typeface="+mn-cs"/>
      </a:defRPr>
    </a:lvl5pPr>
    <a:lvl6pPr marL="2285402" algn="l" defTabSz="914160" rtl="0" eaLnBrk="1" latinLnBrk="0" hangingPunct="1">
      <a:defRPr sz="2400" kern="1200" baseline="-25000">
        <a:solidFill>
          <a:schemeClr val="tx1"/>
        </a:solidFill>
        <a:latin typeface="Times" charset="0"/>
        <a:ea typeface="+mn-ea"/>
        <a:cs typeface="+mn-cs"/>
      </a:defRPr>
    </a:lvl6pPr>
    <a:lvl7pPr marL="2742483" algn="l" defTabSz="914160" rtl="0" eaLnBrk="1" latinLnBrk="0" hangingPunct="1">
      <a:defRPr sz="2400" kern="1200" baseline="-25000">
        <a:solidFill>
          <a:schemeClr val="tx1"/>
        </a:solidFill>
        <a:latin typeface="Times" charset="0"/>
        <a:ea typeface="+mn-ea"/>
        <a:cs typeface="+mn-cs"/>
      </a:defRPr>
    </a:lvl7pPr>
    <a:lvl8pPr marL="3199563" algn="l" defTabSz="914160" rtl="0" eaLnBrk="1" latinLnBrk="0" hangingPunct="1">
      <a:defRPr sz="2400" kern="1200" baseline="-25000">
        <a:solidFill>
          <a:schemeClr val="tx1"/>
        </a:solidFill>
        <a:latin typeface="Times" charset="0"/>
        <a:ea typeface="+mn-ea"/>
        <a:cs typeface="+mn-cs"/>
      </a:defRPr>
    </a:lvl8pPr>
    <a:lvl9pPr marL="3656643" algn="l" defTabSz="914160" rtl="0" eaLnBrk="1" latinLnBrk="0" hangingPunct="1">
      <a:defRPr sz="2400" kern="1200" baseline="-25000">
        <a:solidFill>
          <a:schemeClr val="tx1"/>
        </a:solidFill>
        <a:latin typeface="Times" charset="0"/>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1E5"/>
    <a:srgbClr val="2169B1"/>
    <a:srgbClr val="317ABB"/>
    <a:srgbClr val="141514"/>
    <a:srgbClr val="0082C8"/>
    <a:srgbClr val="B7E1B8"/>
    <a:srgbClr val="C0EFC0"/>
    <a:srgbClr val="393C44"/>
    <a:srgbClr val="1B2C5A"/>
    <a:srgbClr val="D13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2" autoAdjust="0"/>
    <p:restoredTop sz="98272" autoAdjust="0"/>
  </p:normalViewPr>
  <p:slideViewPr>
    <p:cSldViewPr>
      <p:cViewPr>
        <p:scale>
          <a:sx n="72" d="100"/>
          <a:sy n="72" d="100"/>
        </p:scale>
        <p:origin x="-640" y="-152"/>
      </p:cViewPr>
      <p:guideLst>
        <p:guide orient="horz" pos="3168"/>
        <p:guide orient="horz" pos="576"/>
        <p:guide orient="horz" pos="5904"/>
        <p:guide pos="4896"/>
        <p:guide pos="921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21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2400"/>
            </a:pPr>
            <a:r>
              <a:rPr lang="en-US" sz="2400"/>
              <a:t>Average</a:t>
            </a:r>
            <a:r>
              <a:rPr lang="en-US" sz="2400" baseline="0"/>
              <a:t> Entries Per Campaign</a:t>
            </a:r>
            <a:endParaRPr lang="en-US" sz="2400"/>
          </a:p>
        </c:rich>
      </c:tx>
      <c:layout>
        <c:manualLayout>
          <c:xMode val="edge"/>
          <c:yMode val="edge"/>
          <c:x val="0.000232854104915719"/>
          <c:y val="0.0460199004975124"/>
        </c:manualLayout>
      </c:layout>
      <c:overlay val="1"/>
    </c:title>
    <c:autoTitleDeleted val="0"/>
    <c:plotArea>
      <c:layout/>
      <c:barChart>
        <c:barDir val="col"/>
        <c:grouping val="clustered"/>
        <c:varyColors val="0"/>
        <c:ser>
          <c:idx val="0"/>
          <c:order val="0"/>
          <c:invertIfNegative val="0"/>
          <c:dLbls>
            <c:txPr>
              <a:bodyPr/>
              <a:lstStyle/>
              <a:p>
                <a:pPr>
                  <a:defRPr sz="2800">
                    <a:solidFill>
                      <a:srgbClr val="FFFFFF"/>
                    </a:solidFill>
                  </a:defRPr>
                </a:pPr>
                <a:endParaRPr lang="en-US"/>
              </a:p>
            </c:txPr>
            <c:dLblPos val="outEnd"/>
            <c:showLegendKey val="0"/>
            <c:showVal val="1"/>
            <c:showCatName val="0"/>
            <c:showSerName val="0"/>
            <c:showPercent val="0"/>
            <c:showBubbleSize val="0"/>
            <c:showLeaderLines val="0"/>
          </c:dLbls>
          <c:cat>
            <c:strRef>
              <c:f>Sheet1!$B$4:$B$12</c:f>
              <c:strCache>
                <c:ptCount val="9"/>
                <c:pt idx="0">
                  <c:v>Video Contest</c:v>
                </c:pt>
                <c:pt idx="1">
                  <c:v>Essay Contest</c:v>
                </c:pt>
                <c:pt idx="2">
                  <c:v>Trivia</c:v>
                </c:pt>
                <c:pt idx="3">
                  <c:v>Photo Contest</c:v>
                </c:pt>
                <c:pt idx="4">
                  <c:v>Quiz</c:v>
                </c:pt>
                <c:pt idx="5">
                  <c:v>Favorites</c:v>
                </c:pt>
                <c:pt idx="6">
                  <c:v>Sweepstakes</c:v>
                </c:pt>
                <c:pt idx="7">
                  <c:v>Giveaway</c:v>
                </c:pt>
                <c:pt idx="8">
                  <c:v>Coupon</c:v>
                </c:pt>
              </c:strCache>
            </c:strRef>
          </c:cat>
          <c:val>
            <c:numRef>
              <c:f>Sheet1!$C$4:$C$12</c:f>
              <c:numCache>
                <c:formatCode>General</c:formatCode>
                <c:ptCount val="9"/>
                <c:pt idx="0">
                  <c:v>313.0</c:v>
                </c:pt>
                <c:pt idx="1">
                  <c:v>398.0</c:v>
                </c:pt>
                <c:pt idx="2">
                  <c:v>410.0</c:v>
                </c:pt>
                <c:pt idx="3">
                  <c:v>881.0</c:v>
                </c:pt>
                <c:pt idx="4">
                  <c:v>1024.0</c:v>
                </c:pt>
                <c:pt idx="5">
                  <c:v>1070.0</c:v>
                </c:pt>
                <c:pt idx="6">
                  <c:v>1630.0</c:v>
                </c:pt>
                <c:pt idx="7">
                  <c:v>1888.0</c:v>
                </c:pt>
                <c:pt idx="8">
                  <c:v>3037.0</c:v>
                </c:pt>
              </c:numCache>
            </c:numRef>
          </c:val>
        </c:ser>
        <c:dLbls>
          <c:dLblPos val="outEnd"/>
          <c:showLegendKey val="0"/>
          <c:showVal val="1"/>
          <c:showCatName val="0"/>
          <c:showSerName val="0"/>
          <c:showPercent val="0"/>
          <c:showBubbleSize val="0"/>
        </c:dLbls>
        <c:gapWidth val="150"/>
        <c:axId val="2146064184"/>
        <c:axId val="2146097512"/>
      </c:barChart>
      <c:catAx>
        <c:axId val="2146064184"/>
        <c:scaling>
          <c:orientation val="minMax"/>
        </c:scaling>
        <c:delete val="0"/>
        <c:axPos val="b"/>
        <c:majorTickMark val="out"/>
        <c:minorTickMark val="none"/>
        <c:tickLblPos val="nextTo"/>
        <c:txPr>
          <a:bodyPr/>
          <a:lstStyle/>
          <a:p>
            <a:pPr>
              <a:defRPr sz="2400">
                <a:solidFill>
                  <a:schemeClr val="bg1"/>
                </a:solidFill>
              </a:defRPr>
            </a:pPr>
            <a:endParaRPr lang="en-US"/>
          </a:p>
        </c:txPr>
        <c:crossAx val="2146097512"/>
        <c:crosses val="autoZero"/>
        <c:auto val="1"/>
        <c:lblAlgn val="ctr"/>
        <c:lblOffset val="100"/>
        <c:noMultiLvlLbl val="0"/>
      </c:catAx>
      <c:valAx>
        <c:axId val="2146097512"/>
        <c:scaling>
          <c:orientation val="minMax"/>
        </c:scaling>
        <c:delete val="1"/>
        <c:axPos val="l"/>
        <c:numFmt formatCode="General" sourceLinked="1"/>
        <c:majorTickMark val="out"/>
        <c:minorTickMark val="none"/>
        <c:tickLblPos val="nextTo"/>
        <c:crossAx val="21460641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dirty="0"/>
              <a:t>Rate</a:t>
            </a:r>
            <a:r>
              <a:rPr lang="en-US" baseline="0" dirty="0"/>
              <a:t> of Sharing by Campaign Type</a:t>
            </a:r>
            <a:endParaRPr lang="en-US" dirty="0"/>
          </a:p>
        </c:rich>
      </c:tx>
      <c:layout>
        <c:manualLayout>
          <c:xMode val="edge"/>
          <c:yMode val="edge"/>
          <c:x val="0.000263888888888889"/>
          <c:y val="0.0430952645003882"/>
        </c:manualLayout>
      </c:layout>
      <c:overlay val="1"/>
    </c:title>
    <c:autoTitleDeleted val="0"/>
    <c:plotArea>
      <c:layout/>
      <c:barChart>
        <c:barDir val="col"/>
        <c:grouping val="clustered"/>
        <c:varyColors val="0"/>
        <c:ser>
          <c:idx val="0"/>
          <c:order val="0"/>
          <c:invertIfNegative val="0"/>
          <c:dLbls>
            <c:txPr>
              <a:bodyPr/>
              <a:lstStyle/>
              <a:p>
                <a:pPr>
                  <a:defRPr sz="2800">
                    <a:solidFill>
                      <a:srgbClr val="FFFFFF"/>
                    </a:solidFill>
                  </a:defRPr>
                </a:pPr>
                <a:endParaRPr lang="en-US"/>
              </a:p>
            </c:txPr>
            <c:showLegendKey val="0"/>
            <c:showVal val="1"/>
            <c:showCatName val="0"/>
            <c:showSerName val="0"/>
            <c:showPercent val="0"/>
            <c:showBubbleSize val="0"/>
            <c:showLeaderLines val="0"/>
          </c:dLbls>
          <c:cat>
            <c:strRef>
              <c:f>Sheet1!$B$16:$B$24</c:f>
              <c:strCache>
                <c:ptCount val="9"/>
                <c:pt idx="0">
                  <c:v>Video Contest</c:v>
                </c:pt>
                <c:pt idx="1">
                  <c:v>Giveaway</c:v>
                </c:pt>
                <c:pt idx="2">
                  <c:v>Coupon</c:v>
                </c:pt>
                <c:pt idx="3">
                  <c:v>Photo Contest</c:v>
                </c:pt>
                <c:pt idx="4">
                  <c:v>Essay Contest</c:v>
                </c:pt>
                <c:pt idx="5">
                  <c:v>Sweepstakes</c:v>
                </c:pt>
                <c:pt idx="6">
                  <c:v>Favorites</c:v>
                </c:pt>
                <c:pt idx="7">
                  <c:v>Quiz</c:v>
                </c:pt>
                <c:pt idx="8">
                  <c:v>Trivia</c:v>
                </c:pt>
              </c:strCache>
            </c:strRef>
          </c:cat>
          <c:val>
            <c:numRef>
              <c:f>Sheet1!$C$16:$C$24</c:f>
              <c:numCache>
                <c:formatCode>0%</c:formatCode>
                <c:ptCount val="9"/>
                <c:pt idx="0">
                  <c:v>0.11</c:v>
                </c:pt>
                <c:pt idx="1">
                  <c:v>0.15</c:v>
                </c:pt>
                <c:pt idx="2">
                  <c:v>0.19</c:v>
                </c:pt>
                <c:pt idx="3">
                  <c:v>0.25</c:v>
                </c:pt>
                <c:pt idx="4">
                  <c:v>0.25</c:v>
                </c:pt>
                <c:pt idx="5">
                  <c:v>0.26</c:v>
                </c:pt>
                <c:pt idx="6">
                  <c:v>0.29</c:v>
                </c:pt>
                <c:pt idx="7">
                  <c:v>0.32</c:v>
                </c:pt>
                <c:pt idx="8">
                  <c:v>0.39</c:v>
                </c:pt>
              </c:numCache>
            </c:numRef>
          </c:val>
        </c:ser>
        <c:dLbls>
          <c:showLegendKey val="0"/>
          <c:showVal val="1"/>
          <c:showCatName val="0"/>
          <c:showSerName val="0"/>
          <c:showPercent val="0"/>
          <c:showBubbleSize val="0"/>
        </c:dLbls>
        <c:gapWidth val="150"/>
        <c:axId val="2113295992"/>
        <c:axId val="2140703976"/>
      </c:barChart>
      <c:catAx>
        <c:axId val="2113295992"/>
        <c:scaling>
          <c:orientation val="minMax"/>
        </c:scaling>
        <c:delete val="0"/>
        <c:axPos val="b"/>
        <c:majorTickMark val="out"/>
        <c:minorTickMark val="none"/>
        <c:tickLblPos val="nextTo"/>
        <c:txPr>
          <a:bodyPr/>
          <a:lstStyle/>
          <a:p>
            <a:pPr>
              <a:defRPr sz="2400">
                <a:solidFill>
                  <a:schemeClr val="bg1"/>
                </a:solidFill>
              </a:defRPr>
            </a:pPr>
            <a:endParaRPr lang="en-US"/>
          </a:p>
        </c:txPr>
        <c:crossAx val="2140703976"/>
        <c:crosses val="autoZero"/>
        <c:auto val="1"/>
        <c:lblAlgn val="ctr"/>
        <c:lblOffset val="100"/>
        <c:noMultiLvlLbl val="0"/>
      </c:catAx>
      <c:valAx>
        <c:axId val="2140703976"/>
        <c:scaling>
          <c:orientation val="minMax"/>
        </c:scaling>
        <c:delete val="1"/>
        <c:axPos val="l"/>
        <c:numFmt formatCode="0%" sourceLinked="1"/>
        <c:majorTickMark val="out"/>
        <c:minorTickMark val="none"/>
        <c:tickLblPos val="nextTo"/>
        <c:crossAx val="211329599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27CB4-C196-4A0E-8CE9-E8345C1A9D69}" type="doc">
      <dgm:prSet loTypeId="urn:microsoft.com/office/officeart/2005/8/layout/pyramid3" loCatId="pyramid" qsTypeId="urn:microsoft.com/office/officeart/2005/8/quickstyle/simple4" qsCatId="simple" csTypeId="urn:microsoft.com/office/officeart/2005/8/colors/accent1_2" csCatId="accent1" phldr="1"/>
      <dgm:spPr/>
    </dgm:pt>
    <dgm:pt modelId="{CBBA2742-E9F6-43AB-9499-55CBA65B1977}">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Awareness</a:t>
          </a:r>
          <a:endParaRPr lang="en-US" b="1" dirty="0">
            <a:solidFill>
              <a:schemeClr val="bg1"/>
            </a:solidFill>
          </a:endParaRPr>
        </a:p>
      </dgm:t>
    </dgm:pt>
    <dgm:pt modelId="{279DABF2-5602-4279-AC40-1C347D626F38}" type="parTrans" cxnId="{2E416188-43D4-4000-9620-FFA4D33F7106}">
      <dgm:prSet/>
      <dgm:spPr/>
      <dgm:t>
        <a:bodyPr/>
        <a:lstStyle/>
        <a:p>
          <a:endParaRPr lang="en-US"/>
        </a:p>
      </dgm:t>
    </dgm:pt>
    <dgm:pt modelId="{1AFB8BA3-45A0-477E-AC09-70CBD88329E1}" type="sibTrans" cxnId="{2E416188-43D4-4000-9620-FFA4D33F7106}">
      <dgm:prSet/>
      <dgm:spPr/>
      <dgm:t>
        <a:bodyPr/>
        <a:lstStyle/>
        <a:p>
          <a:endParaRPr lang="en-US"/>
        </a:p>
      </dgm:t>
    </dgm:pt>
    <dgm:pt modelId="{BC61963A-BC66-461E-AC3D-1DB6550618A8}">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Familiarity</a:t>
          </a:r>
          <a:endParaRPr lang="en-US" b="1" dirty="0">
            <a:solidFill>
              <a:schemeClr val="bg1"/>
            </a:solidFill>
          </a:endParaRPr>
        </a:p>
      </dgm:t>
    </dgm:pt>
    <dgm:pt modelId="{CB4D8F09-52C9-4DF8-BA28-2D4C6A111A9E}" type="parTrans" cxnId="{1A71BB74-D598-414E-AE3E-4E4AEA438772}">
      <dgm:prSet/>
      <dgm:spPr/>
      <dgm:t>
        <a:bodyPr/>
        <a:lstStyle/>
        <a:p>
          <a:endParaRPr lang="en-US"/>
        </a:p>
      </dgm:t>
    </dgm:pt>
    <dgm:pt modelId="{CB5F5CF5-1327-4420-B32C-CFF4D5BEEBA8}" type="sibTrans" cxnId="{1A71BB74-D598-414E-AE3E-4E4AEA438772}">
      <dgm:prSet/>
      <dgm:spPr/>
      <dgm:t>
        <a:bodyPr/>
        <a:lstStyle/>
        <a:p>
          <a:endParaRPr lang="en-US"/>
        </a:p>
      </dgm:t>
    </dgm:pt>
    <dgm:pt modelId="{813EBED5-46A1-4E98-BA17-8143C64FC191}">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Consideration</a:t>
          </a:r>
        </a:p>
      </dgm:t>
    </dgm:pt>
    <dgm:pt modelId="{9361E9D0-4460-4E47-8527-A9BB360643B0}" type="parTrans" cxnId="{F9470A4E-5920-4EB1-86EF-BAC24379474A}">
      <dgm:prSet/>
      <dgm:spPr/>
      <dgm:t>
        <a:bodyPr/>
        <a:lstStyle/>
        <a:p>
          <a:endParaRPr lang="en-US"/>
        </a:p>
      </dgm:t>
    </dgm:pt>
    <dgm:pt modelId="{C3BE2A56-F0DA-4C3F-97A6-E2C072338F15}" type="sibTrans" cxnId="{F9470A4E-5920-4EB1-86EF-BAC24379474A}">
      <dgm:prSet/>
      <dgm:spPr/>
      <dgm:t>
        <a:bodyPr/>
        <a:lstStyle/>
        <a:p>
          <a:endParaRPr lang="en-US"/>
        </a:p>
      </dgm:t>
    </dgm:pt>
    <dgm:pt modelId="{41FCBA39-6F21-45B6-B775-DA7972E433DC}">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Purchase</a:t>
          </a:r>
        </a:p>
      </dgm:t>
    </dgm:pt>
    <dgm:pt modelId="{B5CCC2D7-8CCD-4852-9D04-E1A19B5E365F}" type="parTrans" cxnId="{02291C15-20FF-4248-8D41-DF2BBFF28B2A}">
      <dgm:prSet/>
      <dgm:spPr/>
      <dgm:t>
        <a:bodyPr/>
        <a:lstStyle/>
        <a:p>
          <a:endParaRPr lang="en-US"/>
        </a:p>
      </dgm:t>
    </dgm:pt>
    <dgm:pt modelId="{7307518D-1C16-4EE5-BC92-23BFDB4C6917}" type="sibTrans" cxnId="{02291C15-20FF-4248-8D41-DF2BBFF28B2A}">
      <dgm:prSet/>
      <dgm:spPr/>
      <dgm:t>
        <a:bodyPr/>
        <a:lstStyle/>
        <a:p>
          <a:endParaRPr lang="en-US"/>
        </a:p>
      </dgm:t>
    </dgm:pt>
    <dgm:pt modelId="{73341EE3-3B73-42B1-95CC-932368E9219E}">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r>
            <a:rPr lang="en-US" b="1" dirty="0" smtClean="0">
              <a:solidFill>
                <a:schemeClr val="bg1"/>
              </a:solidFill>
            </a:rPr>
            <a:t>Loyalty</a:t>
          </a:r>
        </a:p>
      </dgm:t>
    </dgm:pt>
    <dgm:pt modelId="{C9930BFD-59AD-4A74-ADD2-AAFF07A900FE}" type="parTrans" cxnId="{BF5CA87B-EEF3-43E2-BA80-BEDD6EF72152}">
      <dgm:prSet/>
      <dgm:spPr/>
      <dgm:t>
        <a:bodyPr/>
        <a:lstStyle/>
        <a:p>
          <a:endParaRPr lang="en-US"/>
        </a:p>
      </dgm:t>
    </dgm:pt>
    <dgm:pt modelId="{9A802196-7EA9-4399-968A-A354191A9B95}" type="sibTrans" cxnId="{BF5CA87B-EEF3-43E2-BA80-BEDD6EF72152}">
      <dgm:prSet/>
      <dgm:spPr/>
      <dgm:t>
        <a:bodyPr/>
        <a:lstStyle/>
        <a:p>
          <a:endParaRPr lang="en-US"/>
        </a:p>
      </dgm:t>
    </dgm:pt>
    <dgm:pt modelId="{7DEDB18F-1E47-4ED0-B6F2-EEC416C0F3AF}">
      <dgm:prSet phldrT="[Text]"/>
      <dgm:spPr>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dgm:spPr>
      <dgm:t>
        <a:bodyPr/>
        <a:lstStyle/>
        <a:p>
          <a:endParaRPr lang="en-US" b="1" dirty="0" smtClean="0">
            <a:solidFill>
              <a:schemeClr val="bg1"/>
            </a:solidFill>
          </a:endParaRPr>
        </a:p>
      </dgm:t>
    </dgm:pt>
    <dgm:pt modelId="{0997A2C9-F8C3-46AA-8F87-78CDC5AD718D}" type="sibTrans" cxnId="{F8BF5E85-F7B6-4EDD-B116-86B383D3A359}">
      <dgm:prSet/>
      <dgm:spPr/>
      <dgm:t>
        <a:bodyPr/>
        <a:lstStyle/>
        <a:p>
          <a:endParaRPr lang="en-US"/>
        </a:p>
      </dgm:t>
    </dgm:pt>
    <dgm:pt modelId="{220A13DA-0486-4F66-8757-B306C222AB3F}" type="parTrans" cxnId="{F8BF5E85-F7B6-4EDD-B116-86B383D3A359}">
      <dgm:prSet/>
      <dgm:spPr/>
      <dgm:t>
        <a:bodyPr/>
        <a:lstStyle/>
        <a:p>
          <a:endParaRPr lang="en-US"/>
        </a:p>
      </dgm:t>
    </dgm:pt>
    <dgm:pt modelId="{417E94F6-5259-465A-ACB0-E1820315DF8F}" type="pres">
      <dgm:prSet presAssocID="{2F127CB4-C196-4A0E-8CE9-E8345C1A9D69}" presName="Name0" presStyleCnt="0">
        <dgm:presLayoutVars>
          <dgm:dir/>
          <dgm:animLvl val="lvl"/>
          <dgm:resizeHandles val="exact"/>
        </dgm:presLayoutVars>
      </dgm:prSet>
      <dgm:spPr/>
    </dgm:pt>
    <dgm:pt modelId="{7CF4C3A6-3DC7-46A2-A8FE-2480D88CF437}" type="pres">
      <dgm:prSet presAssocID="{CBBA2742-E9F6-43AB-9499-55CBA65B1977}" presName="Name8" presStyleCnt="0"/>
      <dgm:spPr/>
    </dgm:pt>
    <dgm:pt modelId="{0050CCAC-06EA-4A2B-A6AB-E2549A4F0947}" type="pres">
      <dgm:prSet presAssocID="{CBBA2742-E9F6-43AB-9499-55CBA65B1977}" presName="level" presStyleLbl="node1" presStyleIdx="0" presStyleCnt="6" custLinFactNeighborX="46226" custLinFactNeighborY="-6604">
        <dgm:presLayoutVars>
          <dgm:chMax val="1"/>
          <dgm:bulletEnabled val="1"/>
        </dgm:presLayoutVars>
      </dgm:prSet>
      <dgm:spPr/>
      <dgm:t>
        <a:bodyPr/>
        <a:lstStyle/>
        <a:p>
          <a:endParaRPr lang="en-US"/>
        </a:p>
      </dgm:t>
    </dgm:pt>
    <dgm:pt modelId="{AF6D3022-EB80-49EF-B134-8745FD2E7F70}" type="pres">
      <dgm:prSet presAssocID="{CBBA2742-E9F6-43AB-9499-55CBA65B1977}" presName="levelTx" presStyleLbl="revTx" presStyleIdx="0" presStyleCnt="0">
        <dgm:presLayoutVars>
          <dgm:chMax val="1"/>
          <dgm:bulletEnabled val="1"/>
        </dgm:presLayoutVars>
      </dgm:prSet>
      <dgm:spPr/>
      <dgm:t>
        <a:bodyPr/>
        <a:lstStyle/>
        <a:p>
          <a:endParaRPr lang="en-US"/>
        </a:p>
      </dgm:t>
    </dgm:pt>
    <dgm:pt modelId="{50321026-D47D-4EF3-A047-A01BDB289B53}" type="pres">
      <dgm:prSet presAssocID="{BC61963A-BC66-461E-AC3D-1DB6550618A8}" presName="Name8" presStyleCnt="0"/>
      <dgm:spPr/>
    </dgm:pt>
    <dgm:pt modelId="{66225F7A-AAC6-4CA3-A3B5-D155BD890E5B}" type="pres">
      <dgm:prSet presAssocID="{BC61963A-BC66-461E-AC3D-1DB6550618A8}" presName="level" presStyleLbl="node1" presStyleIdx="1" presStyleCnt="6">
        <dgm:presLayoutVars>
          <dgm:chMax val="1"/>
          <dgm:bulletEnabled val="1"/>
        </dgm:presLayoutVars>
      </dgm:prSet>
      <dgm:spPr/>
      <dgm:t>
        <a:bodyPr/>
        <a:lstStyle/>
        <a:p>
          <a:endParaRPr lang="en-US"/>
        </a:p>
      </dgm:t>
    </dgm:pt>
    <dgm:pt modelId="{3C35BD93-1EBF-46B0-8606-AAEBB47481BF}" type="pres">
      <dgm:prSet presAssocID="{BC61963A-BC66-461E-AC3D-1DB6550618A8}" presName="levelTx" presStyleLbl="revTx" presStyleIdx="0" presStyleCnt="0">
        <dgm:presLayoutVars>
          <dgm:chMax val="1"/>
          <dgm:bulletEnabled val="1"/>
        </dgm:presLayoutVars>
      </dgm:prSet>
      <dgm:spPr/>
      <dgm:t>
        <a:bodyPr/>
        <a:lstStyle/>
        <a:p>
          <a:endParaRPr lang="en-US"/>
        </a:p>
      </dgm:t>
    </dgm:pt>
    <dgm:pt modelId="{5352EF95-29A8-4715-B7F9-F2D0ACECD3D3}" type="pres">
      <dgm:prSet presAssocID="{813EBED5-46A1-4E98-BA17-8143C64FC191}" presName="Name8" presStyleCnt="0"/>
      <dgm:spPr/>
    </dgm:pt>
    <dgm:pt modelId="{68B9E518-20B5-4092-BE6E-6FFCD3B67AF7}" type="pres">
      <dgm:prSet presAssocID="{813EBED5-46A1-4E98-BA17-8143C64FC191}" presName="level" presStyleLbl="node1" presStyleIdx="2" presStyleCnt="6">
        <dgm:presLayoutVars>
          <dgm:chMax val="1"/>
          <dgm:bulletEnabled val="1"/>
        </dgm:presLayoutVars>
      </dgm:prSet>
      <dgm:spPr/>
      <dgm:t>
        <a:bodyPr/>
        <a:lstStyle/>
        <a:p>
          <a:endParaRPr lang="en-US"/>
        </a:p>
      </dgm:t>
    </dgm:pt>
    <dgm:pt modelId="{74A454EA-2390-4081-A5C3-DE042E76CDB5}" type="pres">
      <dgm:prSet presAssocID="{813EBED5-46A1-4E98-BA17-8143C64FC191}" presName="levelTx" presStyleLbl="revTx" presStyleIdx="0" presStyleCnt="0">
        <dgm:presLayoutVars>
          <dgm:chMax val="1"/>
          <dgm:bulletEnabled val="1"/>
        </dgm:presLayoutVars>
      </dgm:prSet>
      <dgm:spPr/>
      <dgm:t>
        <a:bodyPr/>
        <a:lstStyle/>
        <a:p>
          <a:endParaRPr lang="en-US"/>
        </a:p>
      </dgm:t>
    </dgm:pt>
    <dgm:pt modelId="{6A5A02B6-E924-4C6E-92FB-371A103049A8}" type="pres">
      <dgm:prSet presAssocID="{41FCBA39-6F21-45B6-B775-DA7972E433DC}" presName="Name8" presStyleCnt="0"/>
      <dgm:spPr/>
    </dgm:pt>
    <dgm:pt modelId="{F68AE87A-508A-40E3-AF1A-C1C3C9FB52AB}" type="pres">
      <dgm:prSet presAssocID="{41FCBA39-6F21-45B6-B775-DA7972E433DC}" presName="level" presStyleLbl="node1" presStyleIdx="3" presStyleCnt="6">
        <dgm:presLayoutVars>
          <dgm:chMax val="1"/>
          <dgm:bulletEnabled val="1"/>
        </dgm:presLayoutVars>
      </dgm:prSet>
      <dgm:spPr/>
      <dgm:t>
        <a:bodyPr/>
        <a:lstStyle/>
        <a:p>
          <a:endParaRPr lang="en-US"/>
        </a:p>
      </dgm:t>
    </dgm:pt>
    <dgm:pt modelId="{BCC48DAA-9258-4165-8B6F-33C2490233B4}" type="pres">
      <dgm:prSet presAssocID="{41FCBA39-6F21-45B6-B775-DA7972E433DC}" presName="levelTx" presStyleLbl="revTx" presStyleIdx="0" presStyleCnt="0">
        <dgm:presLayoutVars>
          <dgm:chMax val="1"/>
          <dgm:bulletEnabled val="1"/>
        </dgm:presLayoutVars>
      </dgm:prSet>
      <dgm:spPr/>
      <dgm:t>
        <a:bodyPr/>
        <a:lstStyle/>
        <a:p>
          <a:endParaRPr lang="en-US"/>
        </a:p>
      </dgm:t>
    </dgm:pt>
    <dgm:pt modelId="{92CD1151-351C-4A9F-A1C3-1363EC29B1E8}" type="pres">
      <dgm:prSet presAssocID="{73341EE3-3B73-42B1-95CC-932368E9219E}" presName="Name8" presStyleCnt="0"/>
      <dgm:spPr/>
    </dgm:pt>
    <dgm:pt modelId="{3779C418-C0ED-40EF-A6C6-031AF500EE86}" type="pres">
      <dgm:prSet presAssocID="{73341EE3-3B73-42B1-95CC-932368E9219E}" presName="level" presStyleLbl="node1" presStyleIdx="4" presStyleCnt="6">
        <dgm:presLayoutVars>
          <dgm:chMax val="1"/>
          <dgm:bulletEnabled val="1"/>
        </dgm:presLayoutVars>
      </dgm:prSet>
      <dgm:spPr/>
      <dgm:t>
        <a:bodyPr/>
        <a:lstStyle/>
        <a:p>
          <a:endParaRPr lang="en-US"/>
        </a:p>
      </dgm:t>
    </dgm:pt>
    <dgm:pt modelId="{D331A7B2-E57B-4B92-B0A8-AAA491436BC8}" type="pres">
      <dgm:prSet presAssocID="{73341EE3-3B73-42B1-95CC-932368E9219E}" presName="levelTx" presStyleLbl="revTx" presStyleIdx="0" presStyleCnt="0">
        <dgm:presLayoutVars>
          <dgm:chMax val="1"/>
          <dgm:bulletEnabled val="1"/>
        </dgm:presLayoutVars>
      </dgm:prSet>
      <dgm:spPr/>
      <dgm:t>
        <a:bodyPr/>
        <a:lstStyle/>
        <a:p>
          <a:endParaRPr lang="en-US"/>
        </a:p>
      </dgm:t>
    </dgm:pt>
    <dgm:pt modelId="{4276A586-D0C2-464D-8056-4449653FE490}" type="pres">
      <dgm:prSet presAssocID="{7DEDB18F-1E47-4ED0-B6F2-EEC416C0F3AF}" presName="Name8" presStyleCnt="0"/>
      <dgm:spPr/>
    </dgm:pt>
    <dgm:pt modelId="{E2E64CBD-5DD0-4B73-A4DA-A7E628299D75}" type="pres">
      <dgm:prSet presAssocID="{7DEDB18F-1E47-4ED0-B6F2-EEC416C0F3AF}" presName="level" presStyleLbl="node1" presStyleIdx="5" presStyleCnt="6">
        <dgm:presLayoutVars>
          <dgm:chMax val="1"/>
          <dgm:bulletEnabled val="1"/>
        </dgm:presLayoutVars>
      </dgm:prSet>
      <dgm:spPr/>
      <dgm:t>
        <a:bodyPr/>
        <a:lstStyle/>
        <a:p>
          <a:endParaRPr lang="en-US"/>
        </a:p>
      </dgm:t>
    </dgm:pt>
    <dgm:pt modelId="{6ECA89E1-AFD8-4284-9C24-7D70E640C48B}" type="pres">
      <dgm:prSet presAssocID="{7DEDB18F-1E47-4ED0-B6F2-EEC416C0F3AF}" presName="levelTx" presStyleLbl="revTx" presStyleIdx="0" presStyleCnt="0">
        <dgm:presLayoutVars>
          <dgm:chMax val="1"/>
          <dgm:bulletEnabled val="1"/>
        </dgm:presLayoutVars>
      </dgm:prSet>
      <dgm:spPr/>
      <dgm:t>
        <a:bodyPr/>
        <a:lstStyle/>
        <a:p>
          <a:endParaRPr lang="en-US"/>
        </a:p>
      </dgm:t>
    </dgm:pt>
  </dgm:ptLst>
  <dgm:cxnLst>
    <dgm:cxn modelId="{2C3E83ED-56EB-8146-8C1C-95D1094F8A4A}" type="presOf" srcId="{813EBED5-46A1-4E98-BA17-8143C64FC191}" destId="{68B9E518-20B5-4092-BE6E-6FFCD3B67AF7}" srcOrd="0" destOrd="0" presId="urn:microsoft.com/office/officeart/2005/8/layout/pyramid3"/>
    <dgm:cxn modelId="{DB20B6B7-E3C4-4749-967A-F462956AE75F}" type="presOf" srcId="{7DEDB18F-1E47-4ED0-B6F2-EEC416C0F3AF}" destId="{6ECA89E1-AFD8-4284-9C24-7D70E640C48B}" srcOrd="1" destOrd="0" presId="urn:microsoft.com/office/officeart/2005/8/layout/pyramid3"/>
    <dgm:cxn modelId="{BF5CA87B-EEF3-43E2-BA80-BEDD6EF72152}" srcId="{2F127CB4-C196-4A0E-8CE9-E8345C1A9D69}" destId="{73341EE3-3B73-42B1-95CC-932368E9219E}" srcOrd="4" destOrd="0" parTransId="{C9930BFD-59AD-4A74-ADD2-AAFF07A900FE}" sibTransId="{9A802196-7EA9-4399-968A-A354191A9B95}"/>
    <dgm:cxn modelId="{2E416188-43D4-4000-9620-FFA4D33F7106}" srcId="{2F127CB4-C196-4A0E-8CE9-E8345C1A9D69}" destId="{CBBA2742-E9F6-43AB-9499-55CBA65B1977}" srcOrd="0" destOrd="0" parTransId="{279DABF2-5602-4279-AC40-1C347D626F38}" sibTransId="{1AFB8BA3-45A0-477E-AC09-70CBD88329E1}"/>
    <dgm:cxn modelId="{985D0D67-611A-3D49-A31E-2992B26DA1D5}" type="presOf" srcId="{73341EE3-3B73-42B1-95CC-932368E9219E}" destId="{D331A7B2-E57B-4B92-B0A8-AAA491436BC8}" srcOrd="1" destOrd="0" presId="urn:microsoft.com/office/officeart/2005/8/layout/pyramid3"/>
    <dgm:cxn modelId="{F8BF5E85-F7B6-4EDD-B116-86B383D3A359}" srcId="{2F127CB4-C196-4A0E-8CE9-E8345C1A9D69}" destId="{7DEDB18F-1E47-4ED0-B6F2-EEC416C0F3AF}" srcOrd="5" destOrd="0" parTransId="{220A13DA-0486-4F66-8757-B306C222AB3F}" sibTransId="{0997A2C9-F8C3-46AA-8F87-78CDC5AD718D}"/>
    <dgm:cxn modelId="{D0EABC2E-60A9-4E44-AD07-2D2050E8E780}" type="presOf" srcId="{BC61963A-BC66-461E-AC3D-1DB6550618A8}" destId="{66225F7A-AAC6-4CA3-A3B5-D155BD890E5B}" srcOrd="0" destOrd="0" presId="urn:microsoft.com/office/officeart/2005/8/layout/pyramid3"/>
    <dgm:cxn modelId="{9F9F9E43-109C-4C48-9E27-5EAC4F1D8794}" type="presOf" srcId="{BC61963A-BC66-461E-AC3D-1DB6550618A8}" destId="{3C35BD93-1EBF-46B0-8606-AAEBB47481BF}" srcOrd="1" destOrd="0" presId="urn:microsoft.com/office/officeart/2005/8/layout/pyramid3"/>
    <dgm:cxn modelId="{E1EE4511-5587-404C-BE38-770E351D723C}" type="presOf" srcId="{41FCBA39-6F21-45B6-B775-DA7972E433DC}" destId="{BCC48DAA-9258-4165-8B6F-33C2490233B4}" srcOrd="1" destOrd="0" presId="urn:microsoft.com/office/officeart/2005/8/layout/pyramid3"/>
    <dgm:cxn modelId="{B5EF241D-0597-7340-A9B1-137D30698CBC}" type="presOf" srcId="{73341EE3-3B73-42B1-95CC-932368E9219E}" destId="{3779C418-C0ED-40EF-A6C6-031AF500EE86}" srcOrd="0" destOrd="0" presId="urn:microsoft.com/office/officeart/2005/8/layout/pyramid3"/>
    <dgm:cxn modelId="{C7ADDEFA-B716-924B-8C87-B0F0CC842B0C}" type="presOf" srcId="{813EBED5-46A1-4E98-BA17-8143C64FC191}" destId="{74A454EA-2390-4081-A5C3-DE042E76CDB5}" srcOrd="1" destOrd="0" presId="urn:microsoft.com/office/officeart/2005/8/layout/pyramid3"/>
    <dgm:cxn modelId="{9E6181AA-D2AF-FF49-AA58-4AF4FAB1B6FF}" type="presOf" srcId="{2F127CB4-C196-4A0E-8CE9-E8345C1A9D69}" destId="{417E94F6-5259-465A-ACB0-E1820315DF8F}" srcOrd="0" destOrd="0" presId="urn:microsoft.com/office/officeart/2005/8/layout/pyramid3"/>
    <dgm:cxn modelId="{C6E62679-9022-E843-A2B3-6FD9BCFA8451}" type="presOf" srcId="{CBBA2742-E9F6-43AB-9499-55CBA65B1977}" destId="{0050CCAC-06EA-4A2B-A6AB-E2549A4F0947}" srcOrd="0" destOrd="0" presId="urn:microsoft.com/office/officeart/2005/8/layout/pyramid3"/>
    <dgm:cxn modelId="{02291C15-20FF-4248-8D41-DF2BBFF28B2A}" srcId="{2F127CB4-C196-4A0E-8CE9-E8345C1A9D69}" destId="{41FCBA39-6F21-45B6-B775-DA7972E433DC}" srcOrd="3" destOrd="0" parTransId="{B5CCC2D7-8CCD-4852-9D04-E1A19B5E365F}" sibTransId="{7307518D-1C16-4EE5-BC92-23BFDB4C6917}"/>
    <dgm:cxn modelId="{F9470A4E-5920-4EB1-86EF-BAC24379474A}" srcId="{2F127CB4-C196-4A0E-8CE9-E8345C1A9D69}" destId="{813EBED5-46A1-4E98-BA17-8143C64FC191}" srcOrd="2" destOrd="0" parTransId="{9361E9D0-4460-4E47-8527-A9BB360643B0}" sibTransId="{C3BE2A56-F0DA-4C3F-97A6-E2C072338F15}"/>
    <dgm:cxn modelId="{1A71BB74-D598-414E-AE3E-4E4AEA438772}" srcId="{2F127CB4-C196-4A0E-8CE9-E8345C1A9D69}" destId="{BC61963A-BC66-461E-AC3D-1DB6550618A8}" srcOrd="1" destOrd="0" parTransId="{CB4D8F09-52C9-4DF8-BA28-2D4C6A111A9E}" sibTransId="{CB5F5CF5-1327-4420-B32C-CFF4D5BEEBA8}"/>
    <dgm:cxn modelId="{107F1F39-3B73-C647-AAA3-AF26BB399243}" type="presOf" srcId="{7DEDB18F-1E47-4ED0-B6F2-EEC416C0F3AF}" destId="{E2E64CBD-5DD0-4B73-A4DA-A7E628299D75}" srcOrd="0" destOrd="0" presId="urn:microsoft.com/office/officeart/2005/8/layout/pyramid3"/>
    <dgm:cxn modelId="{768C5141-A87E-5A46-A485-9A8A9628C0CE}" type="presOf" srcId="{41FCBA39-6F21-45B6-B775-DA7972E433DC}" destId="{F68AE87A-508A-40E3-AF1A-C1C3C9FB52AB}" srcOrd="0" destOrd="0" presId="urn:microsoft.com/office/officeart/2005/8/layout/pyramid3"/>
    <dgm:cxn modelId="{BBF9B95B-A80D-7947-BF7B-C407142548BE}" type="presOf" srcId="{CBBA2742-E9F6-43AB-9499-55CBA65B1977}" destId="{AF6D3022-EB80-49EF-B134-8745FD2E7F70}" srcOrd="1" destOrd="0" presId="urn:microsoft.com/office/officeart/2005/8/layout/pyramid3"/>
    <dgm:cxn modelId="{FB80AB47-4971-CA4E-800B-B85B4D11C225}" type="presParOf" srcId="{417E94F6-5259-465A-ACB0-E1820315DF8F}" destId="{7CF4C3A6-3DC7-46A2-A8FE-2480D88CF437}" srcOrd="0" destOrd="0" presId="urn:microsoft.com/office/officeart/2005/8/layout/pyramid3"/>
    <dgm:cxn modelId="{975C4E2F-588B-0545-B093-F758BC76D192}" type="presParOf" srcId="{7CF4C3A6-3DC7-46A2-A8FE-2480D88CF437}" destId="{0050CCAC-06EA-4A2B-A6AB-E2549A4F0947}" srcOrd="0" destOrd="0" presId="urn:microsoft.com/office/officeart/2005/8/layout/pyramid3"/>
    <dgm:cxn modelId="{0B50501D-30E1-4141-97A6-BB8E42F388B1}" type="presParOf" srcId="{7CF4C3A6-3DC7-46A2-A8FE-2480D88CF437}" destId="{AF6D3022-EB80-49EF-B134-8745FD2E7F70}" srcOrd="1" destOrd="0" presId="urn:microsoft.com/office/officeart/2005/8/layout/pyramid3"/>
    <dgm:cxn modelId="{29E22C21-68F0-754B-9A89-28778DADD7C1}" type="presParOf" srcId="{417E94F6-5259-465A-ACB0-E1820315DF8F}" destId="{50321026-D47D-4EF3-A047-A01BDB289B53}" srcOrd="1" destOrd="0" presId="urn:microsoft.com/office/officeart/2005/8/layout/pyramid3"/>
    <dgm:cxn modelId="{B1663A3A-5864-CE40-876E-74E9BDAB03A4}" type="presParOf" srcId="{50321026-D47D-4EF3-A047-A01BDB289B53}" destId="{66225F7A-AAC6-4CA3-A3B5-D155BD890E5B}" srcOrd="0" destOrd="0" presId="urn:microsoft.com/office/officeart/2005/8/layout/pyramid3"/>
    <dgm:cxn modelId="{310F4224-7488-604F-9A4C-638317A521FF}" type="presParOf" srcId="{50321026-D47D-4EF3-A047-A01BDB289B53}" destId="{3C35BD93-1EBF-46B0-8606-AAEBB47481BF}" srcOrd="1" destOrd="0" presId="urn:microsoft.com/office/officeart/2005/8/layout/pyramid3"/>
    <dgm:cxn modelId="{32D83211-7AB1-624B-A7D1-8678DD4D1CEA}" type="presParOf" srcId="{417E94F6-5259-465A-ACB0-E1820315DF8F}" destId="{5352EF95-29A8-4715-B7F9-F2D0ACECD3D3}" srcOrd="2" destOrd="0" presId="urn:microsoft.com/office/officeart/2005/8/layout/pyramid3"/>
    <dgm:cxn modelId="{63D70520-6C6A-7E42-9661-F8AA36F0469C}" type="presParOf" srcId="{5352EF95-29A8-4715-B7F9-F2D0ACECD3D3}" destId="{68B9E518-20B5-4092-BE6E-6FFCD3B67AF7}" srcOrd="0" destOrd="0" presId="urn:microsoft.com/office/officeart/2005/8/layout/pyramid3"/>
    <dgm:cxn modelId="{707015E7-F78E-BC46-B901-C63F6E16A63A}" type="presParOf" srcId="{5352EF95-29A8-4715-B7F9-F2D0ACECD3D3}" destId="{74A454EA-2390-4081-A5C3-DE042E76CDB5}" srcOrd="1" destOrd="0" presId="urn:microsoft.com/office/officeart/2005/8/layout/pyramid3"/>
    <dgm:cxn modelId="{53CCC80A-2BBB-3846-AF74-4BF732A2A9F7}" type="presParOf" srcId="{417E94F6-5259-465A-ACB0-E1820315DF8F}" destId="{6A5A02B6-E924-4C6E-92FB-371A103049A8}" srcOrd="3" destOrd="0" presId="urn:microsoft.com/office/officeart/2005/8/layout/pyramid3"/>
    <dgm:cxn modelId="{9FB4830D-FEC7-B741-B574-BE38635ECB8D}" type="presParOf" srcId="{6A5A02B6-E924-4C6E-92FB-371A103049A8}" destId="{F68AE87A-508A-40E3-AF1A-C1C3C9FB52AB}" srcOrd="0" destOrd="0" presId="urn:microsoft.com/office/officeart/2005/8/layout/pyramid3"/>
    <dgm:cxn modelId="{FF86C412-79ED-3845-8C3F-18F4423EC384}" type="presParOf" srcId="{6A5A02B6-E924-4C6E-92FB-371A103049A8}" destId="{BCC48DAA-9258-4165-8B6F-33C2490233B4}" srcOrd="1" destOrd="0" presId="urn:microsoft.com/office/officeart/2005/8/layout/pyramid3"/>
    <dgm:cxn modelId="{D8846F86-8337-E94F-AD17-45CB73197CCE}" type="presParOf" srcId="{417E94F6-5259-465A-ACB0-E1820315DF8F}" destId="{92CD1151-351C-4A9F-A1C3-1363EC29B1E8}" srcOrd="4" destOrd="0" presId="urn:microsoft.com/office/officeart/2005/8/layout/pyramid3"/>
    <dgm:cxn modelId="{0A1DD8A1-94C8-BC48-B3DA-1D3FC73F6A07}" type="presParOf" srcId="{92CD1151-351C-4A9F-A1C3-1363EC29B1E8}" destId="{3779C418-C0ED-40EF-A6C6-031AF500EE86}" srcOrd="0" destOrd="0" presId="urn:microsoft.com/office/officeart/2005/8/layout/pyramid3"/>
    <dgm:cxn modelId="{328296D9-EFBD-214E-BAF2-B6E2BCBDDCA8}" type="presParOf" srcId="{92CD1151-351C-4A9F-A1C3-1363EC29B1E8}" destId="{D331A7B2-E57B-4B92-B0A8-AAA491436BC8}" srcOrd="1" destOrd="0" presId="urn:microsoft.com/office/officeart/2005/8/layout/pyramid3"/>
    <dgm:cxn modelId="{7E71B407-1E5E-EB4B-9013-D2F62751D556}" type="presParOf" srcId="{417E94F6-5259-465A-ACB0-E1820315DF8F}" destId="{4276A586-D0C2-464D-8056-4449653FE490}" srcOrd="5" destOrd="0" presId="urn:microsoft.com/office/officeart/2005/8/layout/pyramid3"/>
    <dgm:cxn modelId="{F77C47EB-2BFE-F24A-9EAD-EE91CF532D37}" type="presParOf" srcId="{4276A586-D0C2-464D-8056-4449653FE490}" destId="{E2E64CBD-5DD0-4B73-A4DA-A7E628299D75}" srcOrd="0" destOrd="0" presId="urn:microsoft.com/office/officeart/2005/8/layout/pyramid3"/>
    <dgm:cxn modelId="{7DC4523D-8437-434A-B8FB-5CD4B03EC0B7}" type="presParOf" srcId="{4276A586-D0C2-464D-8056-4449653FE490}" destId="{6ECA89E1-AFD8-4284-9C24-7D70E640C48B}"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CCAC-06EA-4A2B-A6AB-E2549A4F0947}">
      <dsp:nvSpPr>
        <dsp:cNvPr id="0" name=""/>
        <dsp:cNvSpPr/>
      </dsp:nvSpPr>
      <dsp:spPr>
        <a:xfrm rot="10800000">
          <a:off x="0" y="0"/>
          <a:ext cx="6675372" cy="1155700"/>
        </a:xfrm>
        <a:prstGeom prst="trapezoid">
          <a:avLst>
            <a:gd name="adj" fmla="val 48134"/>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Awareness</a:t>
          </a:r>
          <a:endParaRPr lang="en-US" sz="3500" b="1" kern="1200" dirty="0">
            <a:solidFill>
              <a:schemeClr val="bg1"/>
            </a:solidFill>
          </a:endParaRPr>
        </a:p>
      </dsp:txBody>
      <dsp:txXfrm rot="-10800000">
        <a:off x="1168190" y="0"/>
        <a:ext cx="4338991" cy="1155700"/>
      </dsp:txXfrm>
    </dsp:sp>
    <dsp:sp modelId="{66225F7A-AAC6-4CA3-A3B5-D155BD890E5B}">
      <dsp:nvSpPr>
        <dsp:cNvPr id="0" name=""/>
        <dsp:cNvSpPr/>
      </dsp:nvSpPr>
      <dsp:spPr>
        <a:xfrm rot="10800000">
          <a:off x="556280" y="1155699"/>
          <a:ext cx="5562810" cy="1155700"/>
        </a:xfrm>
        <a:prstGeom prst="trapezoid">
          <a:avLst>
            <a:gd name="adj" fmla="val 48134"/>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Familiarity</a:t>
          </a:r>
          <a:endParaRPr lang="en-US" sz="3500" b="1" kern="1200" dirty="0">
            <a:solidFill>
              <a:schemeClr val="bg1"/>
            </a:solidFill>
          </a:endParaRPr>
        </a:p>
      </dsp:txBody>
      <dsp:txXfrm rot="-10800000">
        <a:off x="1529772" y="1155699"/>
        <a:ext cx="3615826" cy="1155700"/>
      </dsp:txXfrm>
    </dsp:sp>
    <dsp:sp modelId="{68B9E518-20B5-4092-BE6E-6FFCD3B67AF7}">
      <dsp:nvSpPr>
        <dsp:cNvPr id="0" name=""/>
        <dsp:cNvSpPr/>
      </dsp:nvSpPr>
      <dsp:spPr>
        <a:xfrm rot="10800000">
          <a:off x="1112562" y="2311399"/>
          <a:ext cx="4450248" cy="1155700"/>
        </a:xfrm>
        <a:prstGeom prst="trapezoid">
          <a:avLst>
            <a:gd name="adj" fmla="val 48134"/>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Consideration</a:t>
          </a:r>
        </a:p>
      </dsp:txBody>
      <dsp:txXfrm rot="-10800000">
        <a:off x="1891355" y="2311399"/>
        <a:ext cx="2892661" cy="1155700"/>
      </dsp:txXfrm>
    </dsp:sp>
    <dsp:sp modelId="{F68AE87A-508A-40E3-AF1A-C1C3C9FB52AB}">
      <dsp:nvSpPr>
        <dsp:cNvPr id="0" name=""/>
        <dsp:cNvSpPr/>
      </dsp:nvSpPr>
      <dsp:spPr>
        <a:xfrm rot="10800000">
          <a:off x="1668843" y="3467100"/>
          <a:ext cx="3337686" cy="1155700"/>
        </a:xfrm>
        <a:prstGeom prst="trapezoid">
          <a:avLst>
            <a:gd name="adj" fmla="val 48134"/>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Purchase</a:t>
          </a:r>
        </a:p>
      </dsp:txBody>
      <dsp:txXfrm rot="-10800000">
        <a:off x="2252938" y="3467100"/>
        <a:ext cx="2169495" cy="1155700"/>
      </dsp:txXfrm>
    </dsp:sp>
    <dsp:sp modelId="{3779C418-C0ED-40EF-A6C6-031AF500EE86}">
      <dsp:nvSpPr>
        <dsp:cNvPr id="0" name=""/>
        <dsp:cNvSpPr/>
      </dsp:nvSpPr>
      <dsp:spPr>
        <a:xfrm rot="10800000">
          <a:off x="2225124" y="4622800"/>
          <a:ext cx="2225124" cy="1155700"/>
        </a:xfrm>
        <a:prstGeom prst="trapezoid">
          <a:avLst>
            <a:gd name="adj" fmla="val 48134"/>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Loyalty</a:t>
          </a:r>
        </a:p>
      </dsp:txBody>
      <dsp:txXfrm rot="-10800000">
        <a:off x="2614520" y="4622800"/>
        <a:ext cx="1446330" cy="1155700"/>
      </dsp:txXfrm>
    </dsp:sp>
    <dsp:sp modelId="{E2E64CBD-5DD0-4B73-A4DA-A7E628299D75}">
      <dsp:nvSpPr>
        <dsp:cNvPr id="0" name=""/>
        <dsp:cNvSpPr/>
      </dsp:nvSpPr>
      <dsp:spPr>
        <a:xfrm rot="10800000">
          <a:off x="2781404" y="5778500"/>
          <a:ext cx="1112562" cy="1155700"/>
        </a:xfrm>
        <a:prstGeom prst="trapezoid">
          <a:avLst>
            <a:gd name="adj" fmla="val 50000"/>
          </a:avLst>
        </a:prstGeom>
        <a:gradFill flip="none" rotWithShape="0">
          <a:gsLst>
            <a:gs pos="0">
              <a:srgbClr val="43B1E5">
                <a:shade val="30000"/>
                <a:satMod val="115000"/>
              </a:srgbClr>
            </a:gs>
            <a:gs pos="50000">
              <a:srgbClr val="43B1E5">
                <a:shade val="67500"/>
                <a:satMod val="115000"/>
              </a:srgbClr>
            </a:gs>
            <a:gs pos="100000">
              <a:srgbClr val="43B1E5">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b="1" kern="1200" dirty="0" smtClean="0">
            <a:solidFill>
              <a:schemeClr val="bg1"/>
            </a:solidFill>
          </a:endParaRPr>
        </a:p>
      </dsp:txBody>
      <dsp:txXfrm rot="-10800000">
        <a:off x="2781404" y="5778500"/>
        <a:ext cx="1112562" cy="11557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37" tIns="45718" rIns="91437" bIns="45718" rtlCol="0"/>
          <a:lstStyle>
            <a:lvl1pPr algn="l">
              <a:defRPr sz="1200"/>
            </a:lvl1pPr>
          </a:lstStyle>
          <a:p>
            <a:endParaRPr lang="en-US" dirty="0"/>
          </a:p>
        </p:txBody>
      </p:sp>
      <p:sp>
        <p:nvSpPr>
          <p:cNvPr id="3" name="Date Placeholder 2"/>
          <p:cNvSpPr>
            <a:spLocks noGrp="1"/>
          </p:cNvSpPr>
          <p:nvPr>
            <p:ph type="dt" sz="quarter" idx="1"/>
          </p:nvPr>
        </p:nvSpPr>
        <p:spPr>
          <a:xfrm>
            <a:off x="5265739" y="0"/>
            <a:ext cx="4029075" cy="350838"/>
          </a:xfrm>
          <a:prstGeom prst="rect">
            <a:avLst/>
          </a:prstGeom>
        </p:spPr>
        <p:txBody>
          <a:bodyPr vert="horz" lIns="91437" tIns="45718" rIns="91437" bIns="45718" rtlCol="0"/>
          <a:lstStyle>
            <a:lvl1pPr algn="r">
              <a:defRPr sz="1200"/>
            </a:lvl1pPr>
          </a:lstStyle>
          <a:p>
            <a:fld id="{9AE7B024-21E7-3F45-83B0-073D33E25524}" type="datetimeFigureOut">
              <a:rPr lang="en-US" smtClean="0"/>
              <a:pPr/>
              <a:t>6/17/14</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37" tIns="45718" rIns="91437"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39" y="6657975"/>
            <a:ext cx="4029075" cy="350838"/>
          </a:xfrm>
          <a:prstGeom prst="rect">
            <a:avLst/>
          </a:prstGeom>
        </p:spPr>
        <p:txBody>
          <a:bodyPr vert="horz" lIns="91437" tIns="45718" rIns="91437" bIns="45718" rtlCol="0" anchor="b"/>
          <a:lstStyle>
            <a:lvl1pPr algn="r">
              <a:defRPr sz="1200"/>
            </a:lvl1pPr>
          </a:lstStyle>
          <a:p>
            <a:fld id="{FCCB7532-7D41-204E-A1B7-5B4E591851C0}" type="slidenum">
              <a:rPr lang="en-US" smtClean="0"/>
              <a:pPr/>
              <a:t>‹#›</a:t>
            </a:fld>
            <a:endParaRPr lang="en-US" dirty="0"/>
          </a:p>
        </p:txBody>
      </p:sp>
    </p:spTree>
    <p:extLst>
      <p:ext uri="{BB962C8B-B14F-4D97-AF65-F5344CB8AC3E}">
        <p14:creationId xmlns:p14="http://schemas.microsoft.com/office/powerpoint/2010/main" val="46004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defRPr sz="1200" baseline="0">
                <a:latin typeface="Times" pitchFamily="1" charset="0"/>
              </a:defRPr>
            </a:lvl1pPr>
          </a:lstStyle>
          <a:p>
            <a:pPr>
              <a:defRPr/>
            </a:pPr>
            <a:endParaRPr lang="en-US" dirty="0"/>
          </a:p>
        </p:txBody>
      </p:sp>
      <p:sp>
        <p:nvSpPr>
          <p:cNvPr id="3075" name="Rectangle 3"/>
          <p:cNvSpPr>
            <a:spLocks noGrp="1" noChangeArrowheads="1"/>
          </p:cNvSpPr>
          <p:nvPr>
            <p:ph type="dt" idx="1"/>
          </p:nvPr>
        </p:nvSpPr>
        <p:spPr bwMode="auto">
          <a:xfrm>
            <a:off x="5267326" y="0"/>
            <a:ext cx="4029075" cy="35083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a:defRPr sz="1200" baseline="0">
                <a:latin typeface="Times" pitchFamily="1" charset="0"/>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2616200" y="525463"/>
            <a:ext cx="4064000" cy="26289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39838" y="3330576"/>
            <a:ext cx="6816725" cy="3154363"/>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59564"/>
            <a:ext cx="4029075" cy="350837"/>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defRPr sz="1200" baseline="0">
                <a:latin typeface="Times" pitchFamily="1" charset="0"/>
              </a:defRPr>
            </a:lvl1pPr>
          </a:lstStyle>
          <a:p>
            <a:pPr>
              <a:defRPr/>
            </a:pPr>
            <a:endParaRPr lang="en-US" dirty="0"/>
          </a:p>
        </p:txBody>
      </p:sp>
      <p:sp>
        <p:nvSpPr>
          <p:cNvPr id="3079" name="Rectangle 7"/>
          <p:cNvSpPr>
            <a:spLocks noGrp="1" noChangeArrowheads="1"/>
          </p:cNvSpPr>
          <p:nvPr>
            <p:ph type="sldNum" sz="quarter" idx="5"/>
          </p:nvPr>
        </p:nvSpPr>
        <p:spPr bwMode="auto">
          <a:xfrm>
            <a:off x="5267326" y="6659564"/>
            <a:ext cx="4029075" cy="350837"/>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a:defRPr sz="1200" baseline="0">
                <a:latin typeface="Times" pitchFamily="1" charset="0"/>
              </a:defRPr>
            </a:lvl1pPr>
          </a:lstStyle>
          <a:p>
            <a:pPr>
              <a:defRPr/>
            </a:pPr>
            <a:fld id="{00209408-ED14-4955-BB9E-AA74D85CE5B8}" type="slidenum">
              <a:rPr lang="en-US"/>
              <a:pPr>
                <a:defRPr/>
              </a:pPr>
              <a:t>‹#›</a:t>
            </a:fld>
            <a:endParaRPr lang="en-US" dirty="0"/>
          </a:p>
        </p:txBody>
      </p:sp>
    </p:spTree>
    <p:extLst>
      <p:ext uri="{BB962C8B-B14F-4D97-AF65-F5344CB8AC3E}">
        <p14:creationId xmlns:p14="http://schemas.microsoft.com/office/powerpoint/2010/main" val="4439402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081"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16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241"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321"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5402" algn="l" defTabSz="914160" rtl="0" eaLnBrk="1" latinLnBrk="0" hangingPunct="1">
      <a:defRPr sz="1200" kern="1200">
        <a:solidFill>
          <a:schemeClr val="tx1"/>
        </a:solidFill>
        <a:latin typeface="+mn-lt"/>
        <a:ea typeface="+mn-ea"/>
        <a:cs typeface="+mn-cs"/>
      </a:defRPr>
    </a:lvl6pPr>
    <a:lvl7pPr marL="2742483" algn="l" defTabSz="914160" rtl="0" eaLnBrk="1" latinLnBrk="0" hangingPunct="1">
      <a:defRPr sz="1200" kern="1200">
        <a:solidFill>
          <a:schemeClr val="tx1"/>
        </a:solidFill>
        <a:latin typeface="+mn-lt"/>
        <a:ea typeface="+mn-ea"/>
        <a:cs typeface="+mn-cs"/>
      </a:defRPr>
    </a:lvl7pPr>
    <a:lvl8pPr marL="3199563" algn="l" defTabSz="914160" rtl="0" eaLnBrk="1" latinLnBrk="0" hangingPunct="1">
      <a:defRPr sz="1200" kern="1200">
        <a:solidFill>
          <a:schemeClr val="tx1"/>
        </a:solidFill>
        <a:latin typeface="+mn-lt"/>
        <a:ea typeface="+mn-ea"/>
        <a:cs typeface="+mn-cs"/>
      </a:defRPr>
    </a:lvl8pPr>
    <a:lvl9pPr marL="3656643" algn="l" defTabSz="9141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chemeClr val="bg1"/>
                </a:solidFill>
              </a:rPr>
              <a:t>We want to connect with our community no matter where they are. We realize they aren’t going to be on our site all day long so we reach them where they do spend a lot of their time and we all know everyone is on Facebook. Our first touch point with a lot of our members is Facebook. </a:t>
            </a:r>
          </a:p>
          <a:p>
            <a:endParaRPr lang="en-US" dirty="0"/>
          </a:p>
        </p:txBody>
      </p:sp>
      <p:sp>
        <p:nvSpPr>
          <p:cNvPr id="4" name="Slide Number Placeholder 3"/>
          <p:cNvSpPr>
            <a:spLocks noGrp="1"/>
          </p:cNvSpPr>
          <p:nvPr>
            <p:ph type="sldNum" sz="quarter" idx="10"/>
          </p:nvPr>
        </p:nvSpPr>
        <p:spPr/>
        <p:txBody>
          <a:bodyPr/>
          <a:lstStyle/>
          <a:p>
            <a:pPr>
              <a:defRPr/>
            </a:pPr>
            <a:fld id="{00209408-ED14-4955-BB9E-AA74D85CE5B8}" type="slidenum">
              <a:rPr lang="en-US" smtClean="0"/>
              <a:pPr>
                <a:defRPr/>
              </a:pPr>
              <a:t>17</a:t>
            </a:fld>
            <a:endParaRPr lang="en-US" dirty="0"/>
          </a:p>
        </p:txBody>
      </p:sp>
    </p:spTree>
    <p:extLst>
      <p:ext uri="{BB962C8B-B14F-4D97-AF65-F5344CB8AC3E}">
        <p14:creationId xmlns:p14="http://schemas.microsoft.com/office/powerpoint/2010/main" val="211160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3" name="Picture 12" descr="0068-020.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5544800" cy="10058401"/>
          </a:xfrm>
          <a:prstGeom prst="rect">
            <a:avLst/>
          </a:prstGeom>
        </p:spPr>
      </p:pic>
      <p:sp>
        <p:nvSpPr>
          <p:cNvPr id="10" name="Title 1"/>
          <p:cNvSpPr>
            <a:spLocks noGrp="1"/>
          </p:cNvSpPr>
          <p:nvPr>
            <p:ph type="ctrTitle" hasCustomPrompt="1"/>
          </p:nvPr>
        </p:nvSpPr>
        <p:spPr>
          <a:xfrm>
            <a:off x="1698625" y="4114800"/>
            <a:ext cx="10798175" cy="1676400"/>
          </a:xfrm>
        </p:spPr>
        <p:txBody>
          <a:bodyPr/>
          <a:lstStyle>
            <a:lvl1pPr algn="l">
              <a:defRPr sz="8000" b="1" i="0" cap="all" baseline="0">
                <a:solidFill>
                  <a:schemeClr val="bg1"/>
                </a:solidFill>
                <a:latin typeface="Arial"/>
                <a:cs typeface="Helvetica Neue Bold Condensed"/>
              </a:defRPr>
            </a:lvl1pPr>
          </a:lstStyle>
          <a:p>
            <a:r>
              <a:rPr lang="en-US" dirty="0" smtClean="0"/>
              <a:t>Main title name</a:t>
            </a:r>
            <a:endParaRPr lang="en-US" dirty="0"/>
          </a:p>
        </p:txBody>
      </p:sp>
      <p:sp>
        <p:nvSpPr>
          <p:cNvPr id="11" name="Subtitle 2"/>
          <p:cNvSpPr>
            <a:spLocks noGrp="1"/>
          </p:cNvSpPr>
          <p:nvPr>
            <p:ph type="subTitle" idx="1" hasCustomPrompt="1"/>
          </p:nvPr>
        </p:nvSpPr>
        <p:spPr>
          <a:xfrm>
            <a:off x="1778000" y="5486400"/>
            <a:ext cx="8534400" cy="838200"/>
          </a:xfrm>
        </p:spPr>
        <p:txBody>
          <a:bodyPr/>
          <a:lstStyle>
            <a:lvl1pPr marL="0" indent="0" algn="l">
              <a:buNone/>
              <a:defRPr sz="2800" b="0" i="0" baseline="0">
                <a:solidFill>
                  <a:srgbClr val="0082C8"/>
                </a:solidFill>
                <a:latin typeface="Arial"/>
                <a:cs typeface="Helvetica 55 Roman"/>
              </a:defRPr>
            </a:lvl1pPr>
            <a:lvl2pPr marL="457081" indent="0" algn="ctr">
              <a:buNone/>
              <a:defRPr/>
            </a:lvl2pPr>
            <a:lvl3pPr marL="914160" indent="0" algn="ctr">
              <a:buNone/>
              <a:defRPr/>
            </a:lvl3pPr>
            <a:lvl4pPr marL="1371241" indent="0" algn="ctr">
              <a:buNone/>
              <a:defRPr/>
            </a:lvl4pPr>
            <a:lvl5pPr marL="1828321" indent="0" algn="ctr">
              <a:buNone/>
              <a:defRPr/>
            </a:lvl5pPr>
            <a:lvl6pPr marL="2285402" indent="0" algn="ctr">
              <a:buNone/>
              <a:defRPr/>
            </a:lvl6pPr>
            <a:lvl7pPr marL="2742483" indent="0" algn="ctr">
              <a:buNone/>
              <a:defRPr/>
            </a:lvl7pPr>
            <a:lvl8pPr marL="3199563" indent="0" algn="ctr">
              <a:buNone/>
              <a:defRPr/>
            </a:lvl8pPr>
            <a:lvl9pPr marL="3656643" indent="0" algn="ctr">
              <a:buNone/>
              <a:defRPr/>
            </a:lvl9pPr>
          </a:lstStyle>
          <a:p>
            <a:r>
              <a:rPr lang="en-US" dirty="0" smtClean="0"/>
              <a:t>Month Date, Year</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thought">
    <p:spTree>
      <p:nvGrpSpPr>
        <p:cNvPr id="1" name=""/>
        <p:cNvGrpSpPr/>
        <p:nvPr/>
      </p:nvGrpSpPr>
      <p:grpSpPr>
        <a:xfrm>
          <a:off x="0" y="0"/>
          <a:ext cx="0" cy="0"/>
          <a:chOff x="0" y="0"/>
          <a:chExt cx="0" cy="0"/>
        </a:xfrm>
      </p:grpSpPr>
      <p:sp>
        <p:nvSpPr>
          <p:cNvPr id="8" name="Text Placeholder 11"/>
          <p:cNvSpPr>
            <a:spLocks noGrp="1"/>
          </p:cNvSpPr>
          <p:nvPr>
            <p:ph type="body" sz="quarter" idx="15" hasCustomPrompt="1"/>
          </p:nvPr>
        </p:nvSpPr>
        <p:spPr>
          <a:xfrm>
            <a:off x="533400" y="2743200"/>
            <a:ext cx="14249400" cy="4114800"/>
          </a:xfrm>
        </p:spPr>
        <p:txBody>
          <a:bodyPr/>
          <a:lstStyle>
            <a:lvl1pPr marL="0" indent="0">
              <a:lnSpc>
                <a:spcPct val="150000"/>
              </a:lnSpc>
              <a:buNone/>
              <a:defRPr sz="5400" spc="100" baseline="0">
                <a:solidFill>
                  <a:schemeClr val="bg1"/>
                </a:solidFill>
                <a:latin typeface="Arial"/>
                <a:cs typeface="Arial"/>
              </a:defRPr>
            </a:lvl1pPr>
          </a:lstStyle>
          <a:p>
            <a:pPr lvl="0"/>
            <a:r>
              <a:rPr lang="en-US" dirty="0" smtClean="0"/>
              <a:t>Brief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9"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0"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1" name="Picture 10"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12" name="Straight Connector 11"/>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cxnSp>
        <p:nvCxnSpPr>
          <p:cNvPr id="13" name="Straight Connector 12"/>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8"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9" name="Picture 8"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10" name="Straight Connector 9"/>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cxnSp>
        <p:nvCxnSpPr>
          <p:cNvPr id="11" name="Straight Connector 10"/>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extLst>
      <p:ext uri="{BB962C8B-B14F-4D97-AF65-F5344CB8AC3E}">
        <p14:creationId xmlns:p14="http://schemas.microsoft.com/office/powerpoint/2010/main" val="70295117"/>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5774" y="381000"/>
            <a:ext cx="14678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13"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4"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5" name="Picture 14"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16" name="Straight Connector 15"/>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cxnSp>
        <p:nvCxnSpPr>
          <p:cNvPr id="9" name="Straight Connector 8"/>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extLst>
      <p:ext uri="{BB962C8B-B14F-4D97-AF65-F5344CB8AC3E}">
        <p14:creationId xmlns:p14="http://schemas.microsoft.com/office/powerpoint/2010/main" val="8881264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445975"/>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2696826" cy="88106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2" y="2122092"/>
            <a:ext cx="13214350" cy="4534692"/>
          </a:xfrm>
        </p:spPr>
        <p:txBody>
          <a:bodyPr/>
          <a:lstStyle>
            <a:lvl1pPr marL="549131" indent="-549131">
              <a:buFont typeface="Wingdings" pitchFamily="2" charset="2"/>
              <a:buChar char="Ø"/>
              <a:defRPr lang="en-US" sz="2800" baseline="0" smtClean="0">
                <a:solidFill>
                  <a:schemeClr val="bg1"/>
                </a:solidFill>
              </a:defRPr>
            </a:lvl1pPr>
            <a:lvl2pPr marL="1188727" indent="-457081">
              <a:buFont typeface="Wingdings" pitchFamily="2" charset="2"/>
              <a:buChar char="Ø"/>
              <a:defRPr>
                <a:solidFill>
                  <a:srgbClr val="43B1E5"/>
                </a:solidFill>
              </a:defRPr>
            </a:lvl2pPr>
            <a:lvl3pPr marL="1828321" indent="-365030">
              <a:buFont typeface="Wingdings" pitchFamily="2" charset="2"/>
              <a:buChar char="Ø"/>
              <a:defRPr/>
            </a:lvl3pPr>
            <a:lvl4pPr marL="2559969" indent="-366617">
              <a:buFont typeface="Wingdings" pitchFamily="2" charset="2"/>
              <a:buChar char="Ø"/>
              <a:defRPr/>
            </a:lvl4pPr>
            <a:lvl5pPr marL="3291613" indent="-366617">
              <a:buFont typeface="Wingdings" pitchFamily="2" charset="2"/>
              <a:buChar char="Ø"/>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D99B35-0D88-44EB-8FEE-089B390A9C3C}" type="slidenum">
              <a:rPr lang="en-US"/>
              <a:pPr>
                <a:defRPr/>
              </a:pPr>
              <a:t>‹#›</a:t>
            </a:fld>
            <a:endParaRPr lang="en-US" dirty="0"/>
          </a:p>
        </p:txBody>
      </p:sp>
      <p:sp>
        <p:nvSpPr>
          <p:cNvPr id="6"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7" name="Slide Number Placeholder 2"/>
          <p:cNvSpPr txBox="1">
            <a:spLocks/>
          </p:cNvSpPr>
          <p:nvPr userDrawn="1"/>
        </p:nvSpPr>
        <p:spPr bwMode="auto">
          <a:xfrm>
            <a:off x="14363698" y="9296400"/>
            <a:ext cx="647702" cy="609600"/>
          </a:xfrm>
          <a:prstGeom prst="rect">
            <a:avLst/>
          </a:prstGeom>
          <a:noFill/>
          <a:ln w="9525">
            <a:noFill/>
            <a:miter lim="800000"/>
            <a:headEnd/>
            <a:tailEnd/>
          </a:ln>
          <a:effectLst/>
        </p:spPr>
        <p:txBody>
          <a:bodyPr vert="horz" wrap="square" lIns="146267" tIns="73133" rIns="146267" bIns="73133" numCol="1" anchor="t" anchorCtr="0" compatLnSpc="1">
            <a:prstTxWarp prst="textNoShape">
              <a:avLst/>
            </a:prstTxWarp>
          </a:bodyPr>
          <a:lstStyle>
            <a:defPPr>
              <a:defRPr lang="en-US"/>
            </a:defPPr>
            <a:lvl1pPr algn="ctr" rtl="0" eaLnBrk="0" fontAlgn="base" hangingPunct="0">
              <a:spcBef>
                <a:spcPct val="0"/>
              </a:spcBef>
              <a:spcAft>
                <a:spcPct val="0"/>
              </a:spcAft>
              <a:defRPr sz="1800" b="1" i="0" kern="1200" baseline="0">
                <a:solidFill>
                  <a:srgbClr val="0082C8"/>
                </a:solidFill>
                <a:latin typeface="Arial"/>
                <a:ea typeface="+mn-ea"/>
                <a:cs typeface="Helvetica 55 Roman"/>
              </a:defRPr>
            </a:lvl1pPr>
            <a:lvl2pPr marL="457081" algn="l" rtl="0" eaLnBrk="0" fontAlgn="base" hangingPunct="0">
              <a:spcBef>
                <a:spcPct val="0"/>
              </a:spcBef>
              <a:spcAft>
                <a:spcPct val="0"/>
              </a:spcAft>
              <a:defRPr sz="2400" kern="1200" baseline="-25000">
                <a:solidFill>
                  <a:schemeClr val="tx1"/>
                </a:solidFill>
                <a:latin typeface="Times" charset="0"/>
                <a:ea typeface="+mn-ea"/>
                <a:cs typeface="+mn-cs"/>
              </a:defRPr>
            </a:lvl2pPr>
            <a:lvl3pPr marL="914160" algn="l" rtl="0" eaLnBrk="0" fontAlgn="base" hangingPunct="0">
              <a:spcBef>
                <a:spcPct val="0"/>
              </a:spcBef>
              <a:spcAft>
                <a:spcPct val="0"/>
              </a:spcAft>
              <a:defRPr sz="2400" kern="1200" baseline="-25000">
                <a:solidFill>
                  <a:schemeClr val="tx1"/>
                </a:solidFill>
                <a:latin typeface="Times" charset="0"/>
                <a:ea typeface="+mn-ea"/>
                <a:cs typeface="+mn-cs"/>
              </a:defRPr>
            </a:lvl3pPr>
            <a:lvl4pPr marL="1371241" algn="l" rtl="0" eaLnBrk="0" fontAlgn="base" hangingPunct="0">
              <a:spcBef>
                <a:spcPct val="0"/>
              </a:spcBef>
              <a:spcAft>
                <a:spcPct val="0"/>
              </a:spcAft>
              <a:defRPr sz="2400" kern="1200" baseline="-25000">
                <a:solidFill>
                  <a:schemeClr val="tx1"/>
                </a:solidFill>
                <a:latin typeface="Times" charset="0"/>
                <a:ea typeface="+mn-ea"/>
                <a:cs typeface="+mn-cs"/>
              </a:defRPr>
            </a:lvl4pPr>
            <a:lvl5pPr marL="1828321" algn="l" rtl="0" eaLnBrk="0" fontAlgn="base" hangingPunct="0">
              <a:spcBef>
                <a:spcPct val="0"/>
              </a:spcBef>
              <a:spcAft>
                <a:spcPct val="0"/>
              </a:spcAft>
              <a:defRPr sz="2400" kern="1200" baseline="-25000">
                <a:solidFill>
                  <a:schemeClr val="tx1"/>
                </a:solidFill>
                <a:latin typeface="Times" charset="0"/>
                <a:ea typeface="+mn-ea"/>
                <a:cs typeface="+mn-cs"/>
              </a:defRPr>
            </a:lvl5pPr>
            <a:lvl6pPr marL="2285402" algn="l" defTabSz="914160" rtl="0" eaLnBrk="1" latinLnBrk="0" hangingPunct="1">
              <a:defRPr sz="2400" kern="1200" baseline="-25000">
                <a:solidFill>
                  <a:schemeClr val="tx1"/>
                </a:solidFill>
                <a:latin typeface="Times" charset="0"/>
                <a:ea typeface="+mn-ea"/>
                <a:cs typeface="+mn-cs"/>
              </a:defRPr>
            </a:lvl6pPr>
            <a:lvl7pPr marL="2742483" algn="l" defTabSz="914160" rtl="0" eaLnBrk="1" latinLnBrk="0" hangingPunct="1">
              <a:defRPr sz="2400" kern="1200" baseline="-25000">
                <a:solidFill>
                  <a:schemeClr val="tx1"/>
                </a:solidFill>
                <a:latin typeface="Times" charset="0"/>
                <a:ea typeface="+mn-ea"/>
                <a:cs typeface="+mn-cs"/>
              </a:defRPr>
            </a:lvl7pPr>
            <a:lvl8pPr marL="3199563" algn="l" defTabSz="914160" rtl="0" eaLnBrk="1" latinLnBrk="0" hangingPunct="1">
              <a:defRPr sz="2400" kern="1200" baseline="-25000">
                <a:solidFill>
                  <a:schemeClr val="tx1"/>
                </a:solidFill>
                <a:latin typeface="Times" charset="0"/>
                <a:ea typeface="+mn-ea"/>
                <a:cs typeface="+mn-cs"/>
              </a:defRPr>
            </a:lvl8pPr>
            <a:lvl9pPr marL="3656643" algn="l" defTabSz="914160" rtl="0" eaLnBrk="1" latinLnBrk="0" hangingPunct="1">
              <a:defRPr sz="2400" kern="1200" baseline="-25000">
                <a:solidFill>
                  <a:schemeClr val="tx1"/>
                </a:solidFill>
                <a:latin typeface="Times" charset="0"/>
                <a:ea typeface="+mn-ea"/>
                <a:cs typeface="+mn-cs"/>
              </a:defRPr>
            </a:lvl9pPr>
          </a:lstStyle>
          <a:p>
            <a:pPr>
              <a:defRPr/>
            </a:pPr>
            <a:fld id="{9306693F-0236-4F16-A07A-34B71D09CAC6}" type="slidenum">
              <a:rPr lang="en-US" smtClean="0"/>
              <a:pPr>
                <a:defRPr/>
              </a:pPr>
              <a:t>‹#›</a:t>
            </a:fld>
            <a:endParaRPr lang="en-US" dirty="0"/>
          </a:p>
        </p:txBody>
      </p:sp>
      <p:pic>
        <p:nvPicPr>
          <p:cNvPr id="8" name="Picture 7"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9" name="Straight Connector 8"/>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cxnSp>
        <p:nvCxnSpPr>
          <p:cNvPr id="10" name="Straight Connector 9"/>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
        <p:nvSpPr>
          <p:cNvPr id="12" name="Text Placeholder 2"/>
          <p:cNvSpPr>
            <a:spLocks noGrp="1"/>
          </p:cNvSpPr>
          <p:nvPr>
            <p:ph type="body" sz="quarter" idx="14" hasCustomPrompt="1"/>
          </p:nvPr>
        </p:nvSpPr>
        <p:spPr>
          <a:xfrm>
            <a:off x="533400" y="1295400"/>
            <a:ext cx="14325600" cy="685800"/>
          </a:xfrm>
        </p:spPr>
        <p:txBody>
          <a:bodyPr/>
          <a:lstStyle>
            <a:lvl1pPr marL="0" indent="0">
              <a:buNone/>
              <a:defRPr sz="3200" b="0" i="0" cap="none" baseline="0">
                <a:solidFill>
                  <a:srgbClr val="43B1E5"/>
                </a:solidFill>
                <a:latin typeface="Arial"/>
                <a:cs typeface="Helvetica Neue Bold Condensed"/>
              </a:defRPr>
            </a:lvl1pPr>
          </a:lstStyle>
          <a:p>
            <a:pPr lvl="0"/>
            <a:r>
              <a:rPr lang="en-US" dirty="0" smtClean="0"/>
              <a:t>Subhead Name</a:t>
            </a:r>
            <a:endParaRPr lang="en-US" dirty="0"/>
          </a:p>
        </p:txBody>
      </p:sp>
    </p:spTree>
    <p:extLst>
      <p:ext uri="{BB962C8B-B14F-4D97-AF65-F5344CB8AC3E}">
        <p14:creationId xmlns:p14="http://schemas.microsoft.com/office/powerpoint/2010/main" val="61540132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727" y="6462713"/>
            <a:ext cx="13212763" cy="1998662"/>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28727" y="4262438"/>
            <a:ext cx="13212763" cy="2200276"/>
          </a:xfrm>
        </p:spPr>
        <p:txBody>
          <a:bodyPr anchor="b"/>
          <a:lstStyle>
            <a:lvl1pPr marL="0" indent="0">
              <a:buNone/>
              <a:defRPr sz="2000"/>
            </a:lvl1pPr>
            <a:lvl2pPr marL="455813" indent="0">
              <a:buNone/>
              <a:defRPr sz="1900"/>
            </a:lvl2pPr>
            <a:lvl3pPr marL="911631" indent="0">
              <a:buNone/>
              <a:defRPr sz="1600"/>
            </a:lvl3pPr>
            <a:lvl4pPr marL="1367447" indent="0">
              <a:buNone/>
              <a:defRPr sz="1400"/>
            </a:lvl4pPr>
            <a:lvl5pPr marL="1823265" indent="0">
              <a:buNone/>
              <a:defRPr sz="1400"/>
            </a:lvl5pPr>
            <a:lvl6pPr marL="2279094" indent="0">
              <a:buNone/>
              <a:defRPr sz="1400"/>
            </a:lvl6pPr>
            <a:lvl7pPr marL="2734889" indent="0">
              <a:buNone/>
              <a:defRPr sz="1400"/>
            </a:lvl7pPr>
            <a:lvl8pPr marL="3190711" indent="0">
              <a:buNone/>
              <a:defRPr sz="1400"/>
            </a:lvl8pPr>
            <a:lvl9pPr marL="3646527"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AA4E8AB-C88C-4A3C-A0F2-FEFFDC0E5161}" type="slidenum">
              <a:rPr lang="en-US"/>
              <a:pPr>
                <a:defRPr/>
              </a:pPr>
              <a:t>‹#›</a:t>
            </a:fld>
            <a:endParaRPr lang="en-US" dirty="0"/>
          </a:p>
        </p:txBody>
      </p:sp>
    </p:spTree>
    <p:extLst>
      <p:ext uri="{BB962C8B-B14F-4D97-AF65-F5344CB8AC3E}">
        <p14:creationId xmlns:p14="http://schemas.microsoft.com/office/powerpoint/2010/main" val="427780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4" name="Text Placeholder 5"/>
          <p:cNvSpPr>
            <a:spLocks noGrp="1"/>
          </p:cNvSpPr>
          <p:nvPr>
            <p:ph type="body" sz="quarter" idx="12" hasCustomPrompt="1"/>
          </p:nvPr>
        </p:nvSpPr>
        <p:spPr>
          <a:xfrm>
            <a:off x="546100" y="3124200"/>
            <a:ext cx="6019800" cy="609600"/>
          </a:xfrm>
          <a:ln>
            <a:noFill/>
          </a:ln>
        </p:spPr>
        <p:txBody>
          <a:bodyPr/>
          <a:lstStyle>
            <a:lvl1pPr marL="0" indent="0">
              <a:buNone/>
              <a:defRPr sz="3200" b="1" i="0" cap="all" baseline="0">
                <a:ln>
                  <a:noFill/>
                </a:ln>
                <a:solidFill>
                  <a:srgbClr val="0082C8"/>
                </a:solidFill>
                <a:latin typeface="Arial"/>
              </a:defRPr>
            </a:lvl1pPr>
          </a:lstStyle>
          <a:p>
            <a:pPr lvl="0"/>
            <a:r>
              <a:rPr lang="en-US" dirty="0" smtClean="0"/>
              <a:t>Section </a:t>
            </a:r>
            <a:endParaRPr lang="en-US" dirty="0"/>
          </a:p>
        </p:txBody>
      </p:sp>
      <p:sp>
        <p:nvSpPr>
          <p:cNvPr id="15" name="Text Placeholder 7"/>
          <p:cNvSpPr>
            <a:spLocks noGrp="1"/>
          </p:cNvSpPr>
          <p:nvPr>
            <p:ph type="body" sz="quarter" idx="13" hasCustomPrompt="1"/>
          </p:nvPr>
        </p:nvSpPr>
        <p:spPr>
          <a:xfrm>
            <a:off x="546100" y="3733800"/>
            <a:ext cx="5867400" cy="2514600"/>
          </a:xfrm>
        </p:spPr>
        <p:txBody>
          <a:bodyPr/>
          <a:lstStyle>
            <a:lvl1pPr marL="0" indent="-182880">
              <a:spcBef>
                <a:spcPts val="600"/>
              </a:spcBef>
              <a:buFont typeface="Arial"/>
              <a:buChar char="•"/>
              <a:defRPr sz="2400" baseline="0">
                <a:solidFill>
                  <a:schemeClr val="tx1">
                    <a:lumMod val="65000"/>
                    <a:lumOff val="35000"/>
                  </a:schemeClr>
                </a:solidFill>
                <a:latin typeface="Arial"/>
              </a:defRPr>
            </a:lvl1pPr>
          </a:lstStyle>
          <a:p>
            <a:pPr lvl="0"/>
            <a:r>
              <a:rPr lang="en-US" dirty="0" smtClean="0"/>
              <a:t>Subsection 1</a:t>
            </a:r>
          </a:p>
          <a:p>
            <a:pPr lvl="0"/>
            <a:r>
              <a:rPr lang="en-US" dirty="0" smtClean="0"/>
              <a:t>Subsection 2</a:t>
            </a:r>
          </a:p>
          <a:p>
            <a:pPr lvl="0"/>
            <a:r>
              <a:rPr lang="en-US" dirty="0" smtClean="0"/>
              <a:t>Subsection 3</a:t>
            </a:r>
          </a:p>
          <a:p>
            <a:pPr lvl="0"/>
            <a:endParaRPr lang="en-US" dirty="0"/>
          </a:p>
        </p:txBody>
      </p:sp>
      <p:sp>
        <p:nvSpPr>
          <p:cNvPr id="16"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7"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8" name="Picture 17"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sp>
        <p:nvSpPr>
          <p:cNvPr id="20" name="Title 1"/>
          <p:cNvSpPr txBox="1">
            <a:spLocks/>
          </p:cNvSpPr>
          <p:nvPr userDrawn="1"/>
        </p:nvSpPr>
        <p:spPr bwMode="auto">
          <a:xfrm>
            <a:off x="485774" y="1143000"/>
            <a:ext cx="14297026" cy="1142999"/>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l" defTabSz="1463291" rtl="0" eaLnBrk="0" fontAlgn="base" hangingPunct="0">
              <a:spcBef>
                <a:spcPct val="0"/>
              </a:spcBef>
              <a:spcAft>
                <a:spcPct val="0"/>
              </a:spcAft>
              <a:defRPr sz="7200" b="1" i="0" cap="all" baseline="0">
                <a:solidFill>
                  <a:schemeClr val="tx1"/>
                </a:solidFill>
                <a:latin typeface="Arial"/>
                <a:ea typeface="+mj-ea"/>
                <a:cs typeface="Arial"/>
              </a:defRPr>
            </a:lvl1pPr>
            <a:lvl2pPr algn="l" defTabSz="1463291" rtl="0" eaLnBrk="0" fontAlgn="base" hangingPunct="0">
              <a:spcBef>
                <a:spcPct val="0"/>
              </a:spcBef>
              <a:spcAft>
                <a:spcPct val="0"/>
              </a:spcAft>
              <a:defRPr sz="4000" b="1">
                <a:solidFill>
                  <a:srgbClr val="FF0000"/>
                </a:solidFill>
                <a:latin typeface="Calibri" pitchFamily="1" charset="0"/>
              </a:defRPr>
            </a:lvl2pPr>
            <a:lvl3pPr algn="l" defTabSz="1463291" rtl="0" eaLnBrk="0" fontAlgn="base" hangingPunct="0">
              <a:spcBef>
                <a:spcPct val="0"/>
              </a:spcBef>
              <a:spcAft>
                <a:spcPct val="0"/>
              </a:spcAft>
              <a:defRPr sz="4000" b="1">
                <a:solidFill>
                  <a:srgbClr val="FF0000"/>
                </a:solidFill>
                <a:latin typeface="Calibri" pitchFamily="1" charset="0"/>
              </a:defRPr>
            </a:lvl3pPr>
            <a:lvl4pPr algn="l" defTabSz="1463291" rtl="0" eaLnBrk="0" fontAlgn="base" hangingPunct="0">
              <a:spcBef>
                <a:spcPct val="0"/>
              </a:spcBef>
              <a:spcAft>
                <a:spcPct val="0"/>
              </a:spcAft>
              <a:defRPr sz="4000" b="1">
                <a:solidFill>
                  <a:srgbClr val="FF0000"/>
                </a:solidFill>
                <a:latin typeface="Calibri" pitchFamily="1" charset="0"/>
              </a:defRPr>
            </a:lvl4pPr>
            <a:lvl5pPr algn="l" defTabSz="1463291" rtl="0" eaLnBrk="0" fontAlgn="base" hangingPunct="0">
              <a:spcBef>
                <a:spcPct val="0"/>
              </a:spcBef>
              <a:spcAft>
                <a:spcPct val="0"/>
              </a:spcAft>
              <a:defRPr sz="4000" b="1">
                <a:solidFill>
                  <a:srgbClr val="FF0000"/>
                </a:solidFill>
                <a:latin typeface="Calibri" pitchFamily="1" charset="0"/>
              </a:defRPr>
            </a:lvl5pPr>
            <a:lvl6pPr marL="457081" algn="l" defTabSz="1463291" rtl="0" fontAlgn="base">
              <a:spcBef>
                <a:spcPct val="0"/>
              </a:spcBef>
              <a:spcAft>
                <a:spcPct val="0"/>
              </a:spcAft>
              <a:defRPr sz="4000" b="1">
                <a:solidFill>
                  <a:srgbClr val="FF0000"/>
                </a:solidFill>
                <a:latin typeface="Calibri" pitchFamily="1" charset="0"/>
              </a:defRPr>
            </a:lvl6pPr>
            <a:lvl7pPr marL="914160" algn="l" defTabSz="1463291" rtl="0" fontAlgn="base">
              <a:spcBef>
                <a:spcPct val="0"/>
              </a:spcBef>
              <a:spcAft>
                <a:spcPct val="0"/>
              </a:spcAft>
              <a:defRPr sz="4000" b="1">
                <a:solidFill>
                  <a:srgbClr val="FF0000"/>
                </a:solidFill>
                <a:latin typeface="Calibri" pitchFamily="1" charset="0"/>
              </a:defRPr>
            </a:lvl7pPr>
            <a:lvl8pPr marL="1371241" algn="l" defTabSz="1463291" rtl="0" fontAlgn="base">
              <a:spcBef>
                <a:spcPct val="0"/>
              </a:spcBef>
              <a:spcAft>
                <a:spcPct val="0"/>
              </a:spcAft>
              <a:defRPr sz="4000" b="1">
                <a:solidFill>
                  <a:srgbClr val="FF0000"/>
                </a:solidFill>
                <a:latin typeface="Calibri" pitchFamily="1" charset="0"/>
              </a:defRPr>
            </a:lvl8pPr>
            <a:lvl9pPr marL="1828321" algn="l" defTabSz="1463291" rtl="0" fontAlgn="base">
              <a:spcBef>
                <a:spcPct val="0"/>
              </a:spcBef>
              <a:spcAft>
                <a:spcPct val="0"/>
              </a:spcAft>
              <a:defRPr sz="4000" b="1">
                <a:solidFill>
                  <a:srgbClr val="FF0000"/>
                </a:solidFill>
                <a:latin typeface="Calibri" pitchFamily="1" charset="0"/>
              </a:defRPr>
            </a:lvl9pPr>
          </a:lstStyle>
          <a:p>
            <a:r>
              <a:rPr lang="en-US" sz="8000" b="1" i="0" dirty="0" smtClean="0">
                <a:solidFill>
                  <a:srgbClr val="F2F2F2"/>
                </a:solidFill>
                <a:latin typeface="Arial"/>
                <a:cs typeface="Helvetica Neue Bold Condensed"/>
              </a:rPr>
              <a:t>AGENDA</a:t>
            </a:r>
            <a:endParaRPr lang="en-US" sz="8000" b="1" i="0" dirty="0">
              <a:solidFill>
                <a:srgbClr val="F2F2F2"/>
              </a:solidFill>
              <a:latin typeface="Arial"/>
              <a:cs typeface="Helvetica Neue Bold Condensed"/>
            </a:endParaRPr>
          </a:p>
        </p:txBody>
      </p:sp>
      <p:cxnSp>
        <p:nvCxnSpPr>
          <p:cNvPr id="11" name="Straight Connector 10"/>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6" name="Straight Connector 35"/>
          <p:cNvCxnSpPr/>
          <p:nvPr userDrawn="1"/>
        </p:nvCxnSpPr>
        <p:spPr bwMode="auto">
          <a:xfrm>
            <a:off x="5181600" y="3049588"/>
            <a:ext cx="0" cy="5180012"/>
          </a:xfrm>
          <a:prstGeom prst="line">
            <a:avLst/>
          </a:prstGeom>
          <a:solidFill>
            <a:schemeClr val="accent1"/>
          </a:solidFill>
          <a:ln w="9525" cap="flat" cmpd="sng" algn="ctr">
            <a:solidFill>
              <a:srgbClr val="5C5F5C"/>
            </a:solidFill>
            <a:prstDash val="solid"/>
            <a:round/>
            <a:headEnd type="none" w="med" len="med"/>
            <a:tailEnd type="none" w="med" len="med"/>
          </a:ln>
          <a:effectLst/>
        </p:spPr>
      </p:cxnSp>
      <p:cxnSp>
        <p:nvCxnSpPr>
          <p:cNvPr id="37" name="Straight Connector 36"/>
          <p:cNvCxnSpPr/>
          <p:nvPr userDrawn="1"/>
        </p:nvCxnSpPr>
        <p:spPr bwMode="auto">
          <a:xfrm>
            <a:off x="10287000" y="3048794"/>
            <a:ext cx="0" cy="5180806"/>
          </a:xfrm>
          <a:prstGeom prst="line">
            <a:avLst/>
          </a:prstGeom>
          <a:solidFill>
            <a:schemeClr val="accent1"/>
          </a:solidFill>
          <a:ln w="9525" cap="flat" cmpd="sng" algn="ctr">
            <a:solidFill>
              <a:srgbClr val="5C5F5C"/>
            </a:solidFill>
            <a:prstDash val="solid"/>
            <a:round/>
            <a:headEnd type="none" w="med" len="med"/>
            <a:tailEnd type="none" w="med" len="med"/>
          </a:ln>
          <a:effectLst/>
        </p:spPr>
      </p:cxnSp>
      <p:sp>
        <p:nvSpPr>
          <p:cNvPr id="38" name="Text Placeholder 11"/>
          <p:cNvSpPr>
            <a:spLocks noGrp="1"/>
          </p:cNvSpPr>
          <p:nvPr>
            <p:ph type="body" sz="quarter" idx="15" hasCustomPrompt="1"/>
          </p:nvPr>
        </p:nvSpPr>
        <p:spPr>
          <a:xfrm>
            <a:off x="533400" y="6629400"/>
            <a:ext cx="4114800" cy="1600200"/>
          </a:xfrm>
        </p:spPr>
        <p:txBody>
          <a:bodyPr/>
          <a:lstStyle>
            <a:lvl1pPr marL="0" indent="0">
              <a:buNone/>
              <a:defRPr sz="2000" baseline="0">
                <a:solidFill>
                  <a:schemeClr val="bg2">
                    <a:lumMod val="20000"/>
                    <a:lumOff val="80000"/>
                  </a:schemeClr>
                </a:solidFill>
                <a:latin typeface="Arial"/>
                <a:cs typeface="Arial"/>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39" name="Text Placeholder 11"/>
          <p:cNvSpPr>
            <a:spLocks noGrp="1"/>
          </p:cNvSpPr>
          <p:nvPr>
            <p:ph type="body" sz="quarter" idx="16" hasCustomPrompt="1"/>
          </p:nvPr>
        </p:nvSpPr>
        <p:spPr>
          <a:xfrm>
            <a:off x="5676900" y="6629400"/>
            <a:ext cx="4114800" cy="1600200"/>
          </a:xfrm>
        </p:spPr>
        <p:txBody>
          <a:bodyPr/>
          <a:lstStyle>
            <a:lvl1pPr marL="0" indent="0">
              <a:buNone/>
              <a:defRPr sz="2000" baseline="0">
                <a:solidFill>
                  <a:schemeClr val="bg2">
                    <a:lumMod val="20000"/>
                    <a:lumOff val="80000"/>
                  </a:schemeClr>
                </a:solidFill>
                <a:latin typeface="Arial"/>
                <a:cs typeface="Arial"/>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40" name="Text Placeholder 11"/>
          <p:cNvSpPr>
            <a:spLocks noGrp="1"/>
          </p:cNvSpPr>
          <p:nvPr>
            <p:ph type="body" sz="quarter" idx="17" hasCustomPrompt="1"/>
          </p:nvPr>
        </p:nvSpPr>
        <p:spPr>
          <a:xfrm>
            <a:off x="10820400" y="6629400"/>
            <a:ext cx="4114800" cy="1600200"/>
          </a:xfrm>
        </p:spPr>
        <p:txBody>
          <a:bodyPr/>
          <a:lstStyle>
            <a:lvl1pPr marL="0" indent="0">
              <a:buNone/>
              <a:defRPr sz="2000" baseline="0">
                <a:solidFill>
                  <a:schemeClr val="bg2">
                    <a:lumMod val="20000"/>
                    <a:lumOff val="80000"/>
                  </a:schemeClr>
                </a:solidFill>
                <a:latin typeface="Arial"/>
                <a:cs typeface="Arial"/>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41" name="Picture Placeholder 15"/>
          <p:cNvSpPr>
            <a:spLocks noGrp="1"/>
          </p:cNvSpPr>
          <p:nvPr>
            <p:ph type="pic" sz="quarter" idx="18"/>
          </p:nvPr>
        </p:nvSpPr>
        <p:spPr>
          <a:xfrm>
            <a:off x="609600" y="3048000"/>
            <a:ext cx="4038600" cy="3276600"/>
          </a:xfrm>
        </p:spPr>
        <p:txBody>
          <a:bodyPr/>
          <a:lstStyle>
            <a:lvl1pPr marL="0" indent="0">
              <a:buNone/>
              <a:defRPr/>
            </a:lvl1pPr>
          </a:lstStyle>
          <a:p>
            <a:endParaRPr lang="en-US" dirty="0"/>
          </a:p>
        </p:txBody>
      </p:sp>
      <p:sp>
        <p:nvSpPr>
          <p:cNvPr id="42" name="Picture Placeholder 15"/>
          <p:cNvSpPr>
            <a:spLocks noGrp="1"/>
          </p:cNvSpPr>
          <p:nvPr>
            <p:ph type="pic" sz="quarter" idx="19"/>
          </p:nvPr>
        </p:nvSpPr>
        <p:spPr>
          <a:xfrm>
            <a:off x="5753100" y="3048000"/>
            <a:ext cx="4038600" cy="3276600"/>
          </a:xfrm>
        </p:spPr>
        <p:txBody>
          <a:bodyPr/>
          <a:lstStyle>
            <a:lvl1pPr marL="0" indent="0">
              <a:buNone/>
              <a:defRPr/>
            </a:lvl1pPr>
          </a:lstStyle>
          <a:p>
            <a:endParaRPr lang="en-US" dirty="0"/>
          </a:p>
        </p:txBody>
      </p:sp>
      <p:sp>
        <p:nvSpPr>
          <p:cNvPr id="43" name="Picture Placeholder 15"/>
          <p:cNvSpPr>
            <a:spLocks noGrp="1"/>
          </p:cNvSpPr>
          <p:nvPr>
            <p:ph type="pic" sz="quarter" idx="20"/>
          </p:nvPr>
        </p:nvSpPr>
        <p:spPr>
          <a:xfrm>
            <a:off x="10896600" y="3048000"/>
            <a:ext cx="4038600" cy="3276600"/>
          </a:xfrm>
        </p:spPr>
        <p:txBody>
          <a:bodyPr/>
          <a:lstStyle>
            <a:lvl1pPr marL="0" indent="0">
              <a:buNone/>
              <a:defRPr/>
            </a:lvl1pPr>
          </a:lstStyle>
          <a:p>
            <a:endParaRPr lang="en-US" dirty="0"/>
          </a:p>
        </p:txBody>
      </p:sp>
      <p:sp>
        <p:nvSpPr>
          <p:cNvPr id="44"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45"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46" name="Picture 45"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47" name="Straight Connector 46"/>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sp>
        <p:nvSpPr>
          <p:cNvPr id="49" name="Title 1"/>
          <p:cNvSpPr>
            <a:spLocks noGrp="1"/>
          </p:cNvSpPr>
          <p:nvPr>
            <p:ph type="title" hasCustomPrompt="1"/>
          </p:nvPr>
        </p:nvSpPr>
        <p:spPr>
          <a:xfrm>
            <a:off x="485774" y="381000"/>
            <a:ext cx="14297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50" name="Text Placeholder 2"/>
          <p:cNvSpPr>
            <a:spLocks noGrp="1"/>
          </p:cNvSpPr>
          <p:nvPr>
            <p:ph type="body" sz="quarter" idx="14" hasCustomPrompt="1"/>
          </p:nvPr>
        </p:nvSpPr>
        <p:spPr>
          <a:xfrm>
            <a:off x="533400" y="1752600"/>
            <a:ext cx="14325600" cy="685800"/>
          </a:xfrm>
        </p:spPr>
        <p:txBody>
          <a:bodyPr/>
          <a:lstStyle>
            <a:lvl1pPr marL="0" indent="0">
              <a:buNone/>
              <a:defRPr sz="3200" b="0" i="0" cap="all" baseline="0">
                <a:solidFill>
                  <a:srgbClr val="0082C8"/>
                </a:solidFill>
                <a:latin typeface="Arial"/>
                <a:cs typeface="Helvetica Neue Bold Condensed"/>
              </a:defRPr>
            </a:lvl1pPr>
          </a:lstStyle>
          <a:p>
            <a:pPr lvl="0"/>
            <a:r>
              <a:rPr lang="en-US" dirty="0" smtClean="0"/>
              <a:t>Subhead Name</a:t>
            </a:r>
            <a:endParaRPr lang="en-US" dirty="0"/>
          </a:p>
        </p:txBody>
      </p:sp>
      <p:cxnSp>
        <p:nvCxnSpPr>
          <p:cNvPr id="18" name="Straight Connector 17"/>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extLst>
      <p:ext uri="{BB962C8B-B14F-4D97-AF65-F5344CB8AC3E}">
        <p14:creationId xmlns:p14="http://schemas.microsoft.com/office/powerpoint/2010/main" val="654721935"/>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Bullets">
    <p:spTree>
      <p:nvGrpSpPr>
        <p:cNvPr id="1" name=""/>
        <p:cNvGrpSpPr/>
        <p:nvPr/>
      </p:nvGrpSpPr>
      <p:grpSpPr>
        <a:xfrm>
          <a:off x="0" y="0"/>
          <a:ext cx="0" cy="0"/>
          <a:chOff x="0" y="0"/>
          <a:chExt cx="0" cy="0"/>
        </a:xfrm>
      </p:grpSpPr>
      <p:sp>
        <p:nvSpPr>
          <p:cNvPr id="12" name="Picture Placeholder 15"/>
          <p:cNvSpPr>
            <a:spLocks noGrp="1"/>
          </p:cNvSpPr>
          <p:nvPr>
            <p:ph type="pic" sz="quarter" idx="20"/>
          </p:nvPr>
        </p:nvSpPr>
        <p:spPr>
          <a:xfrm>
            <a:off x="685800" y="3048000"/>
            <a:ext cx="8458200" cy="5181600"/>
          </a:xfrm>
        </p:spPr>
        <p:txBody>
          <a:bodyPr/>
          <a:lstStyle>
            <a:lvl1pPr marL="0" indent="0">
              <a:buNone/>
              <a:defRPr/>
            </a:lvl1pPr>
          </a:lstStyle>
          <a:p>
            <a:endParaRPr lang="en-US" dirty="0"/>
          </a:p>
        </p:txBody>
      </p:sp>
      <p:sp>
        <p:nvSpPr>
          <p:cNvPr id="13" name="Text Placeholder 11"/>
          <p:cNvSpPr>
            <a:spLocks noGrp="1"/>
          </p:cNvSpPr>
          <p:nvPr>
            <p:ph type="body" sz="quarter" idx="17" hasCustomPrompt="1"/>
          </p:nvPr>
        </p:nvSpPr>
        <p:spPr>
          <a:xfrm>
            <a:off x="10287000" y="3048000"/>
            <a:ext cx="4648200" cy="5181600"/>
          </a:xfrm>
        </p:spPr>
        <p:txBody>
          <a:bodyPr/>
          <a:lstStyle>
            <a:lvl1pPr marL="256032" indent="-342900">
              <a:spcBef>
                <a:spcPts val="480"/>
              </a:spcBef>
              <a:buClr>
                <a:srgbClr val="0082C8"/>
              </a:buClr>
              <a:buFont typeface="Arial"/>
              <a:buChar char="•"/>
              <a:defRPr sz="2000" baseline="0">
                <a:solidFill>
                  <a:schemeClr val="bg2">
                    <a:lumMod val="20000"/>
                    <a:lumOff val="80000"/>
                  </a:schemeClr>
                </a:solidFill>
                <a:latin typeface="Arial"/>
              </a:defRPr>
            </a:lvl1pPr>
          </a:lstStyle>
          <a:p>
            <a:pPr lvl="0"/>
            <a:r>
              <a:rPr lang="en-US" dirty="0" smtClean="0"/>
              <a:t>Bullet Name</a:t>
            </a:r>
          </a:p>
          <a:p>
            <a:pPr lvl="0"/>
            <a:r>
              <a:rPr lang="en-US" dirty="0" smtClean="0"/>
              <a:t>Bullet Name</a:t>
            </a:r>
          </a:p>
          <a:p>
            <a:pPr lvl="0"/>
            <a:r>
              <a:rPr lang="en-US" dirty="0" smtClean="0"/>
              <a:t>Bullet Name</a:t>
            </a:r>
          </a:p>
          <a:p>
            <a:pPr lvl="0"/>
            <a:endParaRPr lang="en-US" dirty="0"/>
          </a:p>
        </p:txBody>
      </p:sp>
      <p:sp>
        <p:nvSpPr>
          <p:cNvPr id="14"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5"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8" name="Picture 17"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20" name="Straight Connector 19"/>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sp>
        <p:nvSpPr>
          <p:cNvPr id="22" name="Title 1"/>
          <p:cNvSpPr>
            <a:spLocks noGrp="1"/>
          </p:cNvSpPr>
          <p:nvPr>
            <p:ph type="title" hasCustomPrompt="1"/>
          </p:nvPr>
        </p:nvSpPr>
        <p:spPr>
          <a:xfrm>
            <a:off x="485774" y="381000"/>
            <a:ext cx="14297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29" name="Text Placeholder 2"/>
          <p:cNvSpPr>
            <a:spLocks noGrp="1"/>
          </p:cNvSpPr>
          <p:nvPr>
            <p:ph type="body" sz="quarter" idx="14" hasCustomPrompt="1"/>
          </p:nvPr>
        </p:nvSpPr>
        <p:spPr>
          <a:xfrm>
            <a:off x="533400" y="1752600"/>
            <a:ext cx="14325600" cy="685800"/>
          </a:xfrm>
        </p:spPr>
        <p:txBody>
          <a:bodyPr/>
          <a:lstStyle>
            <a:lvl1pPr marL="0" indent="0">
              <a:buNone/>
              <a:defRPr sz="3200" b="0" i="0" cap="all" baseline="0">
                <a:solidFill>
                  <a:srgbClr val="0082C8"/>
                </a:solidFill>
                <a:latin typeface="Arial"/>
                <a:cs typeface="Helvetica Neue Bold Condensed"/>
              </a:defRPr>
            </a:lvl1pPr>
          </a:lstStyle>
          <a:p>
            <a:pPr lvl="0"/>
            <a:r>
              <a:rPr lang="en-US" dirty="0" smtClean="0"/>
              <a:t>Subhead Name</a:t>
            </a:r>
            <a:endParaRPr lang="en-US" dirty="0"/>
          </a:p>
        </p:txBody>
      </p:sp>
      <p:cxnSp>
        <p:nvCxnSpPr>
          <p:cNvPr id="16" name="Straight Connector 15"/>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extLst>
      <p:ext uri="{BB962C8B-B14F-4D97-AF65-F5344CB8AC3E}">
        <p14:creationId xmlns:p14="http://schemas.microsoft.com/office/powerpoint/2010/main" val="603459232"/>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cxnSp>
        <p:nvCxnSpPr>
          <p:cNvPr id="14" name="Straight Connector 13"/>
          <p:cNvCxnSpPr/>
          <p:nvPr userDrawn="1"/>
        </p:nvCxnSpPr>
        <p:spPr bwMode="auto">
          <a:xfrm>
            <a:off x="5181600" y="3049588"/>
            <a:ext cx="0" cy="5180012"/>
          </a:xfrm>
          <a:prstGeom prst="line">
            <a:avLst/>
          </a:prstGeom>
          <a:solidFill>
            <a:schemeClr val="accent1"/>
          </a:solidFill>
          <a:ln w="9525" cap="flat" cmpd="sng" algn="ctr">
            <a:solidFill>
              <a:srgbClr val="5C5F5C"/>
            </a:solidFill>
            <a:prstDash val="solid"/>
            <a:round/>
            <a:headEnd type="none" w="med" len="med"/>
            <a:tailEnd type="none" w="med" len="med"/>
          </a:ln>
          <a:effectLst/>
        </p:spPr>
      </p:cxnSp>
      <p:cxnSp>
        <p:nvCxnSpPr>
          <p:cNvPr id="16" name="Straight Connector 15"/>
          <p:cNvCxnSpPr/>
          <p:nvPr userDrawn="1"/>
        </p:nvCxnSpPr>
        <p:spPr bwMode="auto">
          <a:xfrm>
            <a:off x="10287000" y="3048794"/>
            <a:ext cx="0" cy="5180806"/>
          </a:xfrm>
          <a:prstGeom prst="line">
            <a:avLst/>
          </a:prstGeom>
          <a:solidFill>
            <a:schemeClr val="accent1"/>
          </a:solidFill>
          <a:ln w="9525" cap="flat" cmpd="sng" algn="ctr">
            <a:solidFill>
              <a:srgbClr val="5C5F5C"/>
            </a:solidFill>
            <a:prstDash val="solid"/>
            <a:round/>
            <a:headEnd type="none" w="med" len="med"/>
            <a:tailEnd type="none" w="med" len="med"/>
          </a:ln>
          <a:effectLst/>
        </p:spPr>
      </p:cxnSp>
      <p:sp>
        <p:nvSpPr>
          <p:cNvPr id="20" name="Text Placeholder 11"/>
          <p:cNvSpPr>
            <a:spLocks noGrp="1"/>
          </p:cNvSpPr>
          <p:nvPr>
            <p:ph type="body" sz="quarter" idx="15" hasCustomPrompt="1"/>
          </p:nvPr>
        </p:nvSpPr>
        <p:spPr>
          <a:xfrm>
            <a:off x="533400" y="2971800"/>
            <a:ext cx="4114800" cy="5257800"/>
          </a:xfrm>
        </p:spPr>
        <p:txBody>
          <a:bodyPr/>
          <a:lstStyle>
            <a:lvl1pPr marL="0" indent="0">
              <a:buNone/>
              <a:defRPr sz="2000" baseline="0">
                <a:solidFill>
                  <a:schemeClr val="bg2">
                    <a:lumMod val="20000"/>
                    <a:lumOff val="80000"/>
                  </a:schemeClr>
                </a:solidFill>
                <a:latin typeface=""/>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22" name="Text Placeholder 11"/>
          <p:cNvSpPr>
            <a:spLocks noGrp="1"/>
          </p:cNvSpPr>
          <p:nvPr>
            <p:ph type="body" sz="quarter" idx="16" hasCustomPrompt="1"/>
          </p:nvPr>
        </p:nvSpPr>
        <p:spPr>
          <a:xfrm>
            <a:off x="5676900" y="2971800"/>
            <a:ext cx="4114800" cy="5257800"/>
          </a:xfrm>
        </p:spPr>
        <p:txBody>
          <a:bodyPr/>
          <a:lstStyle>
            <a:lvl1pPr marL="0" indent="0">
              <a:buNone/>
              <a:defRPr sz="2000" baseline="0">
                <a:solidFill>
                  <a:schemeClr val="bg2">
                    <a:lumMod val="20000"/>
                    <a:lumOff val="80000"/>
                  </a:schemeClr>
                </a:solidFill>
                <a:latin typeface=""/>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24" name="Text Placeholder 11"/>
          <p:cNvSpPr>
            <a:spLocks noGrp="1"/>
          </p:cNvSpPr>
          <p:nvPr>
            <p:ph type="body" sz="quarter" idx="17" hasCustomPrompt="1"/>
          </p:nvPr>
        </p:nvSpPr>
        <p:spPr>
          <a:xfrm>
            <a:off x="10820400" y="2971800"/>
            <a:ext cx="4114800" cy="5257800"/>
          </a:xfrm>
        </p:spPr>
        <p:txBody>
          <a:bodyPr/>
          <a:lstStyle>
            <a:lvl1pPr marL="0" indent="0">
              <a:buNone/>
              <a:defRPr sz="2000" baseline="0">
                <a:solidFill>
                  <a:schemeClr val="bg2">
                    <a:lumMod val="20000"/>
                    <a:lumOff val="80000"/>
                  </a:schemeClr>
                </a:solidFill>
                <a:latin typeface=""/>
              </a:defRPr>
            </a:lvl1pPr>
          </a:lstStyle>
          <a:p>
            <a:pPr lvl="0"/>
            <a:r>
              <a:rPr lang="en-US" dirty="0" smtClean="0"/>
              <a:t>Body text goes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endParaRPr lang="en-US" dirty="0"/>
          </a:p>
        </p:txBody>
      </p:sp>
      <p:sp>
        <p:nvSpPr>
          <p:cNvPr id="25"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26"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27" name="Picture 26"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28" name="Straight Connector 27"/>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sp>
        <p:nvSpPr>
          <p:cNvPr id="35" name="Title 1"/>
          <p:cNvSpPr>
            <a:spLocks noGrp="1"/>
          </p:cNvSpPr>
          <p:nvPr>
            <p:ph type="title" hasCustomPrompt="1"/>
          </p:nvPr>
        </p:nvSpPr>
        <p:spPr>
          <a:xfrm>
            <a:off x="485774" y="381000"/>
            <a:ext cx="14297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36" name="Text Placeholder 2"/>
          <p:cNvSpPr>
            <a:spLocks noGrp="1"/>
          </p:cNvSpPr>
          <p:nvPr>
            <p:ph type="body" sz="quarter" idx="14" hasCustomPrompt="1"/>
          </p:nvPr>
        </p:nvSpPr>
        <p:spPr>
          <a:xfrm>
            <a:off x="533400" y="1752600"/>
            <a:ext cx="14325600" cy="685800"/>
          </a:xfrm>
        </p:spPr>
        <p:txBody>
          <a:bodyPr/>
          <a:lstStyle>
            <a:lvl1pPr marL="0" indent="0">
              <a:buNone/>
              <a:defRPr sz="3200" b="0" i="0" cap="all" baseline="0">
                <a:solidFill>
                  <a:srgbClr val="0082C8"/>
                </a:solidFill>
                <a:latin typeface="Arial"/>
                <a:cs typeface="Helvetica Neue Bold Condensed"/>
              </a:defRPr>
            </a:lvl1pPr>
          </a:lstStyle>
          <a:p>
            <a:pPr lvl="0"/>
            <a:r>
              <a:rPr lang="en-US" dirty="0" smtClean="0"/>
              <a:t>Subhead Name</a:t>
            </a:r>
            <a:endParaRPr lang="en-US" dirty="0"/>
          </a:p>
        </p:txBody>
      </p:sp>
      <p:cxnSp>
        <p:nvCxnSpPr>
          <p:cNvPr id="17" name="Straight Connector 16"/>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Bullets">
    <p:spTree>
      <p:nvGrpSpPr>
        <p:cNvPr id="1" name=""/>
        <p:cNvGrpSpPr/>
        <p:nvPr/>
      </p:nvGrpSpPr>
      <p:grpSpPr>
        <a:xfrm>
          <a:off x="0" y="0"/>
          <a:ext cx="0" cy="0"/>
          <a:chOff x="0" y="0"/>
          <a:chExt cx="0" cy="0"/>
        </a:xfrm>
      </p:grpSpPr>
      <p:sp>
        <p:nvSpPr>
          <p:cNvPr id="13" name="Text Placeholder 7"/>
          <p:cNvSpPr>
            <a:spLocks noGrp="1"/>
          </p:cNvSpPr>
          <p:nvPr>
            <p:ph type="body" sz="quarter" idx="13" hasCustomPrompt="1"/>
          </p:nvPr>
        </p:nvSpPr>
        <p:spPr>
          <a:xfrm>
            <a:off x="533400" y="2971800"/>
            <a:ext cx="6781800" cy="5257800"/>
          </a:xfrm>
        </p:spPr>
        <p:txBody>
          <a:bodyPr/>
          <a:lstStyle>
            <a:lvl1pPr marL="274320" indent="-365760">
              <a:spcBef>
                <a:spcPts val="600"/>
              </a:spcBef>
              <a:buClr>
                <a:srgbClr val="0082C8"/>
              </a:buClr>
              <a:buFont typeface="+mj-lt"/>
              <a:buAutoNum type="arabicPeriod"/>
              <a:defRPr sz="2400" baseline="0">
                <a:solidFill>
                  <a:schemeClr val="bg2">
                    <a:lumMod val="20000"/>
                    <a:lumOff val="80000"/>
                  </a:schemeClr>
                </a:solidFill>
                <a:latin typeface="Arial"/>
              </a:defRPr>
            </a:lvl1pPr>
          </a:lstStyle>
          <a:p>
            <a:pPr lvl="0"/>
            <a:r>
              <a:rPr lang="en-US" dirty="0" smtClean="0"/>
              <a:t>Bullet Name</a:t>
            </a:r>
          </a:p>
          <a:p>
            <a:pPr lvl="0"/>
            <a:r>
              <a:rPr lang="en-US" dirty="0" smtClean="0"/>
              <a:t>Bullet Name</a:t>
            </a:r>
          </a:p>
          <a:p>
            <a:pPr lvl="0"/>
            <a:r>
              <a:rPr lang="en-US" dirty="0" smtClean="0"/>
              <a:t>Bullet Name</a:t>
            </a:r>
          </a:p>
          <a:p>
            <a:pPr lvl="0"/>
            <a:endParaRPr lang="en-US" dirty="0"/>
          </a:p>
        </p:txBody>
      </p:sp>
      <p:sp>
        <p:nvSpPr>
          <p:cNvPr id="14" name="Text Placeholder 7"/>
          <p:cNvSpPr>
            <a:spLocks noGrp="1"/>
          </p:cNvSpPr>
          <p:nvPr>
            <p:ph type="body" sz="quarter" idx="15" hasCustomPrompt="1"/>
          </p:nvPr>
        </p:nvSpPr>
        <p:spPr>
          <a:xfrm>
            <a:off x="8077200" y="2971800"/>
            <a:ext cx="6781800" cy="5257800"/>
          </a:xfrm>
        </p:spPr>
        <p:txBody>
          <a:bodyPr/>
          <a:lstStyle>
            <a:lvl1pPr marL="274320" indent="-365760">
              <a:spcBef>
                <a:spcPts val="600"/>
              </a:spcBef>
              <a:buClr>
                <a:srgbClr val="0082C8"/>
              </a:buClr>
              <a:buFont typeface="+mj-lt"/>
              <a:buAutoNum type="arabicPeriod"/>
              <a:defRPr sz="2400" baseline="0">
                <a:solidFill>
                  <a:schemeClr val="bg2">
                    <a:lumMod val="20000"/>
                    <a:lumOff val="80000"/>
                  </a:schemeClr>
                </a:solidFill>
                <a:latin typeface="Arial"/>
              </a:defRPr>
            </a:lvl1pPr>
          </a:lstStyle>
          <a:p>
            <a:pPr lvl="0"/>
            <a:r>
              <a:rPr lang="en-US" dirty="0" smtClean="0"/>
              <a:t>Bullet Name</a:t>
            </a:r>
          </a:p>
          <a:p>
            <a:pPr lvl="0"/>
            <a:r>
              <a:rPr lang="en-US" dirty="0" smtClean="0"/>
              <a:t>Bullet Name</a:t>
            </a:r>
          </a:p>
          <a:p>
            <a:pPr lvl="0"/>
            <a:r>
              <a:rPr lang="en-US" dirty="0" smtClean="0"/>
              <a:t>Bullet Name</a:t>
            </a:r>
          </a:p>
          <a:p>
            <a:pPr lvl="0"/>
            <a:endParaRPr lang="en-US" dirty="0"/>
          </a:p>
        </p:txBody>
      </p:sp>
      <p:sp>
        <p:nvSpPr>
          <p:cNvPr id="16" name="Title 1"/>
          <p:cNvSpPr txBox="1">
            <a:spLocks/>
          </p:cNvSpPr>
          <p:nvPr userDrawn="1"/>
        </p:nvSpPr>
        <p:spPr bwMode="auto">
          <a:xfrm>
            <a:off x="1905000" y="9220200"/>
            <a:ext cx="2971800" cy="685800"/>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ctr">
              <a:defRPr sz="6600" b="1" i="0" cap="all" baseline="0">
                <a:solidFill>
                  <a:srgbClr val="FFFFFF"/>
                </a:solidFill>
                <a:latin typeface="Helvetica Neue"/>
                <a:cs typeface="Helvetica Neue"/>
              </a:defRPr>
            </a:lvl1pPr>
          </a:lstStyle>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Copyright © 2014 Hello Music. </a:t>
            </a:r>
          </a:p>
          <a:p>
            <a:pPr marL="0" marR="0" lvl="0" indent="0" algn="l" defTabSz="1463291" rtl="0" eaLnBrk="0" fontAlgn="base" latinLnBrk="0" hangingPunct="0">
              <a:lnSpc>
                <a:spcPct val="100000"/>
              </a:lnSpc>
              <a:spcBef>
                <a:spcPct val="0"/>
              </a:spcBef>
              <a:spcAft>
                <a:spcPts val="0"/>
              </a:spcAft>
              <a:buClrTx/>
              <a:buSzTx/>
              <a:buFont typeface="Arial"/>
              <a:buNone/>
              <a:tabLst/>
              <a:defRPr/>
            </a:pPr>
            <a:r>
              <a:rPr kumimoji="0" lang="en-US" sz="1400" b="0" i="0" u="none" strike="noStrike" kern="0" cap="none" spc="0" normalizeH="0" baseline="0" noProof="0" dirty="0" smtClean="0">
                <a:ln>
                  <a:noFill/>
                </a:ln>
                <a:solidFill>
                  <a:srgbClr val="5E615E"/>
                </a:solidFill>
                <a:effectLst/>
                <a:uLnTx/>
                <a:uFillTx/>
                <a:latin typeface="Arial"/>
                <a:ea typeface="+mj-ea"/>
                <a:cs typeface="Helvetica 55 Roman"/>
              </a:rPr>
              <a:t>All rights reserved.</a:t>
            </a:r>
            <a:endParaRPr kumimoji="0" lang="en-US" sz="1400" b="0" i="0" u="none" strike="noStrike" kern="0" cap="none" spc="0" normalizeH="0" baseline="0" noProof="0" dirty="0">
              <a:ln>
                <a:noFill/>
              </a:ln>
              <a:solidFill>
                <a:srgbClr val="5E615E"/>
              </a:solidFill>
              <a:effectLst/>
              <a:uLnTx/>
              <a:uFillTx/>
              <a:latin typeface="Arial"/>
              <a:ea typeface="+mj-ea"/>
              <a:cs typeface="Helvetica 55 Roman"/>
            </a:endParaRPr>
          </a:p>
        </p:txBody>
      </p:sp>
      <p:sp>
        <p:nvSpPr>
          <p:cNvPr id="18" name="Slide Number Placeholder 2"/>
          <p:cNvSpPr>
            <a:spLocks noGrp="1"/>
          </p:cNvSpPr>
          <p:nvPr>
            <p:ph type="sldNum" sz="quarter" idx="10"/>
          </p:nvPr>
        </p:nvSpPr>
        <p:spPr>
          <a:xfrm>
            <a:off x="14363698" y="9296400"/>
            <a:ext cx="647702" cy="609600"/>
          </a:xfrm>
        </p:spPr>
        <p:txBody>
          <a:bodyPr/>
          <a:lstStyle>
            <a:lvl1pPr algn="ctr">
              <a:defRPr sz="1800">
                <a:solidFill>
                  <a:srgbClr val="0082C8"/>
                </a:solidFill>
                <a:latin typeface="Arial"/>
                <a:cs typeface="Helvetica 55 Roman"/>
              </a:defRPr>
            </a:lvl1pPr>
          </a:lstStyle>
          <a:p>
            <a:pPr>
              <a:defRPr/>
            </a:pPr>
            <a:fld id="{9306693F-0236-4F16-A07A-34B71D09CAC6}" type="slidenum">
              <a:rPr lang="en-US" smtClean="0"/>
              <a:pPr>
                <a:defRPr/>
              </a:pPr>
              <a:t>‹#›</a:t>
            </a:fld>
            <a:endParaRPr lang="en-US" dirty="0"/>
          </a:p>
        </p:txBody>
      </p:sp>
      <p:pic>
        <p:nvPicPr>
          <p:cNvPr id="19" name="Picture 18" descr="hm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9220201"/>
            <a:ext cx="1280160" cy="609600"/>
          </a:xfrm>
          <a:prstGeom prst="rect">
            <a:avLst/>
          </a:prstGeom>
        </p:spPr>
      </p:pic>
      <p:cxnSp>
        <p:nvCxnSpPr>
          <p:cNvPr id="20" name="Straight Connector 19"/>
          <p:cNvCxnSpPr/>
          <p:nvPr userDrawn="1"/>
        </p:nvCxnSpPr>
        <p:spPr bwMode="auto">
          <a:xfrm>
            <a:off x="14325600" y="9220200"/>
            <a:ext cx="0" cy="533400"/>
          </a:xfrm>
          <a:prstGeom prst="line">
            <a:avLst/>
          </a:prstGeom>
          <a:solidFill>
            <a:schemeClr val="accent1"/>
          </a:solidFill>
          <a:ln w="9525" cap="flat" cmpd="sng" algn="ctr">
            <a:solidFill>
              <a:srgbClr val="0082C8">
                <a:alpha val="50000"/>
              </a:srgbClr>
            </a:solidFill>
            <a:prstDash val="solid"/>
            <a:round/>
            <a:headEnd type="none" w="med" len="med"/>
            <a:tailEnd type="none" w="med" len="med"/>
          </a:ln>
          <a:effectLst/>
        </p:spPr>
      </p:cxnSp>
      <p:sp>
        <p:nvSpPr>
          <p:cNvPr id="22" name="Title 1"/>
          <p:cNvSpPr>
            <a:spLocks noGrp="1"/>
          </p:cNvSpPr>
          <p:nvPr>
            <p:ph type="title" hasCustomPrompt="1"/>
          </p:nvPr>
        </p:nvSpPr>
        <p:spPr>
          <a:xfrm>
            <a:off x="485774" y="381000"/>
            <a:ext cx="14297026" cy="1142999"/>
          </a:xfrm>
        </p:spPr>
        <p:txBody>
          <a:bodyPr anchor="t"/>
          <a:lstStyle>
            <a:lvl1pPr algn="l">
              <a:defRPr sz="8000" b="1" i="0" cap="all" baseline="0">
                <a:solidFill>
                  <a:schemeClr val="bg1"/>
                </a:solidFill>
                <a:latin typeface="Arial"/>
                <a:cs typeface="Helvetica Neue Bold Condensed"/>
              </a:defRPr>
            </a:lvl1pPr>
          </a:lstStyle>
          <a:p>
            <a:r>
              <a:rPr lang="en-US" dirty="0" smtClean="0"/>
              <a:t>Header Name</a:t>
            </a:r>
            <a:endParaRPr lang="en-US" dirty="0"/>
          </a:p>
        </p:txBody>
      </p:sp>
      <p:sp>
        <p:nvSpPr>
          <p:cNvPr id="23" name="Text Placeholder 2"/>
          <p:cNvSpPr>
            <a:spLocks noGrp="1"/>
          </p:cNvSpPr>
          <p:nvPr>
            <p:ph type="body" sz="quarter" idx="14" hasCustomPrompt="1"/>
          </p:nvPr>
        </p:nvSpPr>
        <p:spPr>
          <a:xfrm>
            <a:off x="533400" y="1752600"/>
            <a:ext cx="14325600" cy="685800"/>
          </a:xfrm>
        </p:spPr>
        <p:txBody>
          <a:bodyPr/>
          <a:lstStyle>
            <a:lvl1pPr marL="0" indent="0">
              <a:buNone/>
              <a:defRPr sz="3200" b="0" i="0" cap="all" baseline="0">
                <a:solidFill>
                  <a:srgbClr val="0082C8"/>
                </a:solidFill>
                <a:latin typeface="Arial"/>
                <a:cs typeface="Helvetica Neue Bold Condensed"/>
              </a:defRPr>
            </a:lvl1pPr>
          </a:lstStyle>
          <a:p>
            <a:pPr lvl="0"/>
            <a:r>
              <a:rPr lang="en-US" dirty="0" smtClean="0"/>
              <a:t>Subhead Name</a:t>
            </a:r>
            <a:endParaRPr lang="en-US" dirty="0"/>
          </a:p>
        </p:txBody>
      </p:sp>
      <p:cxnSp>
        <p:nvCxnSpPr>
          <p:cNvPr id="12" name="Straight Connector 11"/>
          <p:cNvCxnSpPr/>
          <p:nvPr userDrawn="1"/>
        </p:nvCxnSpPr>
        <p:spPr bwMode="auto">
          <a:xfrm>
            <a:off x="0" y="8991600"/>
            <a:ext cx="15544800" cy="0"/>
          </a:xfrm>
          <a:prstGeom prst="line">
            <a:avLst/>
          </a:prstGeom>
          <a:solidFill>
            <a:schemeClr val="accent1"/>
          </a:solidFill>
          <a:ln w="9525" cap="flat" cmpd="sng" algn="ctr">
            <a:solidFill>
              <a:schemeClr val="tx1">
                <a:lumMod val="85000"/>
                <a:lumOff val="15000"/>
              </a:schemeClr>
            </a:solidFill>
            <a:prstDash val="solid"/>
            <a:round/>
            <a:headEnd type="none" w="med" len="med"/>
            <a:tailEnd type="none" w="med" len="med"/>
          </a:ln>
          <a:effectLst/>
        </p:spPr>
      </p:cxn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stitial 2">
    <p:spTree>
      <p:nvGrpSpPr>
        <p:cNvPr id="1" name=""/>
        <p:cNvGrpSpPr/>
        <p:nvPr/>
      </p:nvGrpSpPr>
      <p:grpSpPr>
        <a:xfrm>
          <a:off x="0" y="0"/>
          <a:ext cx="0" cy="0"/>
          <a:chOff x="0" y="0"/>
          <a:chExt cx="0" cy="0"/>
        </a:xfrm>
      </p:grpSpPr>
      <p:pic>
        <p:nvPicPr>
          <p:cNvPr id="2" name="Picture 1" descr="0066-00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5544800" cy="10058401"/>
          </a:xfrm>
          <a:prstGeom prst="rect">
            <a:avLst/>
          </a:prstGeom>
        </p:spPr>
      </p:pic>
      <p:sp>
        <p:nvSpPr>
          <p:cNvPr id="9" name="Rectangle 8"/>
          <p:cNvSpPr/>
          <p:nvPr userDrawn="1"/>
        </p:nvSpPr>
        <p:spPr bwMode="auto">
          <a:xfrm>
            <a:off x="0" y="3657600"/>
            <a:ext cx="15557500" cy="2362200"/>
          </a:xfrm>
          <a:prstGeom prst="rect">
            <a:avLst/>
          </a:prstGeom>
          <a:solidFill>
            <a:srgbClr val="141514">
              <a:alpha val="68000"/>
            </a:srgb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141514"/>
              </a:solidFill>
              <a:effectLst/>
              <a:latin typeface="Calibri" pitchFamily="34" charset="0"/>
            </a:endParaRPr>
          </a:p>
        </p:txBody>
      </p:sp>
      <p:sp>
        <p:nvSpPr>
          <p:cNvPr id="10" name="Title 1"/>
          <p:cNvSpPr>
            <a:spLocks noGrp="1"/>
          </p:cNvSpPr>
          <p:nvPr>
            <p:ph type="title" hasCustomPrompt="1"/>
          </p:nvPr>
        </p:nvSpPr>
        <p:spPr>
          <a:xfrm>
            <a:off x="1423987" y="3962401"/>
            <a:ext cx="12696826" cy="1523999"/>
          </a:xfrm>
        </p:spPr>
        <p:txBody>
          <a:bodyPr anchor="b"/>
          <a:lstStyle>
            <a:lvl1pPr algn="ctr">
              <a:defRPr sz="8000" b="1" i="0" cap="all" baseline="0">
                <a:solidFill>
                  <a:srgbClr val="FFFFFF"/>
                </a:solidFill>
                <a:latin typeface="Arial"/>
                <a:cs typeface="Helvetica Neue Bold Condensed"/>
              </a:defRPr>
            </a:lvl1pPr>
          </a:lstStyle>
          <a:p>
            <a:r>
              <a:rPr lang="en-US" dirty="0" smtClean="0"/>
              <a:t>Section Title</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Phras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15544800" cy="10058400"/>
          </a:xfrm>
          <a:solidFill>
            <a:srgbClr val="141514"/>
          </a:solidFill>
        </p:spPr>
        <p:txBody>
          <a:bodyPr/>
          <a:lstStyle>
            <a:lvl1pPr marL="0" indent="0">
              <a:buNone/>
              <a:defRPr sz="3200"/>
            </a:lvl1pPr>
            <a:lvl2pPr marL="457081" indent="0">
              <a:buNone/>
              <a:defRPr sz="2900"/>
            </a:lvl2pPr>
            <a:lvl3pPr marL="914160" indent="0">
              <a:buNone/>
              <a:defRPr sz="2400"/>
            </a:lvl3pPr>
            <a:lvl4pPr marL="1371241" indent="0">
              <a:buNone/>
              <a:defRPr sz="2100"/>
            </a:lvl4pPr>
            <a:lvl5pPr marL="1828321" indent="0">
              <a:buNone/>
              <a:defRPr sz="2100"/>
            </a:lvl5pPr>
            <a:lvl6pPr marL="2285402" indent="0">
              <a:buNone/>
              <a:defRPr sz="2100"/>
            </a:lvl6pPr>
            <a:lvl7pPr marL="2742483" indent="0">
              <a:buNone/>
              <a:defRPr sz="2100"/>
            </a:lvl7pPr>
            <a:lvl8pPr marL="3199563" indent="0">
              <a:buNone/>
              <a:defRPr sz="2100"/>
            </a:lvl8pPr>
            <a:lvl9pPr marL="3656643" indent="0">
              <a:buNone/>
              <a:defRPr sz="2100"/>
            </a:lvl9pPr>
          </a:lstStyle>
          <a:p>
            <a:pPr lvl="0"/>
            <a:endParaRPr lang="en-US" noProof="0" dirty="0" smtClean="0"/>
          </a:p>
        </p:txBody>
      </p:sp>
      <p:sp>
        <p:nvSpPr>
          <p:cNvPr id="7" name="Rectangle 6"/>
          <p:cNvSpPr/>
          <p:nvPr userDrawn="1"/>
        </p:nvSpPr>
        <p:spPr bwMode="auto">
          <a:xfrm>
            <a:off x="3657600" y="3657600"/>
            <a:ext cx="11899900" cy="2362200"/>
          </a:xfrm>
          <a:prstGeom prst="rect">
            <a:avLst/>
          </a:prstGeom>
          <a:solidFill>
            <a:srgbClr val="141514"/>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141514"/>
              </a:solidFill>
              <a:effectLst/>
              <a:latin typeface="Calibri" pitchFamily="34" charset="0"/>
            </a:endParaRPr>
          </a:p>
        </p:txBody>
      </p:sp>
      <p:sp>
        <p:nvSpPr>
          <p:cNvPr id="8" name="Title 1"/>
          <p:cNvSpPr>
            <a:spLocks noGrp="1"/>
          </p:cNvSpPr>
          <p:nvPr>
            <p:ph type="title" hasCustomPrompt="1"/>
          </p:nvPr>
        </p:nvSpPr>
        <p:spPr>
          <a:xfrm>
            <a:off x="4038599" y="3733801"/>
            <a:ext cx="10896601" cy="1523999"/>
          </a:xfrm>
        </p:spPr>
        <p:txBody>
          <a:bodyPr anchor="b"/>
          <a:lstStyle>
            <a:lvl1pPr algn="l">
              <a:defRPr sz="7200" b="1" i="0" cap="none" baseline="0">
                <a:solidFill>
                  <a:srgbClr val="FFFFFF"/>
                </a:solidFill>
                <a:effectLst>
                  <a:outerShdw blurRad="50800" dist="38100" dir="2700000" algn="tl" rotWithShape="0">
                    <a:prstClr val="black">
                      <a:alpha val="40000"/>
                    </a:prstClr>
                  </a:outerShdw>
                </a:effectLst>
                <a:latin typeface="Arial"/>
                <a:cs typeface="Arial"/>
              </a:defRPr>
            </a:lvl1pPr>
          </a:lstStyle>
          <a:p>
            <a:pPr lvl="0"/>
            <a:r>
              <a:rPr lang="en-US" dirty="0" smtClean="0"/>
              <a:t>One phrase goes here.</a:t>
            </a:r>
            <a:endParaRPr lang="en-US"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Phrase 2">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15544800" cy="10058400"/>
          </a:xfrm>
          <a:solidFill>
            <a:srgbClr val="393C44"/>
          </a:solidFill>
        </p:spPr>
        <p:txBody>
          <a:bodyPr/>
          <a:lstStyle>
            <a:lvl1pPr marL="0" indent="0">
              <a:buNone/>
              <a:defRPr sz="3200"/>
            </a:lvl1pPr>
            <a:lvl2pPr marL="457081" indent="0">
              <a:buNone/>
              <a:defRPr sz="2900"/>
            </a:lvl2pPr>
            <a:lvl3pPr marL="914160" indent="0">
              <a:buNone/>
              <a:defRPr sz="2400"/>
            </a:lvl3pPr>
            <a:lvl4pPr marL="1371241" indent="0">
              <a:buNone/>
              <a:defRPr sz="2100"/>
            </a:lvl4pPr>
            <a:lvl5pPr marL="1828321" indent="0">
              <a:buNone/>
              <a:defRPr sz="2100"/>
            </a:lvl5pPr>
            <a:lvl6pPr marL="2285402" indent="0">
              <a:buNone/>
              <a:defRPr sz="2100"/>
            </a:lvl6pPr>
            <a:lvl7pPr marL="2742483" indent="0">
              <a:buNone/>
              <a:defRPr sz="2100"/>
            </a:lvl7pPr>
            <a:lvl8pPr marL="3199563" indent="0">
              <a:buNone/>
              <a:defRPr sz="2100"/>
            </a:lvl8pPr>
            <a:lvl9pPr marL="3656643" indent="0">
              <a:buNone/>
              <a:defRPr sz="2100"/>
            </a:lvl9pPr>
          </a:lstStyle>
          <a:p>
            <a:pPr lvl="0"/>
            <a:endParaRPr lang="en-US" noProof="0" dirty="0" smtClean="0"/>
          </a:p>
        </p:txBody>
      </p:sp>
      <p:sp>
        <p:nvSpPr>
          <p:cNvPr id="5" name="Round Same Side Corner Rectangle 4"/>
          <p:cNvSpPr/>
          <p:nvPr userDrawn="1"/>
        </p:nvSpPr>
        <p:spPr bwMode="auto">
          <a:xfrm rot="16200000">
            <a:off x="8572500" y="-952500"/>
            <a:ext cx="2362200" cy="11582400"/>
          </a:xfrm>
          <a:prstGeom prst="round2SameRect">
            <a:avLst>
              <a:gd name="adj1" fmla="val 9140"/>
              <a:gd name="adj2" fmla="val 0"/>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6" name="Title 1"/>
          <p:cNvSpPr>
            <a:spLocks noGrp="1"/>
          </p:cNvSpPr>
          <p:nvPr>
            <p:ph type="title" hasCustomPrompt="1"/>
          </p:nvPr>
        </p:nvSpPr>
        <p:spPr>
          <a:xfrm>
            <a:off x="4495800" y="3733801"/>
            <a:ext cx="10515600" cy="1523999"/>
          </a:xfrm>
        </p:spPr>
        <p:txBody>
          <a:bodyPr anchor="b"/>
          <a:lstStyle>
            <a:lvl1pPr algn="l">
              <a:defRPr sz="7200" b="1" i="0" cap="none" baseline="0">
                <a:solidFill>
                  <a:srgbClr val="2169B1"/>
                </a:solidFill>
                <a:latin typeface="Arial"/>
                <a:cs typeface="Arial"/>
              </a:defRPr>
            </a:lvl1pPr>
          </a:lstStyle>
          <a:p>
            <a:pPr lvl="0"/>
            <a:r>
              <a:rPr lang="en-US" dirty="0" smtClean="0"/>
              <a:t>One phrase goes here.</a:t>
            </a:r>
            <a:endParaRPr lang="en-US" dirty="0"/>
          </a:p>
        </p:txBody>
      </p:sp>
    </p:spTree>
    <p:extLst>
      <p:ext uri="{BB962C8B-B14F-4D97-AF65-F5344CB8AC3E}">
        <p14:creationId xmlns:p14="http://schemas.microsoft.com/office/powerpoint/2010/main" val="1782706409"/>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0576" y="228601"/>
            <a:ext cx="12696826" cy="881064"/>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219202" y="1371601"/>
            <a:ext cx="13214350" cy="6035675"/>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13639802" y="9372602"/>
            <a:ext cx="1104900" cy="669925"/>
          </a:xfrm>
          <a:prstGeom prst="rect">
            <a:avLst/>
          </a:prstGeom>
          <a:noFill/>
          <a:ln w="9525">
            <a:noFill/>
            <a:miter lim="800000"/>
            <a:headEnd/>
            <a:tailEnd/>
          </a:ln>
          <a:effectLst/>
        </p:spPr>
        <p:txBody>
          <a:bodyPr vert="horz" wrap="square" lIns="146267" tIns="73133" rIns="146267" bIns="73133" numCol="1" anchor="t" anchorCtr="0" compatLnSpc="1">
            <a:prstTxWarp prst="textNoShape">
              <a:avLst/>
            </a:prstTxWarp>
          </a:bodyPr>
          <a:lstStyle>
            <a:lvl1pPr algn="r">
              <a:defRPr sz="2200" b="1" i="0" baseline="0">
                <a:solidFill>
                  <a:schemeClr val="bg2">
                    <a:lumMod val="60000"/>
                    <a:lumOff val="40000"/>
                  </a:schemeClr>
                </a:solidFill>
                <a:latin typeface="Arial"/>
              </a:defRPr>
            </a:lvl1pPr>
          </a:lstStyle>
          <a:p>
            <a:pPr>
              <a:defRPr/>
            </a:pPr>
            <a:fld id="{9306693F-0236-4F16-A07A-34B71D09CAC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58" r:id="rId5"/>
    <p:sldLayoutId id="2147483662" r:id="rId6"/>
    <p:sldLayoutId id="2147483653" r:id="rId7"/>
    <p:sldLayoutId id="2147483651" r:id="rId8"/>
    <p:sldLayoutId id="2147483668" r:id="rId9"/>
    <p:sldLayoutId id="2147483661" r:id="rId10"/>
    <p:sldLayoutId id="2147483665" r:id="rId11"/>
    <p:sldLayoutId id="2147483666" r:id="rId12"/>
    <p:sldLayoutId id="2147483667" r:id="rId13"/>
    <p:sldLayoutId id="2147483669" r:id="rId14"/>
    <p:sldLayoutId id="2147483670" r:id="rId15"/>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1463291" rtl="0" eaLnBrk="0" fontAlgn="base" hangingPunct="0">
        <a:spcBef>
          <a:spcPct val="0"/>
        </a:spcBef>
        <a:spcAft>
          <a:spcPct val="0"/>
        </a:spcAft>
        <a:defRPr sz="4000" b="1">
          <a:solidFill>
            <a:schemeClr val="bg1"/>
          </a:solidFill>
          <a:latin typeface="Arial"/>
          <a:ea typeface="+mj-ea"/>
          <a:cs typeface="+mj-cs"/>
        </a:defRPr>
      </a:lvl1pPr>
      <a:lvl2pPr algn="l" defTabSz="1463291" rtl="0" eaLnBrk="0" fontAlgn="base" hangingPunct="0">
        <a:spcBef>
          <a:spcPct val="0"/>
        </a:spcBef>
        <a:spcAft>
          <a:spcPct val="0"/>
        </a:spcAft>
        <a:defRPr sz="4000" b="1">
          <a:solidFill>
            <a:srgbClr val="FF0000"/>
          </a:solidFill>
          <a:latin typeface="Calibri" pitchFamily="1" charset="0"/>
        </a:defRPr>
      </a:lvl2pPr>
      <a:lvl3pPr algn="l" defTabSz="1463291" rtl="0" eaLnBrk="0" fontAlgn="base" hangingPunct="0">
        <a:spcBef>
          <a:spcPct val="0"/>
        </a:spcBef>
        <a:spcAft>
          <a:spcPct val="0"/>
        </a:spcAft>
        <a:defRPr sz="4000" b="1">
          <a:solidFill>
            <a:srgbClr val="FF0000"/>
          </a:solidFill>
          <a:latin typeface="Calibri" pitchFamily="1" charset="0"/>
        </a:defRPr>
      </a:lvl3pPr>
      <a:lvl4pPr algn="l" defTabSz="1463291" rtl="0" eaLnBrk="0" fontAlgn="base" hangingPunct="0">
        <a:spcBef>
          <a:spcPct val="0"/>
        </a:spcBef>
        <a:spcAft>
          <a:spcPct val="0"/>
        </a:spcAft>
        <a:defRPr sz="4000" b="1">
          <a:solidFill>
            <a:srgbClr val="FF0000"/>
          </a:solidFill>
          <a:latin typeface="Calibri" pitchFamily="1" charset="0"/>
        </a:defRPr>
      </a:lvl4pPr>
      <a:lvl5pPr algn="l" defTabSz="1463291" rtl="0" eaLnBrk="0" fontAlgn="base" hangingPunct="0">
        <a:spcBef>
          <a:spcPct val="0"/>
        </a:spcBef>
        <a:spcAft>
          <a:spcPct val="0"/>
        </a:spcAft>
        <a:defRPr sz="4000" b="1">
          <a:solidFill>
            <a:srgbClr val="FF0000"/>
          </a:solidFill>
          <a:latin typeface="Calibri" pitchFamily="1" charset="0"/>
        </a:defRPr>
      </a:lvl5pPr>
      <a:lvl6pPr marL="457081" algn="l" defTabSz="1463291" rtl="0" fontAlgn="base">
        <a:spcBef>
          <a:spcPct val="0"/>
        </a:spcBef>
        <a:spcAft>
          <a:spcPct val="0"/>
        </a:spcAft>
        <a:defRPr sz="4000" b="1">
          <a:solidFill>
            <a:srgbClr val="FF0000"/>
          </a:solidFill>
          <a:latin typeface="Calibri" pitchFamily="1" charset="0"/>
        </a:defRPr>
      </a:lvl6pPr>
      <a:lvl7pPr marL="914160" algn="l" defTabSz="1463291" rtl="0" fontAlgn="base">
        <a:spcBef>
          <a:spcPct val="0"/>
        </a:spcBef>
        <a:spcAft>
          <a:spcPct val="0"/>
        </a:spcAft>
        <a:defRPr sz="4000" b="1">
          <a:solidFill>
            <a:srgbClr val="FF0000"/>
          </a:solidFill>
          <a:latin typeface="Calibri" pitchFamily="1" charset="0"/>
        </a:defRPr>
      </a:lvl7pPr>
      <a:lvl8pPr marL="1371241" algn="l" defTabSz="1463291" rtl="0" fontAlgn="base">
        <a:spcBef>
          <a:spcPct val="0"/>
        </a:spcBef>
        <a:spcAft>
          <a:spcPct val="0"/>
        </a:spcAft>
        <a:defRPr sz="4000" b="1">
          <a:solidFill>
            <a:srgbClr val="FF0000"/>
          </a:solidFill>
          <a:latin typeface="Calibri" pitchFamily="1" charset="0"/>
        </a:defRPr>
      </a:lvl8pPr>
      <a:lvl9pPr marL="1828321" algn="l" defTabSz="1463291" rtl="0" fontAlgn="base">
        <a:spcBef>
          <a:spcPct val="0"/>
        </a:spcBef>
        <a:spcAft>
          <a:spcPct val="0"/>
        </a:spcAft>
        <a:defRPr sz="4000" b="1">
          <a:solidFill>
            <a:srgbClr val="FF0000"/>
          </a:solidFill>
          <a:latin typeface="Calibri" pitchFamily="1" charset="0"/>
        </a:defRPr>
      </a:lvl9pPr>
    </p:titleStyle>
    <p:bodyStyle>
      <a:lvl1pPr marL="549131" indent="-549131" algn="l" defTabSz="1463291" rtl="0" eaLnBrk="0" fontAlgn="base" hangingPunct="0">
        <a:spcBef>
          <a:spcPct val="20000"/>
        </a:spcBef>
        <a:spcAft>
          <a:spcPct val="0"/>
        </a:spcAft>
        <a:buChar char="•"/>
        <a:defRPr sz="2800" b="0" i="0">
          <a:solidFill>
            <a:schemeClr val="bg2">
              <a:lumMod val="20000"/>
              <a:lumOff val="80000"/>
            </a:schemeClr>
          </a:solidFill>
          <a:latin typeface="Arial"/>
          <a:ea typeface="+mn-ea"/>
          <a:cs typeface="+mn-cs"/>
        </a:defRPr>
      </a:lvl1pPr>
      <a:lvl2pPr marL="1188727" indent="-457081" algn="l" defTabSz="1463291" rtl="0" eaLnBrk="0" fontAlgn="base" hangingPunct="0">
        <a:spcBef>
          <a:spcPct val="20000"/>
        </a:spcBef>
        <a:spcAft>
          <a:spcPct val="0"/>
        </a:spcAft>
        <a:buChar char="–"/>
        <a:defRPr sz="2800" b="0" i="0">
          <a:solidFill>
            <a:schemeClr val="bg2">
              <a:lumMod val="20000"/>
              <a:lumOff val="80000"/>
            </a:schemeClr>
          </a:solidFill>
          <a:latin typeface="Arial"/>
        </a:defRPr>
      </a:lvl2pPr>
      <a:lvl3pPr marL="1828321" indent="-365030" algn="l" defTabSz="1463291" rtl="0" eaLnBrk="0" fontAlgn="base" hangingPunct="0">
        <a:spcBef>
          <a:spcPct val="20000"/>
        </a:spcBef>
        <a:spcAft>
          <a:spcPct val="0"/>
        </a:spcAft>
        <a:buChar char="•"/>
        <a:defRPr sz="2800" b="0" i="0">
          <a:solidFill>
            <a:schemeClr val="bg2">
              <a:lumMod val="20000"/>
              <a:lumOff val="80000"/>
            </a:schemeClr>
          </a:solidFill>
          <a:latin typeface="Arial"/>
        </a:defRPr>
      </a:lvl3pPr>
      <a:lvl4pPr marL="2559969"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4pPr>
      <a:lvl5pPr marL="3291613"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5pPr>
      <a:lvl6pPr marL="3748694" indent="-366617" algn="l" defTabSz="1463291" rtl="0" fontAlgn="base">
        <a:spcBef>
          <a:spcPct val="20000"/>
        </a:spcBef>
        <a:spcAft>
          <a:spcPct val="0"/>
        </a:spcAft>
        <a:buChar char="»"/>
        <a:defRPr sz="3200">
          <a:solidFill>
            <a:schemeClr val="tx1"/>
          </a:solidFill>
          <a:latin typeface="+mn-lt"/>
        </a:defRPr>
      </a:lvl6pPr>
      <a:lvl7pPr marL="4205772" indent="-366617" algn="l" defTabSz="1463291" rtl="0" fontAlgn="base">
        <a:spcBef>
          <a:spcPct val="20000"/>
        </a:spcBef>
        <a:spcAft>
          <a:spcPct val="0"/>
        </a:spcAft>
        <a:buChar char="»"/>
        <a:defRPr sz="3200">
          <a:solidFill>
            <a:schemeClr val="tx1"/>
          </a:solidFill>
          <a:latin typeface="+mn-lt"/>
        </a:defRPr>
      </a:lvl7pPr>
      <a:lvl8pPr marL="4662855" indent="-366617" algn="l" defTabSz="1463291" rtl="0" fontAlgn="base">
        <a:spcBef>
          <a:spcPct val="20000"/>
        </a:spcBef>
        <a:spcAft>
          <a:spcPct val="0"/>
        </a:spcAft>
        <a:buChar char="»"/>
        <a:defRPr sz="3200">
          <a:solidFill>
            <a:schemeClr val="tx1"/>
          </a:solidFill>
          <a:latin typeface="+mn-lt"/>
        </a:defRPr>
      </a:lvl8pPr>
      <a:lvl9pPr marL="5119935" indent="-366617" algn="l" defTabSz="1463291" rtl="0" fontAlgn="base">
        <a:spcBef>
          <a:spcPct val="20000"/>
        </a:spcBef>
        <a:spcAft>
          <a:spcPct val="0"/>
        </a:spcAft>
        <a:buChar char="»"/>
        <a:defRPr sz="3200">
          <a:solidFill>
            <a:schemeClr val="tx1"/>
          </a:solidFill>
          <a:latin typeface="+mn-lt"/>
        </a:defRPr>
      </a:lvl9pPr>
    </p:bodyStyle>
    <p:otherStyle>
      <a:defPPr>
        <a:defRPr lang="en-US"/>
      </a:defPPr>
      <a:lvl1pPr marL="0" algn="l" defTabSz="914160" rtl="0" eaLnBrk="1" latinLnBrk="0" hangingPunct="1">
        <a:defRPr sz="1800" kern="1200">
          <a:solidFill>
            <a:schemeClr val="tx1"/>
          </a:solidFill>
          <a:latin typeface="+mn-lt"/>
          <a:ea typeface="+mn-ea"/>
          <a:cs typeface="+mn-cs"/>
        </a:defRPr>
      </a:lvl1pPr>
      <a:lvl2pPr marL="457081" algn="l" defTabSz="914160" rtl="0" eaLnBrk="1" latinLnBrk="0" hangingPunct="1">
        <a:defRPr sz="1800" kern="1200">
          <a:solidFill>
            <a:schemeClr val="tx1"/>
          </a:solidFill>
          <a:latin typeface="+mn-lt"/>
          <a:ea typeface="+mn-ea"/>
          <a:cs typeface="+mn-cs"/>
        </a:defRPr>
      </a:lvl2pPr>
      <a:lvl3pPr marL="914160" algn="l" defTabSz="914160" rtl="0" eaLnBrk="1" latinLnBrk="0" hangingPunct="1">
        <a:defRPr sz="1800" kern="1200">
          <a:solidFill>
            <a:schemeClr val="tx1"/>
          </a:solidFill>
          <a:latin typeface="+mn-lt"/>
          <a:ea typeface="+mn-ea"/>
          <a:cs typeface="+mn-cs"/>
        </a:defRPr>
      </a:lvl3pPr>
      <a:lvl4pPr marL="1371241" algn="l" defTabSz="914160" rtl="0" eaLnBrk="1" latinLnBrk="0" hangingPunct="1">
        <a:defRPr sz="1800" kern="1200">
          <a:solidFill>
            <a:schemeClr val="tx1"/>
          </a:solidFill>
          <a:latin typeface="+mn-lt"/>
          <a:ea typeface="+mn-ea"/>
          <a:cs typeface="+mn-cs"/>
        </a:defRPr>
      </a:lvl4pPr>
      <a:lvl5pPr marL="1828321" algn="l" defTabSz="914160" rtl="0" eaLnBrk="1" latinLnBrk="0" hangingPunct="1">
        <a:defRPr sz="1800" kern="1200">
          <a:solidFill>
            <a:schemeClr val="tx1"/>
          </a:solidFill>
          <a:latin typeface="+mn-lt"/>
          <a:ea typeface="+mn-ea"/>
          <a:cs typeface="+mn-cs"/>
        </a:defRPr>
      </a:lvl5pPr>
      <a:lvl6pPr marL="2285402" algn="l" defTabSz="914160" rtl="0" eaLnBrk="1" latinLnBrk="0" hangingPunct="1">
        <a:defRPr sz="1800" kern="1200">
          <a:solidFill>
            <a:schemeClr val="tx1"/>
          </a:solidFill>
          <a:latin typeface="+mn-lt"/>
          <a:ea typeface="+mn-ea"/>
          <a:cs typeface="+mn-cs"/>
        </a:defRPr>
      </a:lvl6pPr>
      <a:lvl7pPr marL="2742483" algn="l" defTabSz="914160" rtl="0" eaLnBrk="1" latinLnBrk="0" hangingPunct="1">
        <a:defRPr sz="1800" kern="1200">
          <a:solidFill>
            <a:schemeClr val="tx1"/>
          </a:solidFill>
          <a:latin typeface="+mn-lt"/>
          <a:ea typeface="+mn-ea"/>
          <a:cs typeface="+mn-cs"/>
        </a:defRPr>
      </a:lvl7pPr>
      <a:lvl8pPr marL="3199563" algn="l" defTabSz="914160" rtl="0" eaLnBrk="1" latinLnBrk="0" hangingPunct="1">
        <a:defRPr sz="1800" kern="1200">
          <a:solidFill>
            <a:schemeClr val="tx1"/>
          </a:solidFill>
          <a:latin typeface="+mn-lt"/>
          <a:ea typeface="+mn-ea"/>
          <a:cs typeface="+mn-cs"/>
        </a:defRPr>
      </a:lvl8pPr>
      <a:lvl9pPr marL="3656643" algn="l" defTabSz="9141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bwMode="auto">
          <a:xfrm rot="16200000">
            <a:off x="7924800" y="1219200"/>
            <a:ext cx="3048000" cy="7162800"/>
          </a:xfrm>
          <a:prstGeom prst="round2SameRect">
            <a:avLst>
              <a:gd name="adj1" fmla="val 0"/>
              <a:gd name="adj2" fmla="val 0"/>
            </a:avLst>
          </a:prstGeom>
          <a:solidFill>
            <a:schemeClr val="tx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4" name="Title 3"/>
          <p:cNvSpPr>
            <a:spLocks noGrp="1"/>
          </p:cNvSpPr>
          <p:nvPr>
            <p:ph type="ctrTitle"/>
          </p:nvPr>
        </p:nvSpPr>
        <p:spPr>
          <a:xfrm>
            <a:off x="7848600" y="3505200"/>
            <a:ext cx="6858000" cy="1676400"/>
          </a:xfrm>
        </p:spPr>
        <p:txBody>
          <a:bodyPr/>
          <a:lstStyle/>
          <a:p>
            <a:r>
              <a:rPr lang="en-US" sz="5200" dirty="0" smtClean="0"/>
              <a:t>Successful </a:t>
            </a:r>
            <a:br>
              <a:rPr lang="en-US" sz="5200" dirty="0" smtClean="0"/>
            </a:br>
            <a:r>
              <a:rPr lang="en-US" sz="5200" dirty="0" smtClean="0">
                <a:solidFill>
                  <a:srgbClr val="43B1E5"/>
                </a:solidFill>
              </a:rPr>
              <a:t>Facebook</a:t>
            </a:r>
            <a:r>
              <a:rPr lang="en-US" sz="5200" dirty="0"/>
              <a:t/>
            </a:r>
            <a:br>
              <a:rPr lang="en-US" sz="5200" dirty="0"/>
            </a:br>
            <a:r>
              <a:rPr lang="en-US" sz="5200" dirty="0" smtClean="0"/>
              <a:t>Promotions</a:t>
            </a:r>
            <a:endParaRPr lang="en-US" sz="5200" dirty="0"/>
          </a:p>
        </p:txBody>
      </p:sp>
      <p:sp>
        <p:nvSpPr>
          <p:cNvPr id="11" name="Round Same Side Corner Rectangle 10"/>
          <p:cNvSpPr/>
          <p:nvPr/>
        </p:nvSpPr>
        <p:spPr bwMode="auto">
          <a:xfrm rot="16200000">
            <a:off x="10210800" y="4800599"/>
            <a:ext cx="1295400" cy="4343400"/>
          </a:xfrm>
          <a:prstGeom prst="round2SameRect">
            <a:avLst>
              <a:gd name="adj1" fmla="val 0"/>
              <a:gd name="adj2" fmla="val 0"/>
            </a:avLst>
          </a:prstGeom>
          <a:solidFill>
            <a:schemeClr val="tx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12" name="Title 3"/>
          <p:cNvSpPr txBox="1">
            <a:spLocks/>
          </p:cNvSpPr>
          <p:nvPr/>
        </p:nvSpPr>
        <p:spPr bwMode="auto">
          <a:xfrm>
            <a:off x="8839200" y="6324600"/>
            <a:ext cx="4343400" cy="1295399"/>
          </a:xfrm>
          <a:prstGeom prst="rect">
            <a:avLst/>
          </a:prstGeom>
          <a:noFill/>
          <a:ln w="9525">
            <a:noFill/>
            <a:miter lim="800000"/>
            <a:headEnd/>
            <a:tailEnd/>
          </a:ln>
        </p:spPr>
        <p:txBody>
          <a:bodyPr vert="horz" wrap="square" lIns="146267" tIns="73133" rIns="146267" bIns="73133" numCol="1" anchor="t" anchorCtr="0" compatLnSpc="1">
            <a:prstTxWarp prst="textNoShape">
              <a:avLst/>
            </a:prstTxWarp>
          </a:bodyPr>
          <a:lstStyle>
            <a:lvl1pPr algn="l" defTabSz="1463291" rtl="0" eaLnBrk="0" fontAlgn="base" hangingPunct="0">
              <a:spcBef>
                <a:spcPct val="0"/>
              </a:spcBef>
              <a:spcAft>
                <a:spcPct val="0"/>
              </a:spcAft>
              <a:defRPr sz="8000" b="1" i="0" cap="all" baseline="0">
                <a:solidFill>
                  <a:schemeClr val="bg1"/>
                </a:solidFill>
                <a:latin typeface="Arial"/>
                <a:ea typeface="+mj-ea"/>
                <a:cs typeface="Helvetica Neue Bold Condensed"/>
              </a:defRPr>
            </a:lvl1pPr>
            <a:lvl2pPr algn="l" defTabSz="1463291" rtl="0" eaLnBrk="0" fontAlgn="base" hangingPunct="0">
              <a:spcBef>
                <a:spcPct val="0"/>
              </a:spcBef>
              <a:spcAft>
                <a:spcPct val="0"/>
              </a:spcAft>
              <a:defRPr sz="4000" b="1">
                <a:solidFill>
                  <a:srgbClr val="FF0000"/>
                </a:solidFill>
                <a:latin typeface="Calibri" pitchFamily="1" charset="0"/>
              </a:defRPr>
            </a:lvl2pPr>
            <a:lvl3pPr algn="l" defTabSz="1463291" rtl="0" eaLnBrk="0" fontAlgn="base" hangingPunct="0">
              <a:spcBef>
                <a:spcPct val="0"/>
              </a:spcBef>
              <a:spcAft>
                <a:spcPct val="0"/>
              </a:spcAft>
              <a:defRPr sz="4000" b="1">
                <a:solidFill>
                  <a:srgbClr val="FF0000"/>
                </a:solidFill>
                <a:latin typeface="Calibri" pitchFamily="1" charset="0"/>
              </a:defRPr>
            </a:lvl3pPr>
            <a:lvl4pPr algn="l" defTabSz="1463291" rtl="0" eaLnBrk="0" fontAlgn="base" hangingPunct="0">
              <a:spcBef>
                <a:spcPct val="0"/>
              </a:spcBef>
              <a:spcAft>
                <a:spcPct val="0"/>
              </a:spcAft>
              <a:defRPr sz="4000" b="1">
                <a:solidFill>
                  <a:srgbClr val="FF0000"/>
                </a:solidFill>
                <a:latin typeface="Calibri" pitchFamily="1" charset="0"/>
              </a:defRPr>
            </a:lvl4pPr>
            <a:lvl5pPr algn="l" defTabSz="1463291" rtl="0" eaLnBrk="0" fontAlgn="base" hangingPunct="0">
              <a:spcBef>
                <a:spcPct val="0"/>
              </a:spcBef>
              <a:spcAft>
                <a:spcPct val="0"/>
              </a:spcAft>
              <a:defRPr sz="4000" b="1">
                <a:solidFill>
                  <a:srgbClr val="FF0000"/>
                </a:solidFill>
                <a:latin typeface="Calibri" pitchFamily="1" charset="0"/>
              </a:defRPr>
            </a:lvl5pPr>
            <a:lvl6pPr marL="457081" algn="l" defTabSz="1463291" rtl="0" fontAlgn="base">
              <a:spcBef>
                <a:spcPct val="0"/>
              </a:spcBef>
              <a:spcAft>
                <a:spcPct val="0"/>
              </a:spcAft>
              <a:defRPr sz="4000" b="1">
                <a:solidFill>
                  <a:srgbClr val="FF0000"/>
                </a:solidFill>
                <a:latin typeface="Calibri" pitchFamily="1" charset="0"/>
              </a:defRPr>
            </a:lvl6pPr>
            <a:lvl7pPr marL="914160" algn="l" defTabSz="1463291" rtl="0" fontAlgn="base">
              <a:spcBef>
                <a:spcPct val="0"/>
              </a:spcBef>
              <a:spcAft>
                <a:spcPct val="0"/>
              </a:spcAft>
              <a:defRPr sz="4000" b="1">
                <a:solidFill>
                  <a:srgbClr val="FF0000"/>
                </a:solidFill>
                <a:latin typeface="Calibri" pitchFamily="1" charset="0"/>
              </a:defRPr>
            </a:lvl7pPr>
            <a:lvl8pPr marL="1371241" algn="l" defTabSz="1463291" rtl="0" fontAlgn="base">
              <a:spcBef>
                <a:spcPct val="0"/>
              </a:spcBef>
              <a:spcAft>
                <a:spcPct val="0"/>
              </a:spcAft>
              <a:defRPr sz="4000" b="1">
                <a:solidFill>
                  <a:srgbClr val="FF0000"/>
                </a:solidFill>
                <a:latin typeface="Calibri" pitchFamily="1" charset="0"/>
              </a:defRPr>
            </a:lvl8pPr>
            <a:lvl9pPr marL="1828321" algn="l" defTabSz="1463291" rtl="0" fontAlgn="base">
              <a:spcBef>
                <a:spcPct val="0"/>
              </a:spcBef>
              <a:spcAft>
                <a:spcPct val="0"/>
              </a:spcAft>
              <a:defRPr sz="4000" b="1">
                <a:solidFill>
                  <a:srgbClr val="FF0000"/>
                </a:solidFill>
                <a:latin typeface="Calibri" pitchFamily="1" charset="0"/>
              </a:defRPr>
            </a:lvl9pPr>
          </a:lstStyle>
          <a:p>
            <a:r>
              <a:rPr lang="en-US" sz="2400" kern="0" cap="none" dirty="0" smtClean="0"/>
              <a:t>Rick Camino</a:t>
            </a:r>
          </a:p>
          <a:p>
            <a:r>
              <a:rPr lang="en-US" sz="2400" kern="0" cap="none" dirty="0" smtClean="0"/>
              <a:t>Social Commerce Expert</a:t>
            </a:r>
          </a:p>
          <a:p>
            <a:r>
              <a:rPr lang="en-US" sz="2400" kern="0" cap="none" dirty="0" err="1" smtClean="0"/>
              <a:t>Rick.Camino@gmail.com</a:t>
            </a:r>
            <a:endParaRPr lang="en-US" sz="2400" kern="0" cap="none" dirty="0"/>
          </a:p>
        </p:txBody>
      </p:sp>
      <p:sp>
        <p:nvSpPr>
          <p:cNvPr id="3" name="TextBox 2"/>
          <p:cNvSpPr txBox="1"/>
          <p:nvPr/>
        </p:nvSpPr>
        <p:spPr>
          <a:xfrm>
            <a:off x="6172200" y="3505200"/>
            <a:ext cx="1447800" cy="2554545"/>
          </a:xfrm>
          <a:prstGeom prst="rect">
            <a:avLst/>
          </a:prstGeom>
          <a:noFill/>
        </p:spPr>
        <p:txBody>
          <a:bodyPr wrap="square" rtlCol="0">
            <a:spAutoFit/>
          </a:bodyPr>
          <a:lstStyle/>
          <a:p>
            <a:pPr algn="ctr"/>
            <a:r>
              <a:rPr lang="en-US" sz="16000" b="1" baseline="0" dirty="0" smtClean="0">
                <a:solidFill>
                  <a:schemeClr val="bg1"/>
                </a:solidFill>
                <a:latin typeface="Arial"/>
                <a:cs typeface="Arial"/>
              </a:rPr>
              <a:t>5</a:t>
            </a:r>
          </a:p>
        </p:txBody>
      </p:sp>
    </p:spTree>
    <p:extLst>
      <p:ext uri="{BB962C8B-B14F-4D97-AF65-F5344CB8AC3E}">
        <p14:creationId xmlns:p14="http://schemas.microsoft.com/office/powerpoint/2010/main" val="34066198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a:t>
            </a:r>
            <a:endParaRPr lang="en-US" dirty="0"/>
          </a:p>
        </p:txBody>
      </p:sp>
    </p:spTree>
    <p:extLst>
      <p:ext uri="{BB962C8B-B14F-4D97-AF65-F5344CB8AC3E}">
        <p14:creationId xmlns:p14="http://schemas.microsoft.com/office/powerpoint/2010/main" val="11336430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PROMOTIONS THAT WORK</a:t>
            </a:r>
            <a:endParaRPr lang="en-US" sz="3600" dirty="0">
              <a:solidFill>
                <a:srgbClr val="FF0000"/>
              </a:solidFill>
            </a:endParaRPr>
          </a:p>
        </p:txBody>
      </p:sp>
      <p:sp>
        <p:nvSpPr>
          <p:cNvPr id="54" name="TextBox 53"/>
          <p:cNvSpPr txBox="1"/>
          <p:nvPr/>
        </p:nvSpPr>
        <p:spPr>
          <a:xfrm>
            <a:off x="7467600" y="1981200"/>
            <a:ext cx="8153400" cy="5041608"/>
          </a:xfrm>
          <a:prstGeom prst="rect">
            <a:avLst/>
          </a:prstGeom>
          <a:noFill/>
        </p:spPr>
        <p:txBody>
          <a:bodyPr wrap="square" lIns="131290" tIns="65645" rIns="131290" bIns="65645" rtlCol="0">
            <a:spAutoFit/>
          </a:bodyPr>
          <a:lstStyle/>
          <a:p>
            <a:pPr marL="514350" indent="-514350">
              <a:buFont typeface="+mj-lt"/>
              <a:buAutoNum type="arabicPeriod"/>
            </a:pPr>
            <a:r>
              <a:rPr lang="en-US" sz="2900" baseline="0" dirty="0" smtClean="0">
                <a:solidFill>
                  <a:schemeClr val="bg1"/>
                </a:solidFill>
                <a:latin typeface="+mn-lt"/>
              </a:rPr>
              <a:t>Polls, surveys, and community</a:t>
            </a:r>
            <a:endParaRPr lang="en-US" sz="2900" baseline="0" dirty="0">
              <a:solidFill>
                <a:schemeClr val="bg1"/>
              </a:solidFill>
              <a:latin typeface="+mn-lt"/>
            </a:endParaRPr>
          </a:p>
          <a:p>
            <a:pPr marL="514350" indent="-514350">
              <a:buFont typeface="+mj-lt"/>
              <a:buAutoNum type="arabicPeriod"/>
            </a:pPr>
            <a:endParaRPr lang="en-US" sz="2900" baseline="0" dirty="0">
              <a:solidFill>
                <a:schemeClr val="bg1"/>
              </a:solidFill>
              <a:latin typeface="+mn-lt"/>
            </a:endParaRPr>
          </a:p>
          <a:p>
            <a:pPr marL="514350" indent="-514350">
              <a:buFont typeface="+mj-lt"/>
              <a:buAutoNum type="arabicPeriod"/>
            </a:pPr>
            <a:r>
              <a:rPr lang="en-US" sz="2900" baseline="0" dirty="0">
                <a:solidFill>
                  <a:schemeClr val="bg1"/>
                </a:solidFill>
                <a:latin typeface="+mn-lt"/>
              </a:rPr>
              <a:t>Pre-sales – Early access to the hottest products and </a:t>
            </a:r>
            <a:r>
              <a:rPr lang="en-US" sz="2900" baseline="0" dirty="0" smtClean="0">
                <a:solidFill>
                  <a:schemeClr val="bg1"/>
                </a:solidFill>
                <a:latin typeface="+mn-lt"/>
              </a:rPr>
              <a:t>services</a:t>
            </a:r>
          </a:p>
          <a:p>
            <a:pPr marL="514350" indent="-514350">
              <a:buFont typeface="+mj-lt"/>
              <a:buAutoNum type="arabicPeriod"/>
            </a:pPr>
            <a:endParaRPr lang="en-US" sz="2900" baseline="0" dirty="0">
              <a:solidFill>
                <a:schemeClr val="bg1"/>
              </a:solidFill>
              <a:latin typeface="+mn-lt"/>
            </a:endParaRPr>
          </a:p>
          <a:p>
            <a:pPr marL="514350" indent="-514350">
              <a:buFont typeface="+mj-lt"/>
              <a:buAutoNum type="arabicPeriod"/>
            </a:pPr>
            <a:r>
              <a:rPr lang="en-US" sz="2900" baseline="0" dirty="0">
                <a:solidFill>
                  <a:schemeClr val="bg1"/>
                </a:solidFill>
                <a:latin typeface="+mn-lt"/>
              </a:rPr>
              <a:t>Exclusives </a:t>
            </a:r>
            <a:r>
              <a:rPr lang="en-US" sz="2900" baseline="0" dirty="0" smtClean="0">
                <a:solidFill>
                  <a:schemeClr val="bg1"/>
                </a:solidFill>
                <a:latin typeface="+mn-lt"/>
              </a:rPr>
              <a:t>– Facebook-only </a:t>
            </a:r>
            <a:r>
              <a:rPr lang="en-US" sz="2900" baseline="0" dirty="0">
                <a:solidFill>
                  <a:schemeClr val="bg1"/>
                </a:solidFill>
                <a:latin typeface="+mn-lt"/>
              </a:rPr>
              <a:t>products &amp; </a:t>
            </a:r>
            <a:r>
              <a:rPr lang="en-US" sz="2900" baseline="0" dirty="0" smtClean="0">
                <a:solidFill>
                  <a:schemeClr val="bg1"/>
                </a:solidFill>
                <a:latin typeface="+mn-lt"/>
              </a:rPr>
              <a:t>services</a:t>
            </a:r>
            <a:endParaRPr lang="en-US" sz="2900" baseline="0" dirty="0">
              <a:solidFill>
                <a:schemeClr val="bg1"/>
              </a:solidFill>
              <a:latin typeface="+mn-lt"/>
            </a:endParaRPr>
          </a:p>
          <a:p>
            <a:pPr marL="514350" indent="-514350">
              <a:buFont typeface="+mj-lt"/>
              <a:buAutoNum type="arabicPeriod"/>
            </a:pPr>
            <a:endParaRPr lang="en-US" sz="2900" baseline="0" dirty="0" smtClean="0">
              <a:solidFill>
                <a:schemeClr val="bg1"/>
              </a:solidFill>
              <a:latin typeface="+mn-lt"/>
            </a:endParaRPr>
          </a:p>
          <a:p>
            <a:pPr marL="514350" indent="-514350">
              <a:buFont typeface="+mj-lt"/>
              <a:buAutoNum type="arabicPeriod"/>
            </a:pPr>
            <a:r>
              <a:rPr lang="en-US" sz="2900" baseline="0" dirty="0" smtClean="0">
                <a:solidFill>
                  <a:schemeClr val="bg1"/>
                </a:solidFill>
                <a:latin typeface="+mn-lt"/>
              </a:rPr>
              <a:t>Sweepstakes </a:t>
            </a:r>
            <a:r>
              <a:rPr lang="en-US" sz="2900" baseline="0" dirty="0">
                <a:solidFill>
                  <a:schemeClr val="bg1"/>
                </a:solidFill>
                <a:latin typeface="+mn-lt"/>
              </a:rPr>
              <a:t>– Give-a-way dream products</a:t>
            </a:r>
          </a:p>
          <a:p>
            <a:endParaRPr lang="en-US" sz="2900" baseline="0" dirty="0">
              <a:solidFill>
                <a:schemeClr val="bg1"/>
              </a:solidFill>
              <a:latin typeface="+mn-lt"/>
            </a:endParaRPr>
          </a:p>
          <a:p>
            <a:pPr marL="514350" indent="-514350">
              <a:buFont typeface="+mj-lt"/>
              <a:buAutoNum type="arabicPeriod"/>
            </a:pPr>
            <a:r>
              <a:rPr lang="en-US" sz="2900" baseline="0" dirty="0" smtClean="0">
                <a:solidFill>
                  <a:schemeClr val="bg1"/>
                </a:solidFill>
                <a:latin typeface="+mn-lt"/>
              </a:rPr>
              <a:t>Coupons &amp; </a:t>
            </a:r>
            <a:r>
              <a:rPr lang="en-US" sz="2900" baseline="0" dirty="0">
                <a:solidFill>
                  <a:schemeClr val="bg1"/>
                </a:solidFill>
                <a:latin typeface="+mn-lt"/>
              </a:rPr>
              <a:t>s</a:t>
            </a:r>
            <a:r>
              <a:rPr lang="en-US" sz="2900" baseline="0" dirty="0" smtClean="0">
                <a:solidFill>
                  <a:schemeClr val="bg1"/>
                </a:solidFill>
                <a:latin typeface="+mn-lt"/>
              </a:rPr>
              <a:t>pecial offers –  Early access to limited quantity deals</a:t>
            </a:r>
          </a:p>
        </p:txBody>
      </p:sp>
      <p:pic>
        <p:nvPicPr>
          <p:cNvPr id="8" name="Picture 2" descr="https://fbcdn-sphotos-e-a.akamaihd.net/hphotos-ak-ash3/576239_10151271633447329_74633101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53638"/>
            <a:ext cx="6261919" cy="3304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photos-a.xx.fbcdn.net/hphotos-frc1/582118_10150851985892329_31677168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0"/>
            <a:ext cx="520065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905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POLLS, SURVEYS, AND COMMUNITY</a:t>
            </a:r>
            <a:endParaRPr lang="en-US" sz="3600" dirty="0">
              <a:solidFill>
                <a:srgbClr val="FF0000"/>
              </a:solidFill>
            </a:endParaRPr>
          </a:p>
        </p:txBody>
      </p:sp>
      <p:sp>
        <p:nvSpPr>
          <p:cNvPr id="54" name="TextBox 53"/>
          <p:cNvSpPr txBox="1"/>
          <p:nvPr/>
        </p:nvSpPr>
        <p:spPr>
          <a:xfrm>
            <a:off x="10058400" y="2895600"/>
            <a:ext cx="4876800" cy="3256504"/>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Sell without selling</a:t>
            </a:r>
          </a:p>
          <a:p>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Engagement drives clicks</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Clicks drives traffic</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Traffic drives sales</a:t>
            </a:r>
          </a:p>
        </p:txBody>
      </p:sp>
      <p:pic>
        <p:nvPicPr>
          <p:cNvPr id="7" name="Picture 6"/>
          <p:cNvPicPr>
            <a:picLocks noChangeAspect="1"/>
          </p:cNvPicPr>
          <p:nvPr/>
        </p:nvPicPr>
        <p:blipFill rotWithShape="1">
          <a:blip r:embed="rId2"/>
          <a:srcRect b="13229"/>
          <a:stretch/>
        </p:blipFill>
        <p:spPr>
          <a:xfrm>
            <a:off x="685800" y="1092200"/>
            <a:ext cx="5372100" cy="7780006"/>
          </a:xfrm>
          <a:prstGeom prst="rect">
            <a:avLst/>
          </a:prstGeom>
        </p:spPr>
      </p:pic>
      <p:pic>
        <p:nvPicPr>
          <p:cNvPr id="4" name="Picture 3"/>
          <p:cNvPicPr>
            <a:picLocks noChangeAspect="1"/>
          </p:cNvPicPr>
          <p:nvPr/>
        </p:nvPicPr>
        <p:blipFill>
          <a:blip r:embed="rId3"/>
          <a:stretch>
            <a:fillRect/>
          </a:stretch>
        </p:blipFill>
        <p:spPr>
          <a:xfrm>
            <a:off x="3429000" y="2933700"/>
            <a:ext cx="5410200" cy="5981700"/>
          </a:xfrm>
          <a:prstGeom prst="rect">
            <a:avLst/>
          </a:prstGeom>
        </p:spPr>
      </p:pic>
      <p:sp>
        <p:nvSpPr>
          <p:cNvPr id="3" name="Oval 2"/>
          <p:cNvSpPr/>
          <p:nvPr/>
        </p:nvSpPr>
        <p:spPr bwMode="auto">
          <a:xfrm>
            <a:off x="5105400" y="2362200"/>
            <a:ext cx="838200" cy="4572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11" name="Oval 10"/>
          <p:cNvSpPr/>
          <p:nvPr/>
        </p:nvSpPr>
        <p:spPr bwMode="auto">
          <a:xfrm>
            <a:off x="6629400" y="8343900"/>
            <a:ext cx="1066800" cy="3810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6755741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PRE-SALES</a:t>
            </a:r>
            <a:endParaRPr lang="en-US" sz="3600" dirty="0">
              <a:solidFill>
                <a:srgbClr val="FF0000"/>
              </a:solidFill>
            </a:endParaRPr>
          </a:p>
        </p:txBody>
      </p:sp>
      <p:sp>
        <p:nvSpPr>
          <p:cNvPr id="54" name="TextBox 53"/>
          <p:cNvSpPr txBox="1"/>
          <p:nvPr/>
        </p:nvSpPr>
        <p:spPr>
          <a:xfrm>
            <a:off x="9982200" y="2438400"/>
            <a:ext cx="5562600" cy="5487884"/>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Access to pre-sales  make customers feel special</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Key words create urgency</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Channel specific campaigns promote loyalty</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Early access drives community status</a:t>
            </a:r>
          </a:p>
          <a:p>
            <a:pPr marL="492336" indent="-492336">
              <a:buFont typeface="Wingdings" pitchFamily="2" charset="2"/>
              <a:buChar char="Ø"/>
            </a:pPr>
            <a:endParaRPr lang="en-US" sz="2900" baseline="0" dirty="0" smtClean="0">
              <a:solidFill>
                <a:schemeClr val="bg1"/>
              </a:solidFill>
              <a:latin typeface="+mn-lt"/>
            </a:endParaRPr>
          </a:p>
          <a:p>
            <a:endParaRPr lang="en-US" sz="2900" baseline="0" dirty="0" smtClean="0">
              <a:solidFill>
                <a:schemeClr val="bg1"/>
              </a:solidFill>
              <a:latin typeface="+mn-lt"/>
            </a:endParaRPr>
          </a:p>
        </p:txBody>
      </p:sp>
      <p:pic>
        <p:nvPicPr>
          <p:cNvPr id="5" name="Picture 4"/>
          <p:cNvPicPr>
            <a:picLocks noChangeAspect="1"/>
          </p:cNvPicPr>
          <p:nvPr/>
        </p:nvPicPr>
        <p:blipFill>
          <a:blip r:embed="rId2"/>
          <a:stretch>
            <a:fillRect/>
          </a:stretch>
        </p:blipFill>
        <p:spPr>
          <a:xfrm>
            <a:off x="609600" y="1143000"/>
            <a:ext cx="5553385" cy="7239000"/>
          </a:xfrm>
          <a:prstGeom prst="rect">
            <a:avLst/>
          </a:prstGeom>
        </p:spPr>
      </p:pic>
      <p:pic>
        <p:nvPicPr>
          <p:cNvPr id="6" name="Picture 5"/>
          <p:cNvPicPr>
            <a:picLocks noChangeAspect="1"/>
          </p:cNvPicPr>
          <p:nvPr/>
        </p:nvPicPr>
        <p:blipFill>
          <a:blip r:embed="rId3"/>
          <a:stretch>
            <a:fillRect/>
          </a:stretch>
        </p:blipFill>
        <p:spPr>
          <a:xfrm>
            <a:off x="4419600" y="3810000"/>
            <a:ext cx="5384800" cy="5181600"/>
          </a:xfrm>
          <a:prstGeom prst="rect">
            <a:avLst/>
          </a:prstGeom>
        </p:spPr>
      </p:pic>
      <p:cxnSp>
        <p:nvCxnSpPr>
          <p:cNvPr id="10" name="Straight Connector 9"/>
          <p:cNvCxnSpPr/>
          <p:nvPr/>
        </p:nvCxnSpPr>
        <p:spPr bwMode="auto">
          <a:xfrm>
            <a:off x="3581400" y="2362200"/>
            <a:ext cx="15240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13" name="Straight Connector 12"/>
          <p:cNvCxnSpPr/>
          <p:nvPr/>
        </p:nvCxnSpPr>
        <p:spPr bwMode="auto">
          <a:xfrm>
            <a:off x="4419600" y="2819400"/>
            <a:ext cx="9144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15" name="Straight Connector 14"/>
          <p:cNvCxnSpPr/>
          <p:nvPr/>
        </p:nvCxnSpPr>
        <p:spPr bwMode="auto">
          <a:xfrm>
            <a:off x="1905000" y="2819400"/>
            <a:ext cx="6858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17" name="Straight Connector 16"/>
          <p:cNvCxnSpPr/>
          <p:nvPr/>
        </p:nvCxnSpPr>
        <p:spPr bwMode="auto">
          <a:xfrm>
            <a:off x="5638800" y="5410200"/>
            <a:ext cx="22860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Tree>
    <p:extLst>
      <p:ext uri="{BB962C8B-B14F-4D97-AF65-F5344CB8AC3E}">
        <p14:creationId xmlns:p14="http://schemas.microsoft.com/office/powerpoint/2010/main" val="34857212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EXCLUSIVES</a:t>
            </a:r>
            <a:endParaRPr lang="en-US" sz="3600" dirty="0">
              <a:solidFill>
                <a:srgbClr val="FF0000"/>
              </a:solidFill>
            </a:endParaRPr>
          </a:p>
        </p:txBody>
      </p:sp>
      <p:sp>
        <p:nvSpPr>
          <p:cNvPr id="54" name="TextBox 53"/>
          <p:cNvSpPr txBox="1"/>
          <p:nvPr/>
        </p:nvSpPr>
        <p:spPr>
          <a:xfrm>
            <a:off x="9372600" y="2057400"/>
            <a:ext cx="5943600" cy="5487884"/>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Create a community game that unlocks value</a:t>
            </a:r>
          </a:p>
          <a:p>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Need to show immediate and recognizable value</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a:solidFill>
                  <a:schemeClr val="bg1"/>
                </a:solidFill>
                <a:latin typeface="+mn-lt"/>
              </a:rPr>
              <a:t>Reward membership</a:t>
            </a:r>
          </a:p>
          <a:p>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Exclusivity attracts market influencers</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endParaRPr lang="en-US" sz="2900" baseline="0" dirty="0" smtClean="0">
              <a:solidFill>
                <a:schemeClr val="bg1"/>
              </a:solidFill>
              <a:latin typeface="+mn-lt"/>
            </a:endParaRPr>
          </a:p>
        </p:txBody>
      </p:sp>
      <p:pic>
        <p:nvPicPr>
          <p:cNvPr id="7" name="Picture 6"/>
          <p:cNvPicPr>
            <a:picLocks noChangeAspect="1"/>
          </p:cNvPicPr>
          <p:nvPr/>
        </p:nvPicPr>
        <p:blipFill rotWithShape="1">
          <a:blip r:embed="rId2"/>
          <a:srcRect b="28059"/>
          <a:stretch/>
        </p:blipFill>
        <p:spPr>
          <a:xfrm>
            <a:off x="838200" y="1066800"/>
            <a:ext cx="5273659" cy="6376675"/>
          </a:xfrm>
          <a:prstGeom prst="rect">
            <a:avLst/>
          </a:prstGeom>
        </p:spPr>
      </p:pic>
      <p:pic>
        <p:nvPicPr>
          <p:cNvPr id="4" name="Picture 3"/>
          <p:cNvPicPr>
            <a:picLocks noChangeAspect="1"/>
          </p:cNvPicPr>
          <p:nvPr/>
        </p:nvPicPr>
        <p:blipFill>
          <a:blip r:embed="rId3"/>
          <a:stretch>
            <a:fillRect/>
          </a:stretch>
        </p:blipFill>
        <p:spPr>
          <a:xfrm>
            <a:off x="3502958" y="3482731"/>
            <a:ext cx="5187002" cy="5508868"/>
          </a:xfrm>
          <a:prstGeom prst="rect">
            <a:avLst/>
          </a:prstGeom>
        </p:spPr>
      </p:pic>
      <p:cxnSp>
        <p:nvCxnSpPr>
          <p:cNvPr id="8" name="Straight Connector 7"/>
          <p:cNvCxnSpPr/>
          <p:nvPr/>
        </p:nvCxnSpPr>
        <p:spPr bwMode="auto">
          <a:xfrm>
            <a:off x="2209800" y="2438400"/>
            <a:ext cx="609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4648200" y="4800600"/>
            <a:ext cx="12192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9920884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SWEEPSTAKES</a:t>
            </a:r>
            <a:endParaRPr lang="en-US" sz="3600" dirty="0">
              <a:solidFill>
                <a:srgbClr val="FF0000"/>
              </a:solidFill>
            </a:endParaRPr>
          </a:p>
        </p:txBody>
      </p:sp>
      <p:sp>
        <p:nvSpPr>
          <p:cNvPr id="54" name="TextBox 53"/>
          <p:cNvSpPr txBox="1"/>
          <p:nvPr/>
        </p:nvSpPr>
        <p:spPr>
          <a:xfrm>
            <a:off x="10287000" y="2743200"/>
            <a:ext cx="4936463" cy="6380435"/>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“Like Us” as a contingency for entering </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Entering via Facebook creates a newsfeed post</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What you give away is important, as it amplifies your brand image</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Communities love to brag. Ask them to “Share”.</a:t>
            </a:r>
          </a:p>
          <a:p>
            <a:pPr marL="492336" indent="-492336">
              <a:buFont typeface="Wingdings" pitchFamily="2" charset="2"/>
              <a:buChar char="Ø"/>
            </a:pPr>
            <a:endParaRPr lang="en-US" sz="2900" baseline="0" dirty="0">
              <a:solidFill>
                <a:schemeClr val="bg1"/>
              </a:solidFill>
              <a:latin typeface="+mn-lt"/>
            </a:endParaRPr>
          </a:p>
          <a:p>
            <a:endParaRPr lang="en-US" sz="2900" baseline="0" dirty="0">
              <a:solidFill>
                <a:schemeClr val="bg1"/>
              </a:solidFill>
              <a:latin typeface="+mn-lt"/>
            </a:endParaRPr>
          </a:p>
        </p:txBody>
      </p:sp>
      <p:pic>
        <p:nvPicPr>
          <p:cNvPr id="3" name="Picture 2"/>
          <p:cNvPicPr>
            <a:picLocks noChangeAspect="1"/>
          </p:cNvPicPr>
          <p:nvPr/>
        </p:nvPicPr>
        <p:blipFill>
          <a:blip r:embed="rId2"/>
          <a:stretch>
            <a:fillRect/>
          </a:stretch>
        </p:blipFill>
        <p:spPr>
          <a:xfrm>
            <a:off x="3561895" y="2743200"/>
            <a:ext cx="6344105" cy="6172200"/>
          </a:xfrm>
          <a:prstGeom prst="rect">
            <a:avLst/>
          </a:prstGeom>
        </p:spPr>
      </p:pic>
      <p:pic>
        <p:nvPicPr>
          <p:cNvPr id="6" name="Picture 5"/>
          <p:cNvPicPr>
            <a:picLocks noChangeAspect="1"/>
          </p:cNvPicPr>
          <p:nvPr/>
        </p:nvPicPr>
        <p:blipFill>
          <a:blip r:embed="rId3"/>
          <a:stretch>
            <a:fillRect/>
          </a:stretch>
        </p:blipFill>
        <p:spPr>
          <a:xfrm>
            <a:off x="679621" y="1245394"/>
            <a:ext cx="4044779" cy="6450806"/>
          </a:xfrm>
          <a:prstGeom prst="rect">
            <a:avLst/>
          </a:prstGeom>
        </p:spPr>
      </p:pic>
      <p:sp>
        <p:nvSpPr>
          <p:cNvPr id="7" name="Oval 6"/>
          <p:cNvSpPr/>
          <p:nvPr/>
        </p:nvSpPr>
        <p:spPr bwMode="auto">
          <a:xfrm>
            <a:off x="3886200" y="7162800"/>
            <a:ext cx="762000" cy="4572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cxnSp>
        <p:nvCxnSpPr>
          <p:cNvPr id="9" name="Straight Connector 8"/>
          <p:cNvCxnSpPr/>
          <p:nvPr/>
        </p:nvCxnSpPr>
        <p:spPr bwMode="auto">
          <a:xfrm>
            <a:off x="2438400" y="2133600"/>
            <a:ext cx="1752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5516871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COUPONS AND SPECIAL OFFERS</a:t>
            </a:r>
            <a:endParaRPr lang="en-US" sz="3600" dirty="0">
              <a:solidFill>
                <a:srgbClr val="FF0000"/>
              </a:solidFill>
            </a:endParaRPr>
          </a:p>
        </p:txBody>
      </p:sp>
      <p:sp>
        <p:nvSpPr>
          <p:cNvPr id="54" name="TextBox 53"/>
          <p:cNvSpPr txBox="1"/>
          <p:nvPr/>
        </p:nvSpPr>
        <p:spPr>
          <a:xfrm>
            <a:off x="9906000" y="2590800"/>
            <a:ext cx="5486400" cy="5487884"/>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The deal needs to be compelling to create impulse</a:t>
            </a:r>
          </a:p>
          <a:p>
            <a:endParaRPr lang="en-US" sz="2900" baseline="0" dirty="0" smtClean="0">
              <a:solidFill>
                <a:schemeClr val="bg1"/>
              </a:solidFill>
              <a:latin typeface="+mn-lt"/>
            </a:endParaRPr>
          </a:p>
          <a:p>
            <a:pPr marL="492336" indent="-492336">
              <a:buFont typeface="Wingdings" pitchFamily="2" charset="2"/>
              <a:buChar char="Ø"/>
            </a:pPr>
            <a:r>
              <a:rPr lang="en-US" sz="2900" baseline="0" dirty="0">
                <a:solidFill>
                  <a:schemeClr val="bg1"/>
                </a:solidFill>
                <a:latin typeface="+mn-lt"/>
              </a:rPr>
              <a:t>T</a:t>
            </a:r>
            <a:r>
              <a:rPr lang="en-US" sz="2900" baseline="0" dirty="0" smtClean="0">
                <a:solidFill>
                  <a:schemeClr val="bg1"/>
                </a:solidFill>
                <a:latin typeface="+mn-lt"/>
              </a:rPr>
              <a:t>ime-windowed offers </a:t>
            </a:r>
            <a:r>
              <a:rPr lang="en-US" sz="2900" baseline="0" dirty="0" smtClean="0">
                <a:solidFill>
                  <a:srgbClr val="FFFFFF"/>
                </a:solidFill>
                <a:latin typeface="Calibri"/>
              </a:rPr>
              <a:t>create urgency</a:t>
            </a:r>
          </a:p>
          <a:p>
            <a:pPr marL="492336" indent="-492336">
              <a:buFont typeface="Wingdings" pitchFamily="2" charset="2"/>
              <a:buChar char="Ø"/>
            </a:pPr>
            <a:endParaRPr lang="en-US" sz="2900" baseline="0" dirty="0">
              <a:solidFill>
                <a:srgbClr val="FFFFFF"/>
              </a:solidFill>
              <a:latin typeface="Calibri"/>
            </a:endParaRPr>
          </a:p>
          <a:p>
            <a:pPr marL="492336" indent="-492336">
              <a:buFont typeface="Wingdings" pitchFamily="2" charset="2"/>
              <a:buChar char="Ø"/>
            </a:pPr>
            <a:r>
              <a:rPr lang="en-US" sz="2900" baseline="0" dirty="0" smtClean="0">
                <a:solidFill>
                  <a:srgbClr val="FFFFFF"/>
                </a:solidFill>
                <a:latin typeface="Calibri"/>
              </a:rPr>
              <a:t>Use descriptive coupon codes</a:t>
            </a:r>
          </a:p>
          <a:p>
            <a:pPr marL="492336" indent="-492336">
              <a:buFont typeface="Wingdings" pitchFamily="2" charset="2"/>
              <a:buChar char="Ø"/>
            </a:pPr>
            <a:endParaRPr lang="en-US" sz="2900" baseline="0" dirty="0">
              <a:solidFill>
                <a:srgbClr val="FFFFFF"/>
              </a:solidFill>
              <a:latin typeface="Calibri"/>
            </a:endParaRPr>
          </a:p>
          <a:p>
            <a:pPr marL="492336" indent="-492336">
              <a:buFont typeface="Wingdings" pitchFamily="2" charset="2"/>
              <a:buChar char="Ø"/>
            </a:pPr>
            <a:r>
              <a:rPr lang="en-US" sz="2900" baseline="0" dirty="0" smtClean="0">
                <a:solidFill>
                  <a:srgbClr val="FFFFFF"/>
                </a:solidFill>
                <a:latin typeface="Calibri"/>
              </a:rPr>
              <a:t>Ask your community to share</a:t>
            </a:r>
            <a:endParaRPr lang="en-US" sz="2900" baseline="0" dirty="0">
              <a:solidFill>
                <a:srgbClr val="FFFFFF"/>
              </a:solidFill>
              <a:latin typeface="Calibri"/>
            </a:endParaRPr>
          </a:p>
          <a:p>
            <a:pPr marL="492336" indent="-492336">
              <a:buFont typeface="Wingdings" pitchFamily="2" charset="2"/>
              <a:buChar char="Ø"/>
            </a:pPr>
            <a:endParaRPr lang="en-US" sz="2900" baseline="0" dirty="0" smtClean="0">
              <a:solidFill>
                <a:srgbClr val="FFFFFF"/>
              </a:solidFill>
              <a:latin typeface="Calibri"/>
            </a:endParaRPr>
          </a:p>
          <a:p>
            <a:pPr marL="492336" indent="-492336">
              <a:buFont typeface="Wingdings" pitchFamily="2" charset="2"/>
              <a:buChar char="Ø"/>
            </a:pPr>
            <a:endParaRPr lang="en-US" sz="2900" baseline="0" dirty="0">
              <a:solidFill>
                <a:srgbClr val="FFFFFF"/>
              </a:solidFill>
              <a:latin typeface="Calibri"/>
            </a:endParaRPr>
          </a:p>
          <a:p>
            <a:pPr marL="492336" indent="-492336">
              <a:buFont typeface="Wingdings" pitchFamily="2" charset="2"/>
              <a:buChar char="Ø"/>
            </a:pPr>
            <a:endParaRPr lang="en-US" sz="2900" baseline="0" dirty="0">
              <a:solidFill>
                <a:schemeClr val="bg1"/>
              </a:solidFill>
              <a:latin typeface="+mn-lt"/>
            </a:endParaRPr>
          </a:p>
        </p:txBody>
      </p:sp>
      <p:pic>
        <p:nvPicPr>
          <p:cNvPr id="4" name="Picture 3"/>
          <p:cNvPicPr>
            <a:picLocks noChangeAspect="1"/>
          </p:cNvPicPr>
          <p:nvPr/>
        </p:nvPicPr>
        <p:blipFill>
          <a:blip r:embed="rId2"/>
          <a:stretch>
            <a:fillRect/>
          </a:stretch>
        </p:blipFill>
        <p:spPr>
          <a:xfrm>
            <a:off x="1143544" y="1571428"/>
            <a:ext cx="5449838" cy="6962972"/>
          </a:xfrm>
          <a:prstGeom prst="rect">
            <a:avLst/>
          </a:prstGeom>
        </p:spPr>
      </p:pic>
      <p:pic>
        <p:nvPicPr>
          <p:cNvPr id="8" name="Picture 7"/>
          <p:cNvPicPr>
            <a:picLocks noChangeAspect="1"/>
          </p:cNvPicPr>
          <p:nvPr/>
        </p:nvPicPr>
        <p:blipFill>
          <a:blip r:embed="rId3"/>
          <a:stretch>
            <a:fillRect/>
          </a:stretch>
        </p:blipFill>
        <p:spPr>
          <a:xfrm>
            <a:off x="4535982" y="2559495"/>
            <a:ext cx="4836618" cy="4724400"/>
          </a:xfrm>
          <a:prstGeom prst="rect">
            <a:avLst/>
          </a:prstGeom>
        </p:spPr>
      </p:pic>
      <p:cxnSp>
        <p:nvCxnSpPr>
          <p:cNvPr id="9" name="Straight Connector 8"/>
          <p:cNvCxnSpPr/>
          <p:nvPr/>
        </p:nvCxnSpPr>
        <p:spPr bwMode="auto">
          <a:xfrm>
            <a:off x="1447800" y="3048000"/>
            <a:ext cx="1393173" cy="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4880420" y="3778695"/>
            <a:ext cx="317035" cy="1"/>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6" name="Oval 15"/>
          <p:cNvSpPr/>
          <p:nvPr/>
        </p:nvSpPr>
        <p:spPr bwMode="auto">
          <a:xfrm>
            <a:off x="5638800" y="8001000"/>
            <a:ext cx="843523" cy="503311"/>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cxnSp>
        <p:nvCxnSpPr>
          <p:cNvPr id="25" name="Straight Connector 24"/>
          <p:cNvCxnSpPr/>
          <p:nvPr/>
        </p:nvCxnSpPr>
        <p:spPr bwMode="auto">
          <a:xfrm>
            <a:off x="7852220" y="3550095"/>
            <a:ext cx="1143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7026846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TIPS AND TRICKS:</a:t>
            </a:r>
            <a:endParaRPr lang="en-US" sz="3600" dirty="0"/>
          </a:p>
        </p:txBody>
      </p:sp>
      <p:sp>
        <p:nvSpPr>
          <p:cNvPr id="54" name="TextBox 53"/>
          <p:cNvSpPr txBox="1"/>
          <p:nvPr/>
        </p:nvSpPr>
        <p:spPr>
          <a:xfrm>
            <a:off x="6324600" y="2895600"/>
            <a:ext cx="8610600" cy="3702780"/>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n-lt"/>
              </a:rPr>
              <a:t>Use sexy images of your gear to drive engagement</a:t>
            </a:r>
          </a:p>
          <a:p>
            <a:pPr marL="492336" indent="-492336">
              <a:buFont typeface="Wingdings" pitchFamily="2" charset="2"/>
              <a:buChar char="Ø"/>
            </a:pPr>
            <a:endParaRPr lang="en-US" sz="2900" baseline="0" dirty="0" smtClean="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Feature aspirational products that drive social status</a:t>
            </a:r>
          </a:p>
          <a:p>
            <a:pPr marL="492336" indent="-492336">
              <a:buFont typeface="Wingdings" pitchFamily="2" charset="2"/>
              <a:buChar char="Ø"/>
            </a:pPr>
            <a:endParaRPr lang="en-US" sz="2900" baseline="0" dirty="0">
              <a:solidFill>
                <a:schemeClr val="bg1"/>
              </a:solidFill>
              <a:latin typeface="+mn-lt"/>
            </a:endParaRPr>
          </a:p>
          <a:p>
            <a:pPr marL="492336" indent="-492336">
              <a:buFont typeface="Wingdings" pitchFamily="2" charset="2"/>
              <a:buChar char="Ø"/>
            </a:pPr>
            <a:r>
              <a:rPr lang="en-US" sz="2900" baseline="0" dirty="0" smtClean="0">
                <a:solidFill>
                  <a:schemeClr val="bg1"/>
                </a:solidFill>
                <a:latin typeface="+mn-lt"/>
              </a:rPr>
              <a:t>Respond to any and all constructive feedback </a:t>
            </a:r>
          </a:p>
          <a:p>
            <a:pPr marL="949417" lvl="1" indent="-492336">
              <a:buFont typeface="Wingdings" pitchFamily="2" charset="2"/>
              <a:buChar char="Ø"/>
            </a:pPr>
            <a:r>
              <a:rPr lang="en-US" sz="2900" baseline="0" dirty="0" smtClean="0">
                <a:solidFill>
                  <a:schemeClr val="bg1"/>
                </a:solidFill>
                <a:latin typeface="+mn-lt"/>
              </a:rPr>
              <a:t>Positive or negative</a:t>
            </a:r>
          </a:p>
          <a:p>
            <a:pPr marL="949417" lvl="1" indent="-492336">
              <a:buFont typeface="Wingdings" pitchFamily="2" charset="2"/>
              <a:buChar char="Ø"/>
            </a:pPr>
            <a:r>
              <a:rPr lang="en-US" sz="2900" baseline="0" dirty="0" smtClean="0">
                <a:solidFill>
                  <a:schemeClr val="bg1"/>
                </a:solidFill>
                <a:latin typeface="+mn-lt"/>
              </a:rPr>
              <a:t>Great </a:t>
            </a:r>
            <a:r>
              <a:rPr lang="en-US" sz="2900" baseline="0" dirty="0">
                <a:solidFill>
                  <a:schemeClr val="bg1"/>
                </a:solidFill>
                <a:latin typeface="+mn-lt"/>
              </a:rPr>
              <a:t>feedback deserves a great </a:t>
            </a:r>
            <a:r>
              <a:rPr lang="en-US" sz="2900" baseline="0" dirty="0" smtClean="0">
                <a:solidFill>
                  <a:schemeClr val="bg1"/>
                </a:solidFill>
                <a:latin typeface="+mn-lt"/>
              </a:rPr>
              <a:t>response</a:t>
            </a:r>
          </a:p>
          <a:p>
            <a:pPr marL="492336" indent="-492336">
              <a:buFont typeface="Wingdings" pitchFamily="2" charset="2"/>
              <a:buChar char="Ø"/>
            </a:pPr>
            <a:endParaRPr lang="en-US" sz="2900" baseline="0" dirty="0" smtClean="0">
              <a:solidFill>
                <a:schemeClr val="bg1"/>
              </a:solidFill>
              <a:latin typeface="+mn-lt"/>
            </a:endParaRPr>
          </a:p>
        </p:txBody>
      </p:sp>
      <p:pic>
        <p:nvPicPr>
          <p:cNvPr id="3074" name="Picture 2" descr="1EHJUVLE8CMOLSSAJJG7C5P7NCSYY3T.jpg (470×2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4724400"/>
            <a:ext cx="4018748" cy="21205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AV94DVBU16Z9YWB3A2AM9WWRMGKQ8G.jpg (470×2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30554"/>
            <a:ext cx="4018749" cy="212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51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19649567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oshable.com/wp-content/uploads/2012/04/Facebook-Like-Dollars.jpg"/>
          <p:cNvPicPr>
            <a:picLocks noChangeAspect="1" noChangeArrowheads="1"/>
          </p:cNvPicPr>
          <p:nvPr/>
        </p:nvPicPr>
        <p:blipFill rotWithShape="1">
          <a:blip r:embed="rId2">
            <a:extLst>
              <a:ext uri="{28A0092B-C50C-407E-A947-70E740481C1C}">
                <a14:useLocalDpi xmlns:a14="http://schemas.microsoft.com/office/drawing/2010/main" val="0"/>
              </a:ext>
            </a:extLst>
          </a:blip>
          <a:srcRect r="32836"/>
          <a:stretch/>
        </p:blipFill>
        <p:spPr bwMode="auto">
          <a:xfrm>
            <a:off x="990600" y="2025058"/>
            <a:ext cx="6553200" cy="53663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9306693F-0236-4F16-A07A-34B71D09CAC6}" type="slidenum">
              <a:rPr lang="en-US" smtClean="0"/>
              <a:pPr>
                <a:defRPr/>
              </a:pPr>
              <a:t>19</a:t>
            </a:fld>
            <a:endParaRPr lang="en-US" dirty="0"/>
          </a:p>
        </p:txBody>
      </p:sp>
      <p:sp>
        <p:nvSpPr>
          <p:cNvPr id="5" name="Title 4"/>
          <p:cNvSpPr>
            <a:spLocks noGrp="1"/>
          </p:cNvSpPr>
          <p:nvPr>
            <p:ph type="title"/>
          </p:nvPr>
        </p:nvSpPr>
        <p:spPr>
          <a:xfrm>
            <a:off x="485774" y="381000"/>
            <a:ext cx="14906626" cy="1142999"/>
          </a:xfrm>
        </p:spPr>
        <p:txBody>
          <a:bodyPr/>
          <a:lstStyle/>
          <a:p>
            <a:r>
              <a:rPr lang="en-US" sz="4800" dirty="0" smtClean="0"/>
              <a:t>A highly effective platform</a:t>
            </a:r>
            <a:endParaRPr lang="en-US" sz="4800" dirty="0">
              <a:solidFill>
                <a:srgbClr val="FF0000"/>
              </a:solidFill>
            </a:endParaRPr>
          </a:p>
        </p:txBody>
      </p:sp>
      <p:sp>
        <p:nvSpPr>
          <p:cNvPr id="6" name="Content Placeholder 2"/>
          <p:cNvSpPr txBox="1">
            <a:spLocks/>
          </p:cNvSpPr>
          <p:nvPr/>
        </p:nvSpPr>
        <p:spPr>
          <a:xfrm>
            <a:off x="7772400" y="2362200"/>
            <a:ext cx="7467600" cy="5105400"/>
          </a:xfrm>
          <a:prstGeom prst="rect">
            <a:avLst/>
          </a:prstGeom>
        </p:spPr>
        <p:txBody>
          <a:bodyPr>
            <a:noAutofit/>
          </a:bodyPr>
          <a:lstStyle>
            <a:lvl1pPr marL="549131" indent="-549131" algn="l" defTabSz="1463291" rtl="0" eaLnBrk="0" fontAlgn="base" hangingPunct="0">
              <a:spcBef>
                <a:spcPct val="20000"/>
              </a:spcBef>
              <a:spcAft>
                <a:spcPct val="0"/>
              </a:spcAft>
              <a:buChar char="•"/>
              <a:defRPr sz="2800" b="0" i="0">
                <a:solidFill>
                  <a:schemeClr val="bg2">
                    <a:lumMod val="20000"/>
                    <a:lumOff val="80000"/>
                  </a:schemeClr>
                </a:solidFill>
                <a:latin typeface="Arial"/>
                <a:ea typeface="+mn-ea"/>
                <a:cs typeface="+mn-cs"/>
              </a:defRPr>
            </a:lvl1pPr>
            <a:lvl2pPr marL="1188727" indent="-457081" algn="l" defTabSz="1463291" rtl="0" eaLnBrk="0" fontAlgn="base" hangingPunct="0">
              <a:spcBef>
                <a:spcPct val="20000"/>
              </a:spcBef>
              <a:spcAft>
                <a:spcPct val="0"/>
              </a:spcAft>
              <a:buChar char="–"/>
              <a:defRPr sz="2800" b="0" i="0">
                <a:solidFill>
                  <a:schemeClr val="bg2">
                    <a:lumMod val="20000"/>
                    <a:lumOff val="80000"/>
                  </a:schemeClr>
                </a:solidFill>
                <a:latin typeface="Arial"/>
              </a:defRPr>
            </a:lvl2pPr>
            <a:lvl3pPr marL="1828321" indent="-365030" algn="l" defTabSz="1463291" rtl="0" eaLnBrk="0" fontAlgn="base" hangingPunct="0">
              <a:spcBef>
                <a:spcPct val="20000"/>
              </a:spcBef>
              <a:spcAft>
                <a:spcPct val="0"/>
              </a:spcAft>
              <a:buChar char="•"/>
              <a:defRPr sz="2800" b="0" i="0">
                <a:solidFill>
                  <a:schemeClr val="bg2">
                    <a:lumMod val="20000"/>
                    <a:lumOff val="80000"/>
                  </a:schemeClr>
                </a:solidFill>
                <a:latin typeface="Arial"/>
              </a:defRPr>
            </a:lvl3pPr>
            <a:lvl4pPr marL="2559969"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4pPr>
            <a:lvl5pPr marL="3291613"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5pPr>
            <a:lvl6pPr marL="3748694" indent="-366617" algn="l" defTabSz="1463291" rtl="0" fontAlgn="base">
              <a:spcBef>
                <a:spcPct val="20000"/>
              </a:spcBef>
              <a:spcAft>
                <a:spcPct val="0"/>
              </a:spcAft>
              <a:buChar char="»"/>
              <a:defRPr sz="3200">
                <a:solidFill>
                  <a:schemeClr val="tx1"/>
                </a:solidFill>
                <a:latin typeface="+mn-lt"/>
              </a:defRPr>
            </a:lvl6pPr>
            <a:lvl7pPr marL="4205772" indent="-366617" algn="l" defTabSz="1463291" rtl="0" fontAlgn="base">
              <a:spcBef>
                <a:spcPct val="20000"/>
              </a:spcBef>
              <a:spcAft>
                <a:spcPct val="0"/>
              </a:spcAft>
              <a:buChar char="»"/>
              <a:defRPr sz="3200">
                <a:solidFill>
                  <a:schemeClr val="tx1"/>
                </a:solidFill>
                <a:latin typeface="+mn-lt"/>
              </a:defRPr>
            </a:lvl7pPr>
            <a:lvl8pPr marL="4662855" indent="-366617" algn="l" defTabSz="1463291" rtl="0" fontAlgn="base">
              <a:spcBef>
                <a:spcPct val="20000"/>
              </a:spcBef>
              <a:spcAft>
                <a:spcPct val="0"/>
              </a:spcAft>
              <a:buChar char="»"/>
              <a:defRPr sz="3200">
                <a:solidFill>
                  <a:schemeClr val="tx1"/>
                </a:solidFill>
                <a:latin typeface="+mn-lt"/>
              </a:defRPr>
            </a:lvl8pPr>
            <a:lvl9pPr marL="5119935" indent="-366617" algn="l" defTabSz="1463291" rtl="0" fontAlgn="base">
              <a:spcBef>
                <a:spcPct val="20000"/>
              </a:spcBef>
              <a:spcAft>
                <a:spcPct val="0"/>
              </a:spcAft>
              <a:buChar char="»"/>
              <a:defRPr sz="3200">
                <a:solidFill>
                  <a:schemeClr val="tx1"/>
                </a:solidFill>
                <a:latin typeface="+mn-lt"/>
              </a:defRPr>
            </a:lvl9pPr>
          </a:lstStyle>
          <a:p>
            <a:pPr marL="492336" indent="-492336">
              <a:buFont typeface="Wingdings" pitchFamily="2" charset="2"/>
              <a:buChar char="Ø"/>
            </a:pPr>
            <a:r>
              <a:rPr lang="en-US" sz="3200" baseline="0" dirty="0" smtClean="0">
                <a:solidFill>
                  <a:schemeClr val="bg1"/>
                </a:solidFill>
              </a:rPr>
              <a:t>2,000,000 musicians weekly</a:t>
            </a:r>
            <a:endParaRPr lang="en-US" sz="3200" baseline="0" dirty="0">
              <a:solidFill>
                <a:schemeClr val="bg1"/>
              </a:solidFill>
            </a:endParaRPr>
          </a:p>
          <a:p>
            <a:pPr marL="492336" indent="-492336">
              <a:buFont typeface="Wingdings" pitchFamily="2" charset="2"/>
              <a:buChar char="Ø"/>
            </a:pPr>
            <a:endParaRPr lang="en-US" sz="3200" baseline="0" dirty="0" smtClean="0">
              <a:solidFill>
                <a:schemeClr val="bg1"/>
              </a:solidFill>
            </a:endParaRPr>
          </a:p>
          <a:p>
            <a:pPr marL="492336" indent="-492336">
              <a:buFont typeface="Wingdings" pitchFamily="2" charset="2"/>
              <a:buChar char="Ø"/>
            </a:pPr>
            <a:r>
              <a:rPr lang="en-US" sz="3200" baseline="0" dirty="0" smtClean="0">
                <a:solidFill>
                  <a:schemeClr val="bg1"/>
                </a:solidFill>
              </a:rPr>
              <a:t>497,000+ </a:t>
            </a:r>
            <a:r>
              <a:rPr lang="en-US" sz="3200" baseline="0" dirty="0">
                <a:solidFill>
                  <a:schemeClr val="bg1"/>
                </a:solidFill>
              </a:rPr>
              <a:t>Facebook </a:t>
            </a:r>
            <a:r>
              <a:rPr lang="en-US" sz="3200" baseline="0" dirty="0" smtClean="0">
                <a:solidFill>
                  <a:schemeClr val="bg1"/>
                </a:solidFill>
              </a:rPr>
              <a:t>members</a:t>
            </a:r>
          </a:p>
          <a:p>
            <a:pPr marL="492336" indent="-492336">
              <a:buFont typeface="Wingdings" pitchFamily="2" charset="2"/>
              <a:buChar char="Ø"/>
            </a:pPr>
            <a:endParaRPr lang="en-US" sz="3200" baseline="0" dirty="0">
              <a:solidFill>
                <a:schemeClr val="bg1"/>
              </a:solidFill>
            </a:endParaRPr>
          </a:p>
          <a:p>
            <a:pPr marL="492336" indent="-492336">
              <a:buFont typeface="Wingdings" pitchFamily="2" charset="2"/>
              <a:buChar char="Ø"/>
            </a:pPr>
            <a:r>
              <a:rPr lang="en-US" sz="3200" baseline="0" dirty="0" smtClean="0">
                <a:solidFill>
                  <a:schemeClr val="bg1"/>
                </a:solidFill>
              </a:rPr>
              <a:t>35</a:t>
            </a:r>
            <a:r>
              <a:rPr lang="en-US" sz="3200" baseline="0" dirty="0">
                <a:solidFill>
                  <a:schemeClr val="bg1"/>
                </a:solidFill>
              </a:rPr>
              <a:t>% of Hello Music </a:t>
            </a:r>
            <a:r>
              <a:rPr lang="en-US" sz="3200" baseline="0" dirty="0" smtClean="0">
                <a:solidFill>
                  <a:schemeClr val="bg1"/>
                </a:solidFill>
              </a:rPr>
              <a:t>traffic</a:t>
            </a:r>
          </a:p>
          <a:p>
            <a:pPr marL="492336" indent="-492336">
              <a:buFont typeface="Wingdings" pitchFamily="2" charset="2"/>
              <a:buChar char="Ø"/>
            </a:pPr>
            <a:endParaRPr lang="en-US" sz="3200" baseline="0" dirty="0">
              <a:solidFill>
                <a:schemeClr val="bg1"/>
              </a:solidFill>
            </a:endParaRPr>
          </a:p>
          <a:p>
            <a:pPr marL="492336" indent="-492336">
              <a:buFont typeface="Wingdings" pitchFamily="2" charset="2"/>
              <a:buChar char="Ø"/>
            </a:pPr>
            <a:r>
              <a:rPr lang="en-US" sz="3200" baseline="0" dirty="0" smtClean="0">
                <a:solidFill>
                  <a:srgbClr val="43B1E5"/>
                </a:solidFill>
              </a:rPr>
              <a:t>25% of daily sales originate from Facebook</a:t>
            </a:r>
            <a:endParaRPr lang="en-US" sz="3200" kern="0" baseline="0" dirty="0" smtClean="0">
              <a:solidFill>
                <a:srgbClr val="43B1E5"/>
              </a:solidFill>
              <a:latin typeface="+mn-lt"/>
            </a:endParaRPr>
          </a:p>
        </p:txBody>
      </p:sp>
    </p:spTree>
    <p:extLst>
      <p:ext uri="{BB962C8B-B14F-4D97-AF65-F5344CB8AC3E}">
        <p14:creationId xmlns:p14="http://schemas.microsoft.com/office/powerpoint/2010/main" val="34099018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32898595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8"/>
          <p:cNvPicPr>
            <a:picLocks noChangeAspect="1"/>
          </p:cNvPicPr>
          <p:nvPr/>
        </p:nvPicPr>
        <p:blipFill>
          <a:blip r:embed="rId2" cstate="screen">
            <a:extLst>
              <a:ext uri="{28A0092B-C50C-407E-A947-70E740481C1C}">
                <a14:useLocalDpi xmlns:a14="http://schemas.microsoft.com/office/drawing/2010/main"/>
              </a:ext>
            </a:extLst>
          </a:blip>
          <a:srcRect t="1489" b="1489"/>
          <a:stretch>
            <a:fillRect/>
          </a:stretch>
        </p:blipFill>
        <p:spPr>
          <a:xfrm>
            <a:off x="0" y="0"/>
            <a:ext cx="15544800" cy="10058400"/>
          </a:xfrm>
          <a:prstGeom prst="rect">
            <a:avLst/>
          </a:prstGeom>
        </p:spPr>
      </p:pic>
      <p:sp>
        <p:nvSpPr>
          <p:cNvPr id="6" name="Title 1"/>
          <p:cNvSpPr txBox="1">
            <a:spLocks/>
          </p:cNvSpPr>
          <p:nvPr/>
        </p:nvSpPr>
        <p:spPr>
          <a:xfrm>
            <a:off x="1423987" y="3962401"/>
            <a:ext cx="12696826" cy="1523999"/>
          </a:xfrm>
          <a:prstGeom prst="rect">
            <a:avLst/>
          </a:prstGeom>
        </p:spPr>
        <p:txBody>
          <a:bodyPr/>
          <a:lstStyle>
            <a:lvl1pPr algn="l" defTabSz="1463291" rtl="0" eaLnBrk="0" fontAlgn="base" hangingPunct="0">
              <a:spcBef>
                <a:spcPct val="0"/>
              </a:spcBef>
              <a:spcAft>
                <a:spcPct val="0"/>
              </a:spcAft>
              <a:defRPr sz="4000" b="1">
                <a:solidFill>
                  <a:schemeClr val="bg1"/>
                </a:solidFill>
                <a:latin typeface="Arial"/>
                <a:ea typeface="+mj-ea"/>
                <a:cs typeface="+mj-cs"/>
              </a:defRPr>
            </a:lvl1pPr>
            <a:lvl2pPr algn="l" defTabSz="1463291" rtl="0" eaLnBrk="0" fontAlgn="base" hangingPunct="0">
              <a:spcBef>
                <a:spcPct val="0"/>
              </a:spcBef>
              <a:spcAft>
                <a:spcPct val="0"/>
              </a:spcAft>
              <a:defRPr sz="4000" b="1">
                <a:solidFill>
                  <a:srgbClr val="FF0000"/>
                </a:solidFill>
                <a:latin typeface="Calibri" pitchFamily="1" charset="0"/>
              </a:defRPr>
            </a:lvl2pPr>
            <a:lvl3pPr algn="l" defTabSz="1463291" rtl="0" eaLnBrk="0" fontAlgn="base" hangingPunct="0">
              <a:spcBef>
                <a:spcPct val="0"/>
              </a:spcBef>
              <a:spcAft>
                <a:spcPct val="0"/>
              </a:spcAft>
              <a:defRPr sz="4000" b="1">
                <a:solidFill>
                  <a:srgbClr val="FF0000"/>
                </a:solidFill>
                <a:latin typeface="Calibri" pitchFamily="1" charset="0"/>
              </a:defRPr>
            </a:lvl3pPr>
            <a:lvl4pPr algn="l" defTabSz="1463291" rtl="0" eaLnBrk="0" fontAlgn="base" hangingPunct="0">
              <a:spcBef>
                <a:spcPct val="0"/>
              </a:spcBef>
              <a:spcAft>
                <a:spcPct val="0"/>
              </a:spcAft>
              <a:defRPr sz="4000" b="1">
                <a:solidFill>
                  <a:srgbClr val="FF0000"/>
                </a:solidFill>
                <a:latin typeface="Calibri" pitchFamily="1" charset="0"/>
              </a:defRPr>
            </a:lvl4pPr>
            <a:lvl5pPr algn="l" defTabSz="1463291" rtl="0" eaLnBrk="0" fontAlgn="base" hangingPunct="0">
              <a:spcBef>
                <a:spcPct val="0"/>
              </a:spcBef>
              <a:spcAft>
                <a:spcPct val="0"/>
              </a:spcAft>
              <a:defRPr sz="4000" b="1">
                <a:solidFill>
                  <a:srgbClr val="FF0000"/>
                </a:solidFill>
                <a:latin typeface="Calibri" pitchFamily="1" charset="0"/>
              </a:defRPr>
            </a:lvl5pPr>
            <a:lvl6pPr marL="457081" algn="l" defTabSz="1463291" rtl="0" fontAlgn="base">
              <a:spcBef>
                <a:spcPct val="0"/>
              </a:spcBef>
              <a:spcAft>
                <a:spcPct val="0"/>
              </a:spcAft>
              <a:defRPr sz="4000" b="1">
                <a:solidFill>
                  <a:srgbClr val="FF0000"/>
                </a:solidFill>
                <a:latin typeface="Calibri" pitchFamily="1" charset="0"/>
              </a:defRPr>
            </a:lvl6pPr>
            <a:lvl7pPr marL="914160" algn="l" defTabSz="1463291" rtl="0" fontAlgn="base">
              <a:spcBef>
                <a:spcPct val="0"/>
              </a:spcBef>
              <a:spcAft>
                <a:spcPct val="0"/>
              </a:spcAft>
              <a:defRPr sz="4000" b="1">
                <a:solidFill>
                  <a:srgbClr val="FF0000"/>
                </a:solidFill>
                <a:latin typeface="Calibri" pitchFamily="1" charset="0"/>
              </a:defRPr>
            </a:lvl7pPr>
            <a:lvl8pPr marL="1371241" algn="l" defTabSz="1463291" rtl="0" fontAlgn="base">
              <a:spcBef>
                <a:spcPct val="0"/>
              </a:spcBef>
              <a:spcAft>
                <a:spcPct val="0"/>
              </a:spcAft>
              <a:defRPr sz="4000" b="1">
                <a:solidFill>
                  <a:srgbClr val="FF0000"/>
                </a:solidFill>
                <a:latin typeface="Calibri" pitchFamily="1" charset="0"/>
              </a:defRPr>
            </a:lvl8pPr>
            <a:lvl9pPr marL="1828321" algn="l" defTabSz="1463291" rtl="0" fontAlgn="base">
              <a:spcBef>
                <a:spcPct val="0"/>
              </a:spcBef>
              <a:spcAft>
                <a:spcPct val="0"/>
              </a:spcAft>
              <a:defRPr sz="4000" b="1">
                <a:solidFill>
                  <a:srgbClr val="FF0000"/>
                </a:solidFill>
                <a:latin typeface="Calibri" pitchFamily="1" charset="0"/>
              </a:defRPr>
            </a:lvl9pPr>
          </a:lstStyle>
          <a:p>
            <a:pPr algn="ctr"/>
            <a:r>
              <a:rPr lang="en-US" sz="8000" baseline="0" dirty="0" smtClean="0"/>
              <a:t>THANKS</a:t>
            </a:r>
            <a:endParaRPr lang="en-US" sz="8000" baseline="0" dirty="0"/>
          </a:p>
        </p:txBody>
      </p:sp>
    </p:spTree>
    <p:extLst>
      <p:ext uri="{BB962C8B-B14F-4D97-AF65-F5344CB8AC3E}">
        <p14:creationId xmlns:p14="http://schemas.microsoft.com/office/powerpoint/2010/main" val="23249477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FACEBOOK FACTS</a:t>
            </a:r>
            <a:endParaRPr lang="en-US" sz="3600" dirty="0">
              <a:solidFill>
                <a:srgbClr val="FF0000"/>
              </a:solidFill>
            </a:endParaRPr>
          </a:p>
        </p:txBody>
      </p:sp>
      <p:sp>
        <p:nvSpPr>
          <p:cNvPr id="54" name="TextBox 53"/>
          <p:cNvSpPr txBox="1"/>
          <p:nvPr/>
        </p:nvSpPr>
        <p:spPr>
          <a:xfrm>
            <a:off x="8305800" y="1828800"/>
            <a:ext cx="6324600" cy="5487884"/>
          </a:xfrm>
          <a:prstGeom prst="rect">
            <a:avLst/>
          </a:prstGeom>
          <a:noFill/>
        </p:spPr>
        <p:txBody>
          <a:bodyPr wrap="square" lIns="131290" tIns="65645" rIns="131290" bIns="65645" rtlCol="0">
            <a:spAutoFit/>
          </a:bodyPr>
          <a:lstStyle/>
          <a:p>
            <a:pPr marL="492336" indent="-492336">
              <a:buFont typeface="Wingdings" pitchFamily="2" charset="2"/>
              <a:buChar char="Ø"/>
            </a:pPr>
            <a:r>
              <a:rPr lang="en-US" sz="2900" baseline="0" dirty="0" smtClean="0">
                <a:solidFill>
                  <a:schemeClr val="bg1"/>
                </a:solidFill>
                <a:latin typeface="+mj-lt"/>
              </a:rPr>
              <a:t>128m active users</a:t>
            </a:r>
          </a:p>
          <a:p>
            <a:pPr marL="492336" indent="-492336">
              <a:buFont typeface="Wingdings" pitchFamily="2" charset="2"/>
              <a:buChar char="Ø"/>
            </a:pPr>
            <a:endParaRPr lang="en-US" sz="2900" baseline="0" dirty="0" smtClean="0">
              <a:solidFill>
                <a:schemeClr val="bg1"/>
              </a:solidFill>
              <a:latin typeface="+mj-lt"/>
            </a:endParaRPr>
          </a:p>
          <a:p>
            <a:pPr marL="492336" indent="-492336">
              <a:buFont typeface="Wingdings" pitchFamily="2" charset="2"/>
              <a:buChar char="Ø"/>
            </a:pPr>
            <a:r>
              <a:rPr lang="en-US" sz="2900" baseline="0" dirty="0">
                <a:solidFill>
                  <a:schemeClr val="bg1"/>
                </a:solidFill>
                <a:latin typeface="+mj-lt"/>
              </a:rPr>
              <a:t>76% </a:t>
            </a:r>
            <a:r>
              <a:rPr lang="en-US" sz="2900" baseline="0" dirty="0" smtClean="0">
                <a:solidFill>
                  <a:schemeClr val="bg1"/>
                </a:solidFill>
                <a:latin typeface="+mj-lt"/>
              </a:rPr>
              <a:t>login daily</a:t>
            </a:r>
            <a:endParaRPr lang="en-US" sz="2900" baseline="0" dirty="0">
              <a:solidFill>
                <a:schemeClr val="bg1"/>
              </a:solidFill>
              <a:latin typeface="+mj-lt"/>
            </a:endParaRPr>
          </a:p>
          <a:p>
            <a:endParaRPr lang="en-US" sz="2900" baseline="0" dirty="0">
              <a:solidFill>
                <a:schemeClr val="bg1"/>
              </a:solidFill>
              <a:latin typeface="+mj-lt"/>
            </a:endParaRPr>
          </a:p>
          <a:p>
            <a:pPr marL="492336" indent="-492336">
              <a:buFont typeface="Wingdings" pitchFamily="2" charset="2"/>
              <a:buChar char="Ø"/>
            </a:pPr>
            <a:r>
              <a:rPr lang="en-US" sz="2900" baseline="0" dirty="0" smtClean="0">
                <a:solidFill>
                  <a:schemeClr val="bg1"/>
                </a:solidFill>
                <a:latin typeface="+mj-lt"/>
              </a:rPr>
              <a:t>66% are 15-34 and have an average of 300 friends</a:t>
            </a:r>
          </a:p>
          <a:p>
            <a:endParaRPr lang="en-US" sz="2900" baseline="0" dirty="0">
              <a:solidFill>
                <a:schemeClr val="bg1"/>
              </a:solidFill>
              <a:latin typeface="+mj-lt"/>
            </a:endParaRPr>
          </a:p>
          <a:p>
            <a:pPr marL="492336" indent="-492336">
              <a:buFont typeface="Wingdings" pitchFamily="2" charset="2"/>
              <a:buChar char="Ø"/>
            </a:pPr>
            <a:r>
              <a:rPr lang="en-US" sz="2900" baseline="0" dirty="0" smtClean="0">
                <a:solidFill>
                  <a:schemeClr val="bg1"/>
                </a:solidFill>
                <a:latin typeface="+mj-lt"/>
              </a:rPr>
              <a:t>Users average 20 minutes per day </a:t>
            </a:r>
            <a:endParaRPr lang="en-US" sz="2900" baseline="0" dirty="0">
              <a:solidFill>
                <a:schemeClr val="bg1"/>
              </a:solidFill>
              <a:latin typeface="+mj-lt"/>
            </a:endParaRPr>
          </a:p>
          <a:p>
            <a:endParaRPr lang="en-US" sz="2900" baseline="0" dirty="0">
              <a:solidFill>
                <a:schemeClr val="bg1"/>
              </a:solidFill>
              <a:latin typeface="+mj-lt"/>
            </a:endParaRPr>
          </a:p>
          <a:p>
            <a:pPr marL="492336" indent="-492336">
              <a:buFont typeface="Wingdings" pitchFamily="2" charset="2"/>
              <a:buChar char="Ø"/>
            </a:pPr>
            <a:r>
              <a:rPr lang="en-US" sz="2900" baseline="0" dirty="0">
                <a:solidFill>
                  <a:schemeClr val="bg1"/>
                </a:solidFill>
                <a:latin typeface="+mj-lt"/>
              </a:rPr>
              <a:t>73% </a:t>
            </a:r>
            <a:r>
              <a:rPr lang="en-US" sz="2900" baseline="0" dirty="0" smtClean="0">
                <a:solidFill>
                  <a:schemeClr val="bg1"/>
                </a:solidFill>
                <a:latin typeface="+mj-lt"/>
              </a:rPr>
              <a:t>have </a:t>
            </a:r>
            <a:r>
              <a:rPr lang="en-US" sz="2900" baseline="0" dirty="0">
                <a:solidFill>
                  <a:schemeClr val="bg1"/>
                </a:solidFill>
                <a:latin typeface="+mj-lt"/>
              </a:rPr>
              <a:t>incomes above $</a:t>
            </a:r>
            <a:r>
              <a:rPr lang="en-US" sz="2900" baseline="0" dirty="0" smtClean="0">
                <a:solidFill>
                  <a:schemeClr val="bg1"/>
                </a:solidFill>
                <a:latin typeface="+mj-lt"/>
              </a:rPr>
              <a:t>75,000 (compared to 17% on Twitter, and 13% on </a:t>
            </a:r>
            <a:r>
              <a:rPr lang="en-US" sz="2900" baseline="0" dirty="0" err="1" smtClean="0">
                <a:solidFill>
                  <a:schemeClr val="bg1"/>
                </a:solidFill>
                <a:latin typeface="+mj-lt"/>
              </a:rPr>
              <a:t>Pinterest</a:t>
            </a:r>
            <a:r>
              <a:rPr lang="en-US" sz="2900" baseline="0" dirty="0" smtClean="0">
                <a:solidFill>
                  <a:schemeClr val="bg1"/>
                </a:solidFill>
                <a:latin typeface="+mj-lt"/>
              </a:rPr>
              <a:t>)</a:t>
            </a:r>
            <a:endParaRPr lang="en-US" sz="2900" baseline="0" dirty="0">
              <a:solidFill>
                <a:schemeClr val="bg1"/>
              </a:solidFill>
              <a:latin typeface="+mj-lt"/>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020"/>
          <a:stretch/>
        </p:blipFill>
        <p:spPr bwMode="auto">
          <a:xfrm>
            <a:off x="1752600" y="1907275"/>
            <a:ext cx="5435600" cy="55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180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306693F-0236-4F16-A07A-34B71D09CAC6}" type="slidenum">
              <a:rPr lang="en-US" smtClean="0"/>
              <a:pPr>
                <a:defRPr/>
              </a:pPr>
              <a:t>4</a:t>
            </a:fld>
            <a:endParaRPr lang="en-US" dirty="0"/>
          </a:p>
        </p:txBody>
      </p:sp>
      <p:sp>
        <p:nvSpPr>
          <p:cNvPr id="5" name="Title 4"/>
          <p:cNvSpPr>
            <a:spLocks noGrp="1"/>
          </p:cNvSpPr>
          <p:nvPr>
            <p:ph type="title"/>
          </p:nvPr>
        </p:nvSpPr>
        <p:spPr/>
        <p:txBody>
          <a:bodyPr/>
          <a:lstStyle/>
          <a:p>
            <a:r>
              <a:rPr lang="en-US" sz="4400" dirty="0" smtClean="0"/>
              <a:t>Social </a:t>
            </a:r>
            <a:r>
              <a:rPr lang="en-US" sz="4400" dirty="0"/>
              <a:t>Commerce Platform for musicians</a:t>
            </a:r>
          </a:p>
        </p:txBody>
      </p:sp>
      <p:sp>
        <p:nvSpPr>
          <p:cNvPr id="6" name="Content Placeholder 2"/>
          <p:cNvSpPr txBox="1">
            <a:spLocks/>
          </p:cNvSpPr>
          <p:nvPr/>
        </p:nvSpPr>
        <p:spPr>
          <a:xfrm>
            <a:off x="9677400" y="2286000"/>
            <a:ext cx="4697556" cy="4017728"/>
          </a:xfrm>
          <a:prstGeom prst="rect">
            <a:avLst/>
          </a:prstGeom>
        </p:spPr>
        <p:txBody>
          <a:bodyPr>
            <a:noAutofit/>
          </a:bodyPr>
          <a:lstStyle>
            <a:lvl1pPr marL="549131" indent="-549131" algn="l" defTabSz="1463291" rtl="0" eaLnBrk="0" fontAlgn="base" hangingPunct="0">
              <a:spcBef>
                <a:spcPct val="20000"/>
              </a:spcBef>
              <a:spcAft>
                <a:spcPct val="0"/>
              </a:spcAft>
              <a:buChar char="•"/>
              <a:defRPr sz="2800" b="0" i="0">
                <a:solidFill>
                  <a:schemeClr val="bg2">
                    <a:lumMod val="20000"/>
                    <a:lumOff val="80000"/>
                  </a:schemeClr>
                </a:solidFill>
                <a:latin typeface="Arial"/>
                <a:ea typeface="+mn-ea"/>
                <a:cs typeface="+mn-cs"/>
              </a:defRPr>
            </a:lvl1pPr>
            <a:lvl2pPr marL="1188727" indent="-457081" algn="l" defTabSz="1463291" rtl="0" eaLnBrk="0" fontAlgn="base" hangingPunct="0">
              <a:spcBef>
                <a:spcPct val="20000"/>
              </a:spcBef>
              <a:spcAft>
                <a:spcPct val="0"/>
              </a:spcAft>
              <a:buChar char="–"/>
              <a:defRPr sz="2800" b="0" i="0">
                <a:solidFill>
                  <a:schemeClr val="bg2">
                    <a:lumMod val="20000"/>
                    <a:lumOff val="80000"/>
                  </a:schemeClr>
                </a:solidFill>
                <a:latin typeface="Arial"/>
              </a:defRPr>
            </a:lvl2pPr>
            <a:lvl3pPr marL="1828321" indent="-365030" algn="l" defTabSz="1463291" rtl="0" eaLnBrk="0" fontAlgn="base" hangingPunct="0">
              <a:spcBef>
                <a:spcPct val="20000"/>
              </a:spcBef>
              <a:spcAft>
                <a:spcPct val="0"/>
              </a:spcAft>
              <a:buChar char="•"/>
              <a:defRPr sz="2800" b="0" i="0">
                <a:solidFill>
                  <a:schemeClr val="bg2">
                    <a:lumMod val="20000"/>
                    <a:lumOff val="80000"/>
                  </a:schemeClr>
                </a:solidFill>
                <a:latin typeface="Arial"/>
              </a:defRPr>
            </a:lvl3pPr>
            <a:lvl4pPr marL="2559969"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4pPr>
            <a:lvl5pPr marL="3291613" indent="-366617" algn="l" defTabSz="1463291" rtl="0" eaLnBrk="0" fontAlgn="base" hangingPunct="0">
              <a:spcBef>
                <a:spcPct val="20000"/>
              </a:spcBef>
              <a:spcAft>
                <a:spcPct val="0"/>
              </a:spcAft>
              <a:buChar char="»"/>
              <a:defRPr sz="2800" b="0" i="0">
                <a:solidFill>
                  <a:schemeClr val="bg2">
                    <a:lumMod val="20000"/>
                    <a:lumOff val="80000"/>
                  </a:schemeClr>
                </a:solidFill>
                <a:latin typeface="Arial"/>
              </a:defRPr>
            </a:lvl5pPr>
            <a:lvl6pPr marL="3748694" indent="-366617" algn="l" defTabSz="1463291" rtl="0" fontAlgn="base">
              <a:spcBef>
                <a:spcPct val="20000"/>
              </a:spcBef>
              <a:spcAft>
                <a:spcPct val="0"/>
              </a:spcAft>
              <a:buChar char="»"/>
              <a:defRPr sz="3200">
                <a:solidFill>
                  <a:schemeClr val="tx1"/>
                </a:solidFill>
                <a:latin typeface="+mn-lt"/>
              </a:defRPr>
            </a:lvl6pPr>
            <a:lvl7pPr marL="4205772" indent="-366617" algn="l" defTabSz="1463291" rtl="0" fontAlgn="base">
              <a:spcBef>
                <a:spcPct val="20000"/>
              </a:spcBef>
              <a:spcAft>
                <a:spcPct val="0"/>
              </a:spcAft>
              <a:buChar char="»"/>
              <a:defRPr sz="3200">
                <a:solidFill>
                  <a:schemeClr val="tx1"/>
                </a:solidFill>
                <a:latin typeface="+mn-lt"/>
              </a:defRPr>
            </a:lvl7pPr>
            <a:lvl8pPr marL="4662855" indent="-366617" algn="l" defTabSz="1463291" rtl="0" fontAlgn="base">
              <a:spcBef>
                <a:spcPct val="20000"/>
              </a:spcBef>
              <a:spcAft>
                <a:spcPct val="0"/>
              </a:spcAft>
              <a:buChar char="»"/>
              <a:defRPr sz="3200">
                <a:solidFill>
                  <a:schemeClr val="tx1"/>
                </a:solidFill>
                <a:latin typeface="+mn-lt"/>
              </a:defRPr>
            </a:lvl8pPr>
            <a:lvl9pPr marL="5119935" indent="-366617" algn="l" defTabSz="1463291" rtl="0" fontAlgn="base">
              <a:spcBef>
                <a:spcPct val="20000"/>
              </a:spcBef>
              <a:spcAft>
                <a:spcPct val="0"/>
              </a:spcAft>
              <a:buChar char="»"/>
              <a:defRPr sz="3200">
                <a:solidFill>
                  <a:schemeClr val="tx1"/>
                </a:solidFill>
                <a:latin typeface="+mn-lt"/>
              </a:defRPr>
            </a:lvl9pPr>
          </a:lstStyle>
          <a:p>
            <a:pPr>
              <a:buFont typeface="Wingdings" pitchFamily="2" charset="2"/>
              <a:buChar char="Ø"/>
            </a:pPr>
            <a:r>
              <a:rPr lang="en-US" sz="3200" kern="0" baseline="0" dirty="0" smtClean="0">
                <a:solidFill>
                  <a:schemeClr val="bg1"/>
                </a:solidFill>
                <a:latin typeface="+mn-lt"/>
              </a:rPr>
              <a:t>Community         </a:t>
            </a:r>
            <a:r>
              <a:rPr lang="en-US" sz="2400" kern="0" baseline="0" dirty="0" smtClean="0">
                <a:solidFill>
                  <a:schemeClr val="bg1"/>
                </a:solidFill>
                <a:latin typeface="+mn-lt"/>
              </a:rPr>
              <a:t>(</a:t>
            </a:r>
            <a:r>
              <a:rPr lang="en-US" sz="2400" kern="0" baseline="0" dirty="0">
                <a:solidFill>
                  <a:schemeClr val="bg1"/>
                </a:solidFill>
              </a:rPr>
              <a:t>Members </a:t>
            </a:r>
            <a:r>
              <a:rPr lang="en-US" sz="2400" kern="0" baseline="0" dirty="0" smtClean="0">
                <a:solidFill>
                  <a:schemeClr val="bg1"/>
                </a:solidFill>
              </a:rPr>
              <a:t>Only)</a:t>
            </a:r>
            <a:endParaRPr lang="en-US" sz="2400" kern="0" baseline="0" dirty="0">
              <a:solidFill>
                <a:schemeClr val="bg1"/>
              </a:solidFill>
              <a:latin typeface="+mn-lt"/>
            </a:endParaRPr>
          </a:p>
          <a:p>
            <a:pPr>
              <a:buFont typeface="Wingdings" pitchFamily="2" charset="2"/>
              <a:buChar char="Ø"/>
            </a:pPr>
            <a:endParaRPr lang="en-US" sz="3200" kern="0" baseline="0" dirty="0" smtClean="0">
              <a:solidFill>
                <a:schemeClr val="bg1"/>
              </a:solidFill>
              <a:latin typeface="+mn-lt"/>
            </a:endParaRPr>
          </a:p>
          <a:p>
            <a:pPr>
              <a:buFont typeface="Wingdings" pitchFamily="2" charset="2"/>
              <a:buChar char="Ø"/>
            </a:pPr>
            <a:r>
              <a:rPr lang="en-US" sz="3200" kern="0" baseline="0" dirty="0" smtClean="0">
                <a:solidFill>
                  <a:schemeClr val="bg1"/>
                </a:solidFill>
                <a:latin typeface="+mn-lt"/>
              </a:rPr>
              <a:t>Curated </a:t>
            </a:r>
            <a:r>
              <a:rPr lang="en-US" sz="3200" kern="0" baseline="0" dirty="0">
                <a:solidFill>
                  <a:schemeClr val="bg1"/>
                </a:solidFill>
                <a:latin typeface="+mn-lt"/>
              </a:rPr>
              <a:t>Content</a:t>
            </a:r>
          </a:p>
          <a:p>
            <a:pPr>
              <a:buFont typeface="Wingdings" pitchFamily="2" charset="2"/>
              <a:buChar char="Ø"/>
            </a:pPr>
            <a:endParaRPr lang="en-US" sz="3200" kern="0" baseline="0" dirty="0" smtClean="0">
              <a:solidFill>
                <a:schemeClr val="bg1"/>
              </a:solidFill>
              <a:latin typeface="+mn-lt"/>
            </a:endParaRPr>
          </a:p>
          <a:p>
            <a:pPr>
              <a:buFont typeface="Wingdings" pitchFamily="2" charset="2"/>
              <a:buChar char="Ø"/>
            </a:pPr>
            <a:r>
              <a:rPr lang="en-US" sz="3200" kern="0" baseline="0" dirty="0" smtClean="0">
                <a:solidFill>
                  <a:schemeClr val="bg1"/>
                </a:solidFill>
                <a:latin typeface="+mn-lt"/>
              </a:rPr>
              <a:t>Commerce</a:t>
            </a:r>
            <a:endParaRPr lang="en-US" sz="3200" kern="0" baseline="0" dirty="0">
              <a:solidFill>
                <a:schemeClr val="bg1"/>
              </a:solidFill>
              <a:latin typeface="+mn-lt"/>
            </a:endParaRPr>
          </a:p>
          <a:p>
            <a:pPr>
              <a:buFont typeface="Wingdings" pitchFamily="2" charset="2"/>
              <a:buChar char="Ø"/>
            </a:pPr>
            <a:endParaRPr lang="en-US" sz="3200" kern="0" baseline="0" dirty="0" smtClean="0">
              <a:solidFill>
                <a:schemeClr val="bg1"/>
              </a:solidFill>
              <a:latin typeface="+mn-lt"/>
            </a:endParaRPr>
          </a:p>
          <a:p>
            <a:pPr>
              <a:buFont typeface="Wingdings" pitchFamily="2" charset="2"/>
              <a:buChar char="Ø"/>
            </a:pPr>
            <a:r>
              <a:rPr lang="en-US" sz="3200" kern="0" baseline="0" dirty="0" smtClean="0">
                <a:solidFill>
                  <a:schemeClr val="bg1"/>
                </a:solidFill>
                <a:latin typeface="+mn-lt"/>
              </a:rPr>
              <a:t>C2C Marketplace</a:t>
            </a:r>
            <a:endParaRPr lang="en-US" sz="3200" kern="0" baseline="0" dirty="0">
              <a:solidFill>
                <a:schemeClr val="bg1"/>
              </a:solidFill>
              <a:latin typeface="+mn-lt"/>
            </a:endParaRPr>
          </a:p>
        </p:txBody>
      </p:sp>
      <p:grpSp>
        <p:nvGrpSpPr>
          <p:cNvPr id="2" name="Group 1"/>
          <p:cNvGrpSpPr/>
          <p:nvPr/>
        </p:nvGrpSpPr>
        <p:grpSpPr>
          <a:xfrm>
            <a:off x="1054925" y="8242261"/>
            <a:ext cx="8319259" cy="977939"/>
            <a:chOff x="1054925" y="7504196"/>
            <a:chExt cx="10589020" cy="1244752"/>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7478866" y="7504196"/>
              <a:ext cx="4165079" cy="62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MUSICINCAWARD.jpg (182×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554" y="7504196"/>
              <a:ext cx="2265449" cy="1244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054925" y="7504196"/>
              <a:ext cx="4165079" cy="62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10"/>
          <p:cNvPicPr>
            <a:picLocks noChangeAspect="1"/>
          </p:cNvPicPr>
          <p:nvPr/>
        </p:nvPicPr>
        <p:blipFill rotWithShape="1">
          <a:blip r:embed="rId4"/>
          <a:srcRect l="1283" t="7724" r="1700"/>
          <a:stretch/>
        </p:blipFill>
        <p:spPr>
          <a:xfrm>
            <a:off x="2514600" y="1600200"/>
            <a:ext cx="5484486" cy="6477000"/>
          </a:xfrm>
          <a:prstGeom prst="rect">
            <a:avLst/>
          </a:prstGeom>
        </p:spPr>
      </p:pic>
    </p:spTree>
    <p:extLst>
      <p:ext uri="{BB962C8B-B14F-4D97-AF65-F5344CB8AC3E}">
        <p14:creationId xmlns:p14="http://schemas.microsoft.com/office/powerpoint/2010/main" val="40769072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447800"/>
            <a:ext cx="3710316" cy="7010400"/>
          </a:xfrm>
          <a:prstGeom prst="rect">
            <a:avLst/>
          </a:prstGeom>
        </p:spPr>
      </p:pic>
      <p:sp>
        <p:nvSpPr>
          <p:cNvPr id="4" name="Slide Number Placeholder 3"/>
          <p:cNvSpPr>
            <a:spLocks noGrp="1"/>
          </p:cNvSpPr>
          <p:nvPr>
            <p:ph type="sldNum" sz="quarter" idx="10"/>
          </p:nvPr>
        </p:nvSpPr>
        <p:spPr/>
        <p:txBody>
          <a:bodyPr/>
          <a:lstStyle/>
          <a:p>
            <a:pPr>
              <a:defRPr/>
            </a:pPr>
            <a:fld id="{9306693F-0236-4F16-A07A-34B71D09CAC6}" type="slidenum">
              <a:rPr lang="en-US" smtClean="0"/>
              <a:pPr>
                <a:defRPr/>
              </a:pPr>
              <a:t>5</a:t>
            </a:fld>
            <a:endParaRPr lang="en-US" dirty="0"/>
          </a:p>
        </p:txBody>
      </p:sp>
      <p:sp>
        <p:nvSpPr>
          <p:cNvPr id="5" name="Title 4"/>
          <p:cNvSpPr>
            <a:spLocks noGrp="1"/>
          </p:cNvSpPr>
          <p:nvPr>
            <p:ph type="title"/>
          </p:nvPr>
        </p:nvSpPr>
        <p:spPr>
          <a:xfrm>
            <a:off x="485774" y="381000"/>
            <a:ext cx="14906626" cy="1142999"/>
          </a:xfrm>
        </p:spPr>
        <p:txBody>
          <a:bodyPr/>
          <a:lstStyle/>
          <a:p>
            <a:r>
              <a:rPr lang="en-US" sz="4800" dirty="0" smtClean="0"/>
              <a:t>Leveraging Facebook</a:t>
            </a:r>
            <a:endParaRPr lang="en-US" sz="4800" dirty="0">
              <a:solidFill>
                <a:srgbClr val="FF0000"/>
              </a:solidFill>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359" y="1469385"/>
            <a:ext cx="4566443" cy="218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634669"/>
            <a:ext cx="4640665" cy="396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p:cNvSpPr/>
          <p:nvPr/>
        </p:nvSpPr>
        <p:spPr bwMode="auto">
          <a:xfrm>
            <a:off x="3505200" y="7010400"/>
            <a:ext cx="820121" cy="37286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33" name="Oval 32"/>
          <p:cNvSpPr/>
          <p:nvPr/>
        </p:nvSpPr>
        <p:spPr bwMode="auto">
          <a:xfrm>
            <a:off x="7239000" y="2667000"/>
            <a:ext cx="1715665" cy="57188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34" name="Oval 33"/>
          <p:cNvSpPr/>
          <p:nvPr/>
        </p:nvSpPr>
        <p:spPr bwMode="auto">
          <a:xfrm>
            <a:off x="8001000" y="5410200"/>
            <a:ext cx="857833" cy="28594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pic>
        <p:nvPicPr>
          <p:cNvPr id="1434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2708" r="3946" b="23280"/>
          <a:stretch/>
        </p:blipFill>
        <p:spPr bwMode="auto">
          <a:xfrm>
            <a:off x="9829800" y="1356849"/>
            <a:ext cx="2643918" cy="405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val 34"/>
          <p:cNvSpPr/>
          <p:nvPr/>
        </p:nvSpPr>
        <p:spPr bwMode="auto">
          <a:xfrm>
            <a:off x="9829800" y="2743200"/>
            <a:ext cx="1143000" cy="3810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pic>
        <p:nvPicPr>
          <p:cNvPr id="1434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316" t="9552" r="2947" b="7636"/>
          <a:stretch/>
        </p:blipFill>
        <p:spPr bwMode="auto">
          <a:xfrm>
            <a:off x="9472550" y="6009970"/>
            <a:ext cx="5462650" cy="280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Oval 36"/>
          <p:cNvSpPr/>
          <p:nvPr/>
        </p:nvSpPr>
        <p:spPr bwMode="auto">
          <a:xfrm>
            <a:off x="9352450" y="6629400"/>
            <a:ext cx="5506550" cy="35557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cxnSp>
        <p:nvCxnSpPr>
          <p:cNvPr id="10" name="Straight Arrow Connector 9"/>
          <p:cNvCxnSpPr/>
          <p:nvPr/>
        </p:nvCxnSpPr>
        <p:spPr bwMode="auto">
          <a:xfrm>
            <a:off x="3886200" y="2895599"/>
            <a:ext cx="857833" cy="1"/>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flipH="1">
            <a:off x="6994814" y="3720269"/>
            <a:ext cx="1" cy="6858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27" name="Straight Arrow Connector 26"/>
          <p:cNvCxnSpPr/>
          <p:nvPr/>
        </p:nvCxnSpPr>
        <p:spPr bwMode="auto">
          <a:xfrm>
            <a:off x="9043454" y="5130825"/>
            <a:ext cx="786346" cy="1"/>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31" name="Straight Arrow Connector 30"/>
          <p:cNvCxnSpPr/>
          <p:nvPr/>
        </p:nvCxnSpPr>
        <p:spPr bwMode="auto">
          <a:xfrm>
            <a:off x="11201400" y="5386275"/>
            <a:ext cx="1" cy="709725"/>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sp>
        <p:nvSpPr>
          <p:cNvPr id="14336" name="Rounded Rectangle 14335"/>
          <p:cNvSpPr/>
          <p:nvPr/>
        </p:nvSpPr>
        <p:spPr bwMode="auto">
          <a:xfrm>
            <a:off x="1590178" y="1295400"/>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Acquisition</a:t>
            </a:r>
          </a:p>
        </p:txBody>
      </p:sp>
      <p:sp>
        <p:nvSpPr>
          <p:cNvPr id="44" name="Rounded Rectangle 43"/>
          <p:cNvSpPr/>
          <p:nvPr/>
        </p:nvSpPr>
        <p:spPr bwMode="auto">
          <a:xfrm>
            <a:off x="6096000" y="1295400"/>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Sign In</a:t>
            </a:r>
          </a:p>
        </p:txBody>
      </p:sp>
      <p:sp>
        <p:nvSpPr>
          <p:cNvPr id="45" name="Rounded Rectangle 44"/>
          <p:cNvSpPr/>
          <p:nvPr/>
        </p:nvSpPr>
        <p:spPr bwMode="auto">
          <a:xfrm>
            <a:off x="6019801" y="4521225"/>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Referrals</a:t>
            </a:r>
          </a:p>
        </p:txBody>
      </p:sp>
      <p:sp>
        <p:nvSpPr>
          <p:cNvPr id="46" name="Rounded Rectangle 45"/>
          <p:cNvSpPr/>
          <p:nvPr/>
        </p:nvSpPr>
        <p:spPr bwMode="auto">
          <a:xfrm>
            <a:off x="10315203" y="1244238"/>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Endorsement</a:t>
            </a:r>
          </a:p>
        </p:txBody>
      </p:sp>
      <p:sp>
        <p:nvSpPr>
          <p:cNvPr id="47" name="Rounded Rectangle 46"/>
          <p:cNvSpPr/>
          <p:nvPr/>
        </p:nvSpPr>
        <p:spPr bwMode="auto">
          <a:xfrm>
            <a:off x="12908972" y="5877214"/>
            <a:ext cx="1686422" cy="372075"/>
          </a:xfrm>
          <a:prstGeom prst="roundRect">
            <a:avLst/>
          </a:prstGeom>
          <a:gradFill flip="none" rotWithShape="1">
            <a:gsLst>
              <a:gs pos="0">
                <a:srgbClr val="43B1E5">
                  <a:shade val="30000"/>
                  <a:satMod val="115000"/>
                </a:srgbClr>
              </a:gs>
              <a:gs pos="50000">
                <a:srgbClr val="43B1E5">
                  <a:shade val="67500"/>
                  <a:satMod val="115000"/>
                </a:srgbClr>
              </a:gs>
              <a:gs pos="100000">
                <a:srgbClr val="43B1E5">
                  <a:shade val="100000"/>
                  <a:satMod val="115000"/>
                </a:srgbClr>
              </a:gs>
            </a:gsLst>
            <a:path path="circle">
              <a:fillToRect l="100000" t="100000"/>
            </a:path>
            <a:tileRect r="-100000" b="-100000"/>
          </a:gra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rPr>
              <a:t>Amplification</a:t>
            </a:r>
          </a:p>
        </p:txBody>
      </p:sp>
    </p:spTree>
    <p:extLst>
      <p:ext uri="{BB962C8B-B14F-4D97-AF65-F5344CB8AC3E}">
        <p14:creationId xmlns:p14="http://schemas.microsoft.com/office/powerpoint/2010/main" val="42244118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Tree>
    <p:extLst>
      <p:ext uri="{BB962C8B-B14F-4D97-AF65-F5344CB8AC3E}">
        <p14:creationId xmlns:p14="http://schemas.microsoft.com/office/powerpoint/2010/main" val="13339136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TARGET A SEGMENT OF YOUR CONSUMER’S JOURNEY</a:t>
            </a:r>
            <a:endParaRPr lang="en-US" sz="3600" dirty="0">
              <a:solidFill>
                <a:srgbClr val="FF0000"/>
              </a:solidFill>
            </a:endParaRPr>
          </a:p>
        </p:txBody>
      </p:sp>
      <p:graphicFrame>
        <p:nvGraphicFramePr>
          <p:cNvPr id="4" name="Diagram 3"/>
          <p:cNvGraphicFramePr/>
          <p:nvPr>
            <p:extLst>
              <p:ext uri="{D42A27DB-BD31-4B8C-83A1-F6EECF244321}">
                <p14:modId xmlns:p14="http://schemas.microsoft.com/office/powerpoint/2010/main" val="102277324"/>
              </p:ext>
            </p:extLst>
          </p:nvPr>
        </p:nvGraphicFramePr>
        <p:xfrm>
          <a:off x="533400" y="1676400"/>
          <a:ext cx="6675372"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001000" y="1524000"/>
            <a:ext cx="6629400" cy="7719263"/>
          </a:xfrm>
          <a:prstGeom prst="rect">
            <a:avLst/>
          </a:prstGeom>
          <a:noFill/>
        </p:spPr>
        <p:txBody>
          <a:bodyPr wrap="square" lIns="131290" tIns="65645" rIns="131290" bIns="65645" rtlCol="0">
            <a:spAutoFit/>
          </a:bodyPr>
          <a:lstStyle/>
          <a:p>
            <a:pPr lvl="1"/>
            <a:r>
              <a:rPr lang="en-US" sz="2900" baseline="0" dirty="0" smtClean="0">
                <a:solidFill>
                  <a:schemeClr val="bg1"/>
                </a:solidFill>
                <a:latin typeface="+mn-lt"/>
              </a:rPr>
              <a:t>Focus On Specific Actions:</a:t>
            </a:r>
          </a:p>
          <a:p>
            <a:pPr lvl="1"/>
            <a:r>
              <a:rPr lang="en-US" sz="2900" baseline="0" dirty="0" smtClean="0">
                <a:solidFill>
                  <a:schemeClr val="bg1"/>
                </a:solidFill>
                <a:latin typeface="+mn-lt"/>
              </a:rPr>
              <a:t> </a:t>
            </a:r>
          </a:p>
          <a:p>
            <a:pPr marL="971431" lvl="1" indent="-514350">
              <a:buFont typeface="Wingdings" pitchFamily="2" charset="2"/>
              <a:buChar char="Ø"/>
            </a:pPr>
            <a:r>
              <a:rPr lang="en-US" sz="2900" baseline="0" dirty="0" smtClean="0">
                <a:solidFill>
                  <a:schemeClr val="bg1"/>
                </a:solidFill>
                <a:latin typeface="+mn-lt"/>
              </a:rPr>
              <a:t>Likes – Social endorsement and demand gauge</a:t>
            </a:r>
          </a:p>
          <a:p>
            <a:pPr marL="971431" lvl="1" indent="-514350">
              <a:buFont typeface="Wingdings" pitchFamily="2" charset="2"/>
              <a:buChar char="Ø"/>
            </a:pPr>
            <a:endParaRPr lang="en-US" sz="2900" baseline="0" dirty="0" smtClean="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Shares – Amplification of content  to friends </a:t>
            </a:r>
          </a:p>
          <a:p>
            <a:pPr marL="971431" lvl="1" indent="-514350">
              <a:buFont typeface="Wingdings" pitchFamily="2" charset="2"/>
              <a:buChar char="Ø"/>
            </a:pPr>
            <a:endParaRPr lang="en-US" sz="2900" baseline="0" dirty="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Comments – Engagement and conversation</a:t>
            </a:r>
          </a:p>
          <a:p>
            <a:pPr marL="971431" lvl="1" indent="-514350">
              <a:buFont typeface="Wingdings" pitchFamily="2" charset="2"/>
              <a:buChar char="Ø"/>
            </a:pPr>
            <a:endParaRPr lang="en-US" sz="2900" baseline="0" dirty="0" smtClean="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Clicks – Redirect to a landing page</a:t>
            </a:r>
          </a:p>
          <a:p>
            <a:pPr marL="971431" lvl="1" indent="-514350">
              <a:buFont typeface="Wingdings" pitchFamily="2" charset="2"/>
              <a:buChar char="Ø"/>
            </a:pPr>
            <a:endParaRPr lang="en-US" sz="2900" baseline="0" dirty="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Message</a:t>
            </a:r>
          </a:p>
          <a:p>
            <a:pPr marL="971431" lvl="1" indent="-514350">
              <a:buFont typeface="Wingdings" pitchFamily="2" charset="2"/>
              <a:buChar char="Ø"/>
            </a:pPr>
            <a:endParaRPr lang="en-US" sz="2900" baseline="0" dirty="0">
              <a:solidFill>
                <a:schemeClr val="bg1"/>
              </a:solidFill>
              <a:latin typeface="+mn-lt"/>
            </a:endParaRPr>
          </a:p>
          <a:p>
            <a:pPr marL="971431" lvl="1" indent="-514350">
              <a:buFont typeface="Wingdings" pitchFamily="2" charset="2"/>
              <a:buChar char="Ø"/>
            </a:pPr>
            <a:r>
              <a:rPr lang="en-US" sz="2900" baseline="0" dirty="0" smtClean="0">
                <a:solidFill>
                  <a:schemeClr val="bg1"/>
                </a:solidFill>
                <a:latin typeface="+mn-lt"/>
              </a:rPr>
              <a:t>Loyalty</a:t>
            </a:r>
          </a:p>
          <a:p>
            <a:pPr marL="971431" lvl="1" indent="-514350">
              <a:buFont typeface="Wingdings" pitchFamily="2" charset="2"/>
              <a:buChar char="Ø"/>
            </a:pPr>
            <a:endParaRPr lang="en-US" sz="2900" baseline="0" dirty="0">
              <a:solidFill>
                <a:schemeClr val="bg1"/>
              </a:solidFill>
              <a:latin typeface="+mn-lt"/>
            </a:endParaRPr>
          </a:p>
        </p:txBody>
      </p:sp>
    </p:spTree>
    <p:extLst>
      <p:ext uri="{BB962C8B-B14F-4D97-AF65-F5344CB8AC3E}">
        <p14:creationId xmlns:p14="http://schemas.microsoft.com/office/powerpoint/2010/main" val="9205309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smtClean="0"/>
              <a:t>AVERAGE ENTRIES PER CAMPAIGN</a:t>
            </a:r>
            <a:endParaRPr lang="en-US" sz="3600" dirty="0">
              <a:solidFill>
                <a:srgbClr val="FF0000"/>
              </a:solidFill>
            </a:endParaRPr>
          </a:p>
        </p:txBody>
      </p:sp>
      <p:graphicFrame>
        <p:nvGraphicFramePr>
          <p:cNvPr id="3" name="Chart 2"/>
          <p:cNvGraphicFramePr>
            <a:graphicFrameLocks/>
          </p:cNvGraphicFramePr>
          <p:nvPr>
            <p:extLst>
              <p:ext uri="{D42A27DB-BD31-4B8C-83A1-F6EECF244321}">
                <p14:modId xmlns:p14="http://schemas.microsoft.com/office/powerpoint/2010/main" val="2966748522"/>
              </p:ext>
            </p:extLst>
          </p:nvPr>
        </p:nvGraphicFramePr>
        <p:xfrm>
          <a:off x="838200" y="1264082"/>
          <a:ext cx="14020799" cy="676085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679039" y="8458200"/>
            <a:ext cx="6752970" cy="338554"/>
          </a:xfrm>
          <a:prstGeom prst="rect">
            <a:avLst/>
          </a:prstGeom>
        </p:spPr>
        <p:txBody>
          <a:bodyPr wrap="none">
            <a:spAutoFit/>
          </a:bodyPr>
          <a:lstStyle/>
          <a:p>
            <a:pPr algn="r"/>
            <a:r>
              <a:rPr lang="en-US" sz="1600" kern="0" baseline="0" dirty="0">
                <a:solidFill>
                  <a:srgbClr val="FFFFFF"/>
                </a:solidFill>
                <a:latin typeface="Arial"/>
                <a:ea typeface="+mj-ea"/>
                <a:cs typeface="+mj-cs"/>
              </a:rPr>
              <a:t>Source: How to Maximize Earned Media with Social, </a:t>
            </a:r>
            <a:r>
              <a:rPr lang="en-US" sz="1600" kern="0" baseline="0" dirty="0" err="1">
                <a:solidFill>
                  <a:srgbClr val="FFFFFF"/>
                </a:solidFill>
                <a:latin typeface="Arial"/>
                <a:ea typeface="+mj-ea"/>
                <a:cs typeface="+mj-cs"/>
              </a:rPr>
              <a:t>WildFire</a:t>
            </a:r>
            <a:r>
              <a:rPr lang="en-US" sz="1600" kern="0" baseline="0" dirty="0">
                <a:solidFill>
                  <a:srgbClr val="FFFFFF"/>
                </a:solidFill>
                <a:latin typeface="Arial"/>
                <a:ea typeface="+mj-ea"/>
                <a:cs typeface="+mj-cs"/>
              </a:rPr>
              <a:t> Interactive</a:t>
            </a:r>
          </a:p>
        </p:txBody>
      </p:sp>
    </p:spTree>
    <p:extLst>
      <p:ext uri="{BB962C8B-B14F-4D97-AF65-F5344CB8AC3E}">
        <p14:creationId xmlns:p14="http://schemas.microsoft.com/office/powerpoint/2010/main" val="18498239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3792200" cy="881064"/>
          </a:xfrm>
        </p:spPr>
        <p:txBody>
          <a:bodyPr/>
          <a:lstStyle/>
          <a:p>
            <a:r>
              <a:rPr lang="en-US" sz="3600" dirty="0"/>
              <a:t>RATE OF SHARING BY CAMPAIGN TYPE</a:t>
            </a:r>
            <a:endParaRPr lang="en-US" sz="3600"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352641789"/>
              </p:ext>
            </p:extLst>
          </p:nvPr>
        </p:nvGraphicFramePr>
        <p:xfrm>
          <a:off x="838200" y="1219200"/>
          <a:ext cx="14034484" cy="716400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8305800" y="8458200"/>
            <a:ext cx="6752970" cy="338554"/>
          </a:xfrm>
          <a:prstGeom prst="rect">
            <a:avLst/>
          </a:prstGeom>
        </p:spPr>
        <p:txBody>
          <a:bodyPr wrap="none">
            <a:spAutoFit/>
          </a:bodyPr>
          <a:lstStyle/>
          <a:p>
            <a:r>
              <a:rPr lang="en-US" dirty="0">
                <a:solidFill>
                  <a:srgbClr val="FFFFFF"/>
                </a:solidFill>
                <a:latin typeface="Arial"/>
                <a:cs typeface="Arial"/>
              </a:rPr>
              <a:t>Source: How to Maximize Earned Media with Social, </a:t>
            </a:r>
            <a:r>
              <a:rPr lang="en-US" dirty="0" err="1">
                <a:solidFill>
                  <a:srgbClr val="FFFFFF"/>
                </a:solidFill>
                <a:latin typeface="Arial"/>
                <a:cs typeface="Arial"/>
              </a:rPr>
              <a:t>WildFire</a:t>
            </a:r>
            <a:r>
              <a:rPr lang="en-US" dirty="0">
                <a:solidFill>
                  <a:srgbClr val="FFFFFF"/>
                </a:solidFill>
                <a:latin typeface="Arial"/>
                <a:cs typeface="Arial"/>
              </a:rPr>
              <a:t> Interactive</a:t>
            </a:r>
          </a:p>
        </p:txBody>
      </p:sp>
    </p:spTree>
    <p:extLst>
      <p:ext uri="{BB962C8B-B14F-4D97-AF65-F5344CB8AC3E}">
        <p14:creationId xmlns:p14="http://schemas.microsoft.com/office/powerpoint/2010/main" val="4067167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BBE0E3"/>
      </a:accent1>
      <a:accent2>
        <a:srgbClr val="C00000"/>
      </a:accent2>
      <a:accent3>
        <a:srgbClr val="FFFFFF"/>
      </a:accent3>
      <a:accent4>
        <a:srgbClr val="000000"/>
      </a:accent4>
      <a:accent5>
        <a:srgbClr val="DAEDEF"/>
      </a:accent5>
      <a:accent6>
        <a:srgbClr val="FF0000"/>
      </a:accent6>
      <a:hlink>
        <a:srgbClr val="C00000"/>
      </a:hlink>
      <a:folHlink>
        <a:srgbClr val="FF0000"/>
      </a:folHlink>
    </a:clrScheme>
    <a:fontScheme name="Blank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1" i="0" u="none" strike="noStrike" cap="none" normalizeH="0" baseline="0" dirty="0" smtClean="0">
            <a:ln>
              <a:noFill/>
            </a:ln>
            <a:solidFill>
              <a:schemeClr val="tx1"/>
            </a:solidFill>
            <a:effectLst/>
            <a:latin typeface="Calibri" pitchFamily="34" charset="0"/>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pitchFamily="1" charset="0"/>
          </a:defRPr>
        </a:defPPr>
      </a:lstStyle>
    </a:lnDef>
    <a:txDef>
      <a:spPr>
        <a:noFill/>
      </a:spPr>
      <a:bodyPr wrap="square" rtlCol="0">
        <a:spAutoFit/>
      </a:bodyPr>
      <a:lstStyle>
        <a:defPPr>
          <a:defRPr baseline="0" dirty="0"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49099</TotalTime>
  <Words>487</Words>
  <Application>Microsoft Macintosh PowerPoint</Application>
  <PresentationFormat>Custom</PresentationFormat>
  <Paragraphs>131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Successful  Facebook Promotions</vt:lpstr>
      <vt:lpstr>Background</vt:lpstr>
      <vt:lpstr>FACEBOOK FACTS</vt:lpstr>
      <vt:lpstr>Social Commerce Platform for musicians</vt:lpstr>
      <vt:lpstr>Leveraging Facebook</vt:lpstr>
      <vt:lpstr>Strategy</vt:lpstr>
      <vt:lpstr>TARGET A SEGMENT OF YOUR CONSUMER’S JOURNEY</vt:lpstr>
      <vt:lpstr>AVERAGE ENTRIES PER CAMPAIGN</vt:lpstr>
      <vt:lpstr>RATE OF SHARING BY CAMPAIGN TYPE</vt:lpstr>
      <vt:lpstr>Tactics</vt:lpstr>
      <vt:lpstr>PROMOTIONS THAT WORK</vt:lpstr>
      <vt:lpstr>POLLS, SURVEYS, AND COMMUNITY</vt:lpstr>
      <vt:lpstr>PRE-SALES</vt:lpstr>
      <vt:lpstr>EXCLUSIVES</vt:lpstr>
      <vt:lpstr>SWEEPSTAKES</vt:lpstr>
      <vt:lpstr>COUPONS AND SPECIAL OFFERS</vt:lpstr>
      <vt:lpstr>TIPS AND TRICKS:</vt:lpstr>
      <vt:lpstr>Results</vt:lpstr>
      <vt:lpstr>A highly effective platform</vt:lpstr>
      <vt:lpstr>PowerPoint Presentation</vt:lpstr>
    </vt:vector>
  </TitlesOfParts>
  <Company>Wilshire Media Group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Johnson</dc:creator>
  <cp:lastModifiedBy>Zach Phillips</cp:lastModifiedBy>
  <cp:revision>2597</cp:revision>
  <cp:lastPrinted>2013-06-12T17:28:44Z</cp:lastPrinted>
  <dcterms:created xsi:type="dcterms:W3CDTF">2011-11-01T22:37:02Z</dcterms:created>
  <dcterms:modified xsi:type="dcterms:W3CDTF">2014-06-17T23:49:32Z</dcterms:modified>
</cp:coreProperties>
</file>