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84" r:id="rId3"/>
    <p:sldId id="285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6" r:id="rId28"/>
    <p:sldId id="280" r:id="rId29"/>
    <p:sldId id="282" r:id="rId30"/>
    <p:sldId id="283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3" autoAdjust="0"/>
  </p:normalViewPr>
  <p:slideViewPr>
    <p:cSldViewPr snapToGrid="0" snapToObjects="1">
      <p:cViewPr>
        <p:scale>
          <a:sx n="75" d="100"/>
          <a:sy n="75" d="100"/>
        </p:scale>
        <p:origin x="-600" y="-16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6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Monster%20Music%20Min%203.mp3" TargetMode="External"/><Relationship Id="rId1" Type="http://schemas.microsoft.com/office/2007/relationships/media" Target="Monster%20Music%20Min%20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monstermusic%20-%20big_box_store.mp3" TargetMode="External"/><Relationship Id="rId1" Type="http://schemas.microsoft.com/office/2007/relationships/media" Target="monstermusic%20-%20big_box_stor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3" y="-21075"/>
            <a:ext cx="9192258" cy="517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heSHAR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508" y="1200150"/>
            <a:ext cx="4830983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 stations today have a niche audience, and The Shark is the station in my market that has a heavy male 25–54 audience…guys that buy guitars.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KNOW that you are out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“Sometimes guys just want to come in and talk about guitars”</a:t>
            </a:r>
          </a:p>
          <a:p>
            <a:r>
              <a:rPr lang="en-US" dirty="0" smtClean="0"/>
              <a:t>I didn’t focus on a particular product or price but rather a more subtle EXPERIENCE.</a:t>
            </a:r>
          </a:p>
          <a:p>
            <a:r>
              <a:rPr lang="en-US" dirty="0" smtClean="0"/>
              <a:t>I was speaking to an experience that they still seek out, and THAT was responded to!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AND THEY CAME IN!</a:t>
            </a:r>
          </a:p>
          <a:p>
            <a:r>
              <a:rPr lang="en-US" dirty="0" smtClean="0"/>
              <a:t>March overall sales were up 50%.</a:t>
            </a:r>
          </a:p>
          <a:p>
            <a:r>
              <a:rPr lang="en-US" dirty="0" smtClean="0"/>
              <a:t>Overall guitar sales doubled in March.</a:t>
            </a:r>
          </a:p>
          <a:p>
            <a:r>
              <a:rPr lang="en-US" dirty="0" smtClean="0"/>
              <a:t>Best sales month ever…better than any December or any September ever.</a:t>
            </a:r>
          </a:p>
          <a:p>
            <a:r>
              <a:rPr lang="en-US" dirty="0" smtClean="0"/>
              <a:t>“Welcome home”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You need to be willing to put in the work!</a:t>
            </a:r>
          </a:p>
          <a:p>
            <a:pPr>
              <a:buNone/>
            </a:pPr>
            <a:r>
              <a:rPr lang="en-US" dirty="0" smtClean="0"/>
              <a:t>Here is how my negotiations went:</a:t>
            </a:r>
          </a:p>
          <a:p>
            <a:r>
              <a:rPr lang="en-US" dirty="0" smtClean="0"/>
              <a:t>We agreed on a weekly fee for an eight-week run on the Shark.</a:t>
            </a:r>
          </a:p>
          <a:p>
            <a:r>
              <a:rPr lang="en-US" dirty="0" smtClean="0"/>
              <a:t>Radio company had another station in my market…a “Happy Pop” station that the moms of the kids that take lessons listen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K 98.3 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574" y="1200150"/>
            <a:ext cx="6666852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My Rep: “K-98.3 is doing an Easter Egg Hunt near your store. The title sponsorship is available. Thousands of people and your students can play music live. It is $___. Are you interested.”</a:t>
            </a:r>
          </a:p>
          <a:p>
            <a:pPr>
              <a:buNone/>
            </a:pPr>
            <a:r>
              <a:rPr lang="en-US" dirty="0" smtClean="0"/>
              <a:t>Me: “I am interested if the Shark campaign is free and my weekly payment stays at $500.”</a:t>
            </a:r>
          </a:p>
          <a:p>
            <a:pPr>
              <a:buNone/>
            </a:pPr>
            <a:r>
              <a:rPr lang="en-US" dirty="0" smtClean="0"/>
              <a:t>SHE LAUGHS…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…then she ran it by the Big Kahuna and — to her surprise </a:t>
            </a:r>
            <a:r>
              <a:rPr lang="en-US" dirty="0"/>
              <a:t>—</a:t>
            </a:r>
            <a:r>
              <a:rPr lang="en-US" dirty="0" smtClean="0"/>
              <a:t> he said “yes” (more on this in a moment)</a:t>
            </a:r>
          </a:p>
          <a:p>
            <a:pPr>
              <a:buNone/>
            </a:pPr>
            <a:r>
              <a:rPr lang="en-US" dirty="0" smtClean="0"/>
              <a:t>Now I can access this other demographic:</a:t>
            </a:r>
          </a:p>
          <a:p>
            <a:r>
              <a:rPr lang="en-US" dirty="0" smtClean="0"/>
              <a:t>“Music makes your child smarter”</a:t>
            </a:r>
          </a:p>
          <a:p>
            <a:r>
              <a:rPr lang="en-US" dirty="0" smtClean="0"/>
              <a:t>“Nothing can build confidence and self esteem like a willingness to perform onstage”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brian stage setup easter egg hu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576" y="1200150"/>
            <a:ext cx="6388847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easter egg hunt sh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374" y="1200150"/>
            <a:ext cx="5075252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089" y="1394460"/>
            <a:ext cx="7513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Helvetica Neue Light"/>
              </a:rPr>
              <a:t>How I Had My Best Month </a:t>
            </a:r>
          </a:p>
          <a:p>
            <a:pPr algn="ctr"/>
            <a:r>
              <a:rPr lang="en-US" sz="4800" dirty="0" smtClean="0">
                <a:latin typeface="Helvetica Neue Light"/>
              </a:rPr>
              <a:t>Ever Using Radio</a:t>
            </a:r>
            <a:endParaRPr lang="en-US" sz="4800" dirty="0">
              <a:latin typeface="Helvetica Neue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136" y="3758743"/>
            <a:ext cx="5143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Helvetica Neue Light"/>
              </a:rPr>
              <a:t>Brian Reardon, Monster Music</a:t>
            </a:r>
            <a:endParaRPr lang="en-US" sz="2400" b="1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77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brian easter egg hu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374" y="1200150"/>
            <a:ext cx="5075252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ania easter egg hu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374" y="1200150"/>
            <a:ext cx="5075252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At the egg hunt, I got to bend the ear of the Big Kahuna. I learned some important things:</a:t>
            </a:r>
          </a:p>
          <a:p>
            <a:r>
              <a:rPr lang="en-US" dirty="0" smtClean="0"/>
              <a:t>They VALUE independent businesses!</a:t>
            </a:r>
          </a:p>
          <a:p>
            <a:r>
              <a:rPr lang="en-US" dirty="0" smtClean="0"/>
              <a:t>“When you spend $15K with us over the course of a year, you could have bought yourself a car.”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What now?</a:t>
            </a:r>
          </a:p>
          <a:p>
            <a:pPr>
              <a:buNone/>
            </a:pPr>
            <a:r>
              <a:rPr lang="en-US" dirty="0" smtClean="0"/>
              <a:t>Rep wants new Shark Campaign</a:t>
            </a:r>
          </a:p>
          <a:p>
            <a:pPr>
              <a:buNone/>
            </a:pPr>
            <a:r>
              <a:rPr lang="en-US" dirty="0" smtClean="0"/>
              <a:t>Maybe…give me something free on K98.3</a:t>
            </a:r>
          </a:p>
          <a:p>
            <a:pPr>
              <a:buNone/>
            </a:pPr>
            <a:r>
              <a:rPr lang="en-US" dirty="0" smtClean="0"/>
              <a:t>Rep: Can’t</a:t>
            </a:r>
          </a:p>
          <a:p>
            <a:pPr>
              <a:buNone/>
            </a:pPr>
            <a:r>
              <a:rPr lang="en-US" dirty="0" smtClean="0"/>
              <a:t>Me: I’ve got the Big Kahuna’s card.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Again, you need to work it, folks</a:t>
            </a:r>
          </a:p>
          <a:p>
            <a:pPr>
              <a:buNone/>
            </a:pPr>
            <a:r>
              <a:rPr lang="en-US" dirty="0" smtClean="0"/>
              <a:t>But you can make it work in your market</a:t>
            </a:r>
          </a:p>
          <a:p>
            <a:pPr>
              <a:buNone/>
            </a:pPr>
            <a:r>
              <a:rPr lang="en-US" dirty="0" smtClean="0"/>
              <a:t>Here is what she came up with for me: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merican-flag-2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283" y="1200150"/>
            <a:ext cx="4525433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National Anthem</a:t>
            </a:r>
          </a:p>
          <a:p>
            <a:pPr>
              <a:buNone/>
            </a:pPr>
            <a:r>
              <a:rPr lang="en-US" dirty="0" smtClean="0"/>
              <a:t>They play it every day at noon</a:t>
            </a:r>
          </a:p>
          <a:p>
            <a:pPr>
              <a:buNone/>
            </a:pPr>
            <a:r>
              <a:rPr lang="en-US" dirty="0" smtClean="0"/>
              <a:t>But now they will play a version recorded by a Monster Music student once a week.</a:t>
            </a:r>
          </a:p>
          <a:p>
            <a:pPr>
              <a:buNone/>
            </a:pPr>
            <a:r>
              <a:rPr lang="en-US" dirty="0" smtClean="0"/>
              <a:t>“This is Mikey Whoever from Levittown, and he takes lessons at Monster Music”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And the coup de </a:t>
            </a:r>
            <a:r>
              <a:rPr lang="en-US" dirty="0" smtClean="0"/>
              <a:t>gras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The Monster Music Minute</a:t>
            </a:r>
          </a:p>
          <a:p>
            <a:pPr>
              <a:buNone/>
            </a:pPr>
            <a:r>
              <a:rPr lang="en-US" dirty="0" smtClean="0"/>
              <a:t>Once per week Friday morning prime time between 8-8:30 on the K98.3 Morning 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nster Music Min 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336" y="2977008"/>
            <a:ext cx="637673" cy="637673"/>
          </a:xfrm>
          <a:prstGeom prst="rect">
            <a:avLst/>
          </a:prstGeom>
        </p:spPr>
      </p:pic>
      <p:pic>
        <p:nvPicPr>
          <p:cNvPr id="1026" name="Picture 2" descr="C:\Users\jessicad\AppData\Local\Microsoft\Windows\Temporary Internet Files\Content.IE5\QPCIAV60\MC90044143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86" y="1524000"/>
            <a:ext cx="24638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MAKE IT HAPPEN!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184" y="1130159"/>
            <a:ext cx="71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start by listening to the radio spot!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77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dirty="0" smtClean="0"/>
              <a:t>Thank you!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dirty="0" smtClean="0"/>
              <a:t>Brian Reardon, Monster Music</a:t>
            </a:r>
            <a:endParaRPr lang="en-US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r>
              <a:rPr lang="en-US" sz="2800" b="1" dirty="0" smtClean="0"/>
              <a:t>Email: </a:t>
            </a:r>
            <a:r>
              <a:rPr lang="en-US" sz="2800" dirty="0" smtClean="0"/>
              <a:t>monstermusic@optonline.net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83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nstermusic - big_box_stor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8153" y="2278828"/>
            <a:ext cx="766781" cy="766781"/>
          </a:xfrm>
          <a:prstGeom prst="rect">
            <a:avLst/>
          </a:prstGeom>
        </p:spPr>
      </p:pic>
      <p:pic>
        <p:nvPicPr>
          <p:cNvPr id="6" name="Picture 2" descr="C:\Users\jessicad\AppData\Local\Microsoft\Windows\Temporary Internet Files\Content.IE5\QPCIAV60\MC90044143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86" y="1524000"/>
            <a:ext cx="24638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always try to get the word 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Print ads, direct couponing, Facebook, Constant Contact, etc.</a:t>
            </a:r>
          </a:p>
          <a:p>
            <a:r>
              <a:rPr lang="en-US" dirty="0" smtClean="0"/>
              <a:t>25 years in biz yet still hear from local folks, “Did you just open?”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Radio is far less expensive than you’d think.</a:t>
            </a:r>
          </a:p>
          <a:p>
            <a:r>
              <a:rPr lang="en-US" dirty="0" smtClean="0"/>
              <a:t>For me, about weekly available ad dollars.</a:t>
            </a:r>
          </a:p>
          <a:p>
            <a:r>
              <a:rPr lang="en-US" dirty="0" smtClean="0"/>
              <a:t>I was paying $500 per week already for direct couponing and seeing diminishing returns.</a:t>
            </a:r>
          </a:p>
          <a:p>
            <a:r>
              <a:rPr lang="en-US" dirty="0" smtClean="0"/>
              <a:t>I was willing to redirect that weekly $500.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had dabbled in radio in the past…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Underwhelmed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Their message, not mine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BRAND IT!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“What musical instrument do you play?”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“Stop Dreaming, Start Playing!”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Story that kept repeating itself: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“I’m at (big-box store) trying unsuccessfully to buy a guitar. Can you help me?”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every person who had this experience and found me, there must be 1,000 that don’t know Monster is an alternative</a:t>
            </a:r>
            <a:r>
              <a:rPr lang="en-US" dirty="0"/>
              <a:t>!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669</Words>
  <Application>Microsoft Office PowerPoint</Application>
  <PresentationFormat>On-screen Show (16:9)</PresentationFormat>
  <Paragraphs>69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Jessica Duarte</cp:lastModifiedBy>
  <cp:revision>74</cp:revision>
  <dcterms:created xsi:type="dcterms:W3CDTF">2011-12-21T23:54:18Z</dcterms:created>
  <dcterms:modified xsi:type="dcterms:W3CDTF">2014-06-30T15:57:33Z</dcterms:modified>
</cp:coreProperties>
</file>