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Lucida Grande" pitchFamily="-65" charset="0"/>
        <a:ea typeface="Geneva" pitchFamily="-65" charset="0"/>
        <a:cs typeface="Geneva" pitchFamily="-65" charset="0"/>
      </a:defRPr>
    </a:lvl1pPr>
    <a:lvl2pPr marL="285750" indent="171450" algn="l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Lucida Grande" pitchFamily="-65" charset="0"/>
        <a:ea typeface="Geneva" pitchFamily="-65" charset="0"/>
        <a:cs typeface="Geneva" pitchFamily="-65" charset="0"/>
      </a:defRPr>
    </a:lvl2pPr>
    <a:lvl3pPr marL="571500" indent="342900" algn="l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Lucida Grande" pitchFamily="-65" charset="0"/>
        <a:ea typeface="Geneva" pitchFamily="-65" charset="0"/>
        <a:cs typeface="Geneva" pitchFamily="-65" charset="0"/>
      </a:defRPr>
    </a:lvl3pPr>
    <a:lvl4pPr marL="857250" indent="514350" algn="l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Lucida Grande" pitchFamily="-65" charset="0"/>
        <a:ea typeface="Geneva" pitchFamily="-65" charset="0"/>
        <a:cs typeface="Geneva" pitchFamily="-65" charset="0"/>
      </a:defRPr>
    </a:lvl4pPr>
    <a:lvl5pPr marL="1143000" indent="685800" algn="l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Lucida Grande" pitchFamily="-65" charset="0"/>
        <a:ea typeface="Geneva" pitchFamily="-65" charset="0"/>
        <a:cs typeface="Geneva" pitchFamily="-65" charset="0"/>
      </a:defRPr>
    </a:lvl5pPr>
    <a:lvl6pPr marL="2286000" algn="l" defTabSz="914400" rtl="0" eaLnBrk="1" latinLnBrk="0" hangingPunct="1">
      <a:defRPr sz="1500" kern="1200">
        <a:solidFill>
          <a:schemeClr val="tx1"/>
        </a:solidFill>
        <a:latin typeface="Lucida Grande" pitchFamily="-65" charset="0"/>
        <a:ea typeface="Geneva" pitchFamily="-65" charset="0"/>
        <a:cs typeface="Geneva" pitchFamily="-65" charset="0"/>
      </a:defRPr>
    </a:lvl6pPr>
    <a:lvl7pPr marL="2743200" algn="l" defTabSz="914400" rtl="0" eaLnBrk="1" latinLnBrk="0" hangingPunct="1">
      <a:defRPr sz="1500" kern="1200">
        <a:solidFill>
          <a:schemeClr val="tx1"/>
        </a:solidFill>
        <a:latin typeface="Lucida Grande" pitchFamily="-65" charset="0"/>
        <a:ea typeface="Geneva" pitchFamily="-65" charset="0"/>
        <a:cs typeface="Geneva" pitchFamily="-65" charset="0"/>
      </a:defRPr>
    </a:lvl7pPr>
    <a:lvl8pPr marL="3200400" algn="l" defTabSz="914400" rtl="0" eaLnBrk="1" latinLnBrk="0" hangingPunct="1">
      <a:defRPr sz="1500" kern="1200">
        <a:solidFill>
          <a:schemeClr val="tx1"/>
        </a:solidFill>
        <a:latin typeface="Lucida Grande" pitchFamily="-65" charset="0"/>
        <a:ea typeface="Geneva" pitchFamily="-65" charset="0"/>
        <a:cs typeface="Geneva" pitchFamily="-65" charset="0"/>
      </a:defRPr>
    </a:lvl8pPr>
    <a:lvl9pPr marL="3657600" algn="l" defTabSz="914400" rtl="0" eaLnBrk="1" latinLnBrk="0" hangingPunct="1">
      <a:defRPr sz="1500" kern="1200">
        <a:solidFill>
          <a:schemeClr val="tx1"/>
        </a:solidFill>
        <a:latin typeface="Lucida Grande" pitchFamily="-65" charset="0"/>
        <a:ea typeface="Geneva" pitchFamily="-65" charset="0"/>
        <a:cs typeface="Geneva" pitchFamily="-65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2250" y="-11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112639-C444-4C13-ACA6-0D2F6B3C6960}" type="doc">
      <dgm:prSet loTypeId="urn:microsoft.com/office/officeart/2005/8/layout/target3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2FD9F68-CE47-4268-888C-07D238A87AED}">
      <dgm:prSet phldrT="[Text]"/>
      <dgm:spPr/>
      <dgm:t>
        <a:bodyPr/>
        <a:lstStyle/>
        <a:p>
          <a:r>
            <a:rPr lang="en-US" dirty="0" smtClean="0"/>
            <a:t>Visit their Store?</a:t>
          </a:r>
          <a:endParaRPr lang="en-US" dirty="0"/>
        </a:p>
      </dgm:t>
    </dgm:pt>
    <dgm:pt modelId="{464852B0-9B8F-4EBE-9DCB-FEFD36E223F1}" type="parTrans" cxnId="{EAFF2DC8-214C-494C-9665-199CDD65EE16}">
      <dgm:prSet/>
      <dgm:spPr/>
      <dgm:t>
        <a:bodyPr/>
        <a:lstStyle/>
        <a:p>
          <a:endParaRPr lang="en-US"/>
        </a:p>
      </dgm:t>
    </dgm:pt>
    <dgm:pt modelId="{B6FB85D8-1AE1-43DE-8ADB-C7FCB6F9A1E3}" type="sibTrans" cxnId="{EAFF2DC8-214C-494C-9665-199CDD65EE16}">
      <dgm:prSet/>
      <dgm:spPr/>
      <dgm:t>
        <a:bodyPr/>
        <a:lstStyle/>
        <a:p>
          <a:endParaRPr lang="en-US"/>
        </a:p>
      </dgm:t>
    </dgm:pt>
    <dgm:pt modelId="{A19ECB8D-CE8A-41B4-8502-FBC7DB96A241}">
      <dgm:prSet phldrT="[Text]"/>
      <dgm:spPr/>
      <dgm:t>
        <a:bodyPr/>
        <a:lstStyle/>
        <a:p>
          <a:r>
            <a:rPr lang="en-US" dirty="0" smtClean="0"/>
            <a:t>Chat on Phone?</a:t>
          </a:r>
          <a:endParaRPr lang="en-US" dirty="0"/>
        </a:p>
      </dgm:t>
    </dgm:pt>
    <dgm:pt modelId="{6988812A-40BC-4198-AD17-AA23983882A2}" type="parTrans" cxnId="{18FA8C61-ECE7-458A-A84A-FBBA5D015CEF}">
      <dgm:prSet/>
      <dgm:spPr/>
      <dgm:t>
        <a:bodyPr/>
        <a:lstStyle/>
        <a:p>
          <a:endParaRPr lang="en-US"/>
        </a:p>
      </dgm:t>
    </dgm:pt>
    <dgm:pt modelId="{884831D5-DE36-45CA-A052-E44B90FE60DB}" type="sibTrans" cxnId="{18FA8C61-ECE7-458A-A84A-FBBA5D015CEF}">
      <dgm:prSet/>
      <dgm:spPr/>
      <dgm:t>
        <a:bodyPr/>
        <a:lstStyle/>
        <a:p>
          <a:endParaRPr lang="en-US"/>
        </a:p>
      </dgm:t>
    </dgm:pt>
    <dgm:pt modelId="{7F5C5D1E-8F92-489E-891E-F2948EA03D94}">
      <dgm:prSet phldrT="[Text]"/>
      <dgm:spPr/>
      <dgm:t>
        <a:bodyPr/>
        <a:lstStyle/>
        <a:p>
          <a:r>
            <a:rPr lang="en-US" dirty="0" smtClean="0"/>
            <a:t>Conversations at Shows?</a:t>
          </a:r>
          <a:endParaRPr lang="en-US" dirty="0"/>
        </a:p>
      </dgm:t>
    </dgm:pt>
    <dgm:pt modelId="{72F269F1-4714-45C9-A15E-A66087E655C2}" type="parTrans" cxnId="{57A293B7-57AA-4333-B46D-0E3C4FF8DC97}">
      <dgm:prSet/>
      <dgm:spPr/>
      <dgm:t>
        <a:bodyPr/>
        <a:lstStyle/>
        <a:p>
          <a:endParaRPr lang="en-US"/>
        </a:p>
      </dgm:t>
    </dgm:pt>
    <dgm:pt modelId="{5097EC85-2F52-4644-B5C1-C4C106205814}" type="sibTrans" cxnId="{57A293B7-57AA-4333-B46D-0E3C4FF8DC97}">
      <dgm:prSet/>
      <dgm:spPr/>
      <dgm:t>
        <a:bodyPr/>
        <a:lstStyle/>
        <a:p>
          <a:endParaRPr lang="en-US"/>
        </a:p>
      </dgm:t>
    </dgm:pt>
    <dgm:pt modelId="{F5208B46-50CC-4B3D-BB13-1DB5B7FBD6A0}" type="pres">
      <dgm:prSet presAssocID="{E6112639-C444-4C13-ACA6-0D2F6B3C696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36AE304-0922-44FD-80AA-5CA04CBBC1BD}" type="pres">
      <dgm:prSet presAssocID="{D2FD9F68-CE47-4268-888C-07D238A87AED}" presName="circle1" presStyleLbl="node1" presStyleIdx="0" presStyleCnt="3"/>
      <dgm:spPr/>
    </dgm:pt>
    <dgm:pt modelId="{1D569C4D-DFA9-4B0F-AB40-7477E12AAD46}" type="pres">
      <dgm:prSet presAssocID="{D2FD9F68-CE47-4268-888C-07D238A87AED}" presName="space" presStyleCnt="0"/>
      <dgm:spPr/>
    </dgm:pt>
    <dgm:pt modelId="{92885242-3A52-4C98-8C7A-87415F1D2B4D}" type="pres">
      <dgm:prSet presAssocID="{D2FD9F68-CE47-4268-888C-07D238A87AED}" presName="rect1" presStyleLbl="alignAcc1" presStyleIdx="0" presStyleCnt="3"/>
      <dgm:spPr/>
      <dgm:t>
        <a:bodyPr/>
        <a:lstStyle/>
        <a:p>
          <a:endParaRPr lang="en-US"/>
        </a:p>
      </dgm:t>
    </dgm:pt>
    <dgm:pt modelId="{B74AA33E-3519-4C7D-9C0E-3879CA9B68A1}" type="pres">
      <dgm:prSet presAssocID="{A19ECB8D-CE8A-41B4-8502-FBC7DB96A241}" presName="vertSpace2" presStyleLbl="node1" presStyleIdx="0" presStyleCnt="3"/>
      <dgm:spPr/>
    </dgm:pt>
    <dgm:pt modelId="{5EBC1C67-5EE6-4131-A80B-D32F0FD67BC2}" type="pres">
      <dgm:prSet presAssocID="{A19ECB8D-CE8A-41B4-8502-FBC7DB96A241}" presName="circle2" presStyleLbl="node1" presStyleIdx="1" presStyleCnt="3"/>
      <dgm:spPr/>
    </dgm:pt>
    <dgm:pt modelId="{16CBD9F6-7F43-4EE8-825C-274F71263362}" type="pres">
      <dgm:prSet presAssocID="{A19ECB8D-CE8A-41B4-8502-FBC7DB96A241}" presName="rect2" presStyleLbl="alignAcc1" presStyleIdx="1" presStyleCnt="3"/>
      <dgm:spPr/>
      <dgm:t>
        <a:bodyPr/>
        <a:lstStyle/>
        <a:p>
          <a:endParaRPr lang="en-US"/>
        </a:p>
      </dgm:t>
    </dgm:pt>
    <dgm:pt modelId="{3EE865D7-5655-4D5A-BBB3-EC9C8046913D}" type="pres">
      <dgm:prSet presAssocID="{7F5C5D1E-8F92-489E-891E-F2948EA03D94}" presName="vertSpace3" presStyleLbl="node1" presStyleIdx="1" presStyleCnt="3"/>
      <dgm:spPr/>
    </dgm:pt>
    <dgm:pt modelId="{1ED62DA2-01A4-4CF8-BE42-4AC8DD1B1B56}" type="pres">
      <dgm:prSet presAssocID="{7F5C5D1E-8F92-489E-891E-F2948EA03D94}" presName="circle3" presStyleLbl="node1" presStyleIdx="2" presStyleCnt="3"/>
      <dgm:spPr/>
    </dgm:pt>
    <dgm:pt modelId="{DFEE355F-2504-47D8-BC2A-A9E7837AC2B0}" type="pres">
      <dgm:prSet presAssocID="{7F5C5D1E-8F92-489E-891E-F2948EA03D94}" presName="rect3" presStyleLbl="alignAcc1" presStyleIdx="2" presStyleCnt="3"/>
      <dgm:spPr/>
      <dgm:t>
        <a:bodyPr/>
        <a:lstStyle/>
        <a:p>
          <a:endParaRPr lang="en-US"/>
        </a:p>
      </dgm:t>
    </dgm:pt>
    <dgm:pt modelId="{D4FEF8B1-885E-4F65-8357-65101995E5B4}" type="pres">
      <dgm:prSet presAssocID="{D2FD9F68-CE47-4268-888C-07D238A87AED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7874F7-C96D-4299-822B-75B9621B8878}" type="pres">
      <dgm:prSet presAssocID="{A19ECB8D-CE8A-41B4-8502-FBC7DB96A241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67F182-6E7D-466E-8331-D97E5DA7D866}" type="pres">
      <dgm:prSet presAssocID="{7F5C5D1E-8F92-489E-891E-F2948EA03D94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116E6CF-5F02-43EC-A027-07F9F8432548}" type="presOf" srcId="{A19ECB8D-CE8A-41B4-8502-FBC7DB96A241}" destId="{157874F7-C96D-4299-822B-75B9621B8878}" srcOrd="1" destOrd="0" presId="urn:microsoft.com/office/officeart/2005/8/layout/target3"/>
    <dgm:cxn modelId="{28A54060-A3AC-47B8-B6D3-99036BB32A1B}" type="presOf" srcId="{A19ECB8D-CE8A-41B4-8502-FBC7DB96A241}" destId="{16CBD9F6-7F43-4EE8-825C-274F71263362}" srcOrd="0" destOrd="0" presId="urn:microsoft.com/office/officeart/2005/8/layout/target3"/>
    <dgm:cxn modelId="{40D94636-2979-47BC-BB0B-D6BCA8B6460B}" type="presOf" srcId="{7F5C5D1E-8F92-489E-891E-F2948EA03D94}" destId="{DFEE355F-2504-47D8-BC2A-A9E7837AC2B0}" srcOrd="0" destOrd="0" presId="urn:microsoft.com/office/officeart/2005/8/layout/target3"/>
    <dgm:cxn modelId="{57A293B7-57AA-4333-B46D-0E3C4FF8DC97}" srcId="{E6112639-C444-4C13-ACA6-0D2F6B3C6960}" destId="{7F5C5D1E-8F92-489E-891E-F2948EA03D94}" srcOrd="2" destOrd="0" parTransId="{72F269F1-4714-45C9-A15E-A66087E655C2}" sibTransId="{5097EC85-2F52-4644-B5C1-C4C106205814}"/>
    <dgm:cxn modelId="{26B78B7B-4E61-40F7-9CFB-F6E10123B9E4}" type="presOf" srcId="{D2FD9F68-CE47-4268-888C-07D238A87AED}" destId="{92885242-3A52-4C98-8C7A-87415F1D2B4D}" srcOrd="0" destOrd="0" presId="urn:microsoft.com/office/officeart/2005/8/layout/target3"/>
    <dgm:cxn modelId="{F51AAC6E-C8EC-43AB-96CC-B8F65F14C33A}" type="presOf" srcId="{7F5C5D1E-8F92-489E-891E-F2948EA03D94}" destId="{D967F182-6E7D-466E-8331-D97E5DA7D866}" srcOrd="1" destOrd="0" presId="urn:microsoft.com/office/officeart/2005/8/layout/target3"/>
    <dgm:cxn modelId="{F3858C7A-4E9B-430A-966C-4A2339860A24}" type="presOf" srcId="{D2FD9F68-CE47-4268-888C-07D238A87AED}" destId="{D4FEF8B1-885E-4F65-8357-65101995E5B4}" srcOrd="1" destOrd="0" presId="urn:microsoft.com/office/officeart/2005/8/layout/target3"/>
    <dgm:cxn modelId="{18FA8C61-ECE7-458A-A84A-FBBA5D015CEF}" srcId="{E6112639-C444-4C13-ACA6-0D2F6B3C6960}" destId="{A19ECB8D-CE8A-41B4-8502-FBC7DB96A241}" srcOrd="1" destOrd="0" parTransId="{6988812A-40BC-4198-AD17-AA23983882A2}" sibTransId="{884831D5-DE36-45CA-A052-E44B90FE60DB}"/>
    <dgm:cxn modelId="{882745EA-FA0F-4CC7-80A6-3207B102799F}" type="presOf" srcId="{E6112639-C444-4C13-ACA6-0D2F6B3C6960}" destId="{F5208B46-50CC-4B3D-BB13-1DB5B7FBD6A0}" srcOrd="0" destOrd="0" presId="urn:microsoft.com/office/officeart/2005/8/layout/target3"/>
    <dgm:cxn modelId="{EAFF2DC8-214C-494C-9665-199CDD65EE16}" srcId="{E6112639-C444-4C13-ACA6-0D2F6B3C6960}" destId="{D2FD9F68-CE47-4268-888C-07D238A87AED}" srcOrd="0" destOrd="0" parTransId="{464852B0-9B8F-4EBE-9DCB-FEFD36E223F1}" sibTransId="{B6FB85D8-1AE1-43DE-8ADB-C7FCB6F9A1E3}"/>
    <dgm:cxn modelId="{B8E7BD65-F089-4965-8CC7-F9D4DAAFE3A5}" type="presParOf" srcId="{F5208B46-50CC-4B3D-BB13-1DB5B7FBD6A0}" destId="{936AE304-0922-44FD-80AA-5CA04CBBC1BD}" srcOrd="0" destOrd="0" presId="urn:microsoft.com/office/officeart/2005/8/layout/target3"/>
    <dgm:cxn modelId="{DED0E206-5B4A-43F5-9621-A8DA8EC2F185}" type="presParOf" srcId="{F5208B46-50CC-4B3D-BB13-1DB5B7FBD6A0}" destId="{1D569C4D-DFA9-4B0F-AB40-7477E12AAD46}" srcOrd="1" destOrd="0" presId="urn:microsoft.com/office/officeart/2005/8/layout/target3"/>
    <dgm:cxn modelId="{77919E3E-FE62-41C3-BBFA-3FE3D1E3840A}" type="presParOf" srcId="{F5208B46-50CC-4B3D-BB13-1DB5B7FBD6A0}" destId="{92885242-3A52-4C98-8C7A-87415F1D2B4D}" srcOrd="2" destOrd="0" presId="urn:microsoft.com/office/officeart/2005/8/layout/target3"/>
    <dgm:cxn modelId="{67B61D08-5B9F-420F-8015-04CB29DB93EB}" type="presParOf" srcId="{F5208B46-50CC-4B3D-BB13-1DB5B7FBD6A0}" destId="{B74AA33E-3519-4C7D-9C0E-3879CA9B68A1}" srcOrd="3" destOrd="0" presId="urn:microsoft.com/office/officeart/2005/8/layout/target3"/>
    <dgm:cxn modelId="{0DAD7D8D-A1A9-4AE9-B031-0A5771F3C4A3}" type="presParOf" srcId="{F5208B46-50CC-4B3D-BB13-1DB5B7FBD6A0}" destId="{5EBC1C67-5EE6-4131-A80B-D32F0FD67BC2}" srcOrd="4" destOrd="0" presId="urn:microsoft.com/office/officeart/2005/8/layout/target3"/>
    <dgm:cxn modelId="{BE0B099B-BA81-4698-8073-3B4FA28E8664}" type="presParOf" srcId="{F5208B46-50CC-4B3D-BB13-1DB5B7FBD6A0}" destId="{16CBD9F6-7F43-4EE8-825C-274F71263362}" srcOrd="5" destOrd="0" presId="urn:microsoft.com/office/officeart/2005/8/layout/target3"/>
    <dgm:cxn modelId="{9D844F73-4813-4D6B-9400-8F4948C0338E}" type="presParOf" srcId="{F5208B46-50CC-4B3D-BB13-1DB5B7FBD6A0}" destId="{3EE865D7-5655-4D5A-BBB3-EC9C8046913D}" srcOrd="6" destOrd="0" presId="urn:microsoft.com/office/officeart/2005/8/layout/target3"/>
    <dgm:cxn modelId="{30FA5018-4AA2-4C8F-B970-0A6C429D7DDB}" type="presParOf" srcId="{F5208B46-50CC-4B3D-BB13-1DB5B7FBD6A0}" destId="{1ED62DA2-01A4-4CF8-BE42-4AC8DD1B1B56}" srcOrd="7" destOrd="0" presId="urn:microsoft.com/office/officeart/2005/8/layout/target3"/>
    <dgm:cxn modelId="{DD864184-576B-4DBC-8E5D-A8FB19C2ACF2}" type="presParOf" srcId="{F5208B46-50CC-4B3D-BB13-1DB5B7FBD6A0}" destId="{DFEE355F-2504-47D8-BC2A-A9E7837AC2B0}" srcOrd="8" destOrd="0" presId="urn:microsoft.com/office/officeart/2005/8/layout/target3"/>
    <dgm:cxn modelId="{92B281E9-6785-420D-AC07-74174F41428C}" type="presParOf" srcId="{F5208B46-50CC-4B3D-BB13-1DB5B7FBD6A0}" destId="{D4FEF8B1-885E-4F65-8357-65101995E5B4}" srcOrd="9" destOrd="0" presId="urn:microsoft.com/office/officeart/2005/8/layout/target3"/>
    <dgm:cxn modelId="{24DD1815-067A-4738-9D0B-848ACBCB74A8}" type="presParOf" srcId="{F5208B46-50CC-4B3D-BB13-1DB5B7FBD6A0}" destId="{157874F7-C96D-4299-822B-75B9621B8878}" srcOrd="10" destOrd="0" presId="urn:microsoft.com/office/officeart/2005/8/layout/target3"/>
    <dgm:cxn modelId="{C515A6C0-3A0E-41F4-A986-E0352687386C}" type="presParOf" srcId="{F5208B46-50CC-4B3D-BB13-1DB5B7FBD6A0}" destId="{D967F182-6E7D-466E-8331-D97E5DA7D866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112639-C444-4C13-ACA6-0D2F6B3C6960}" type="doc">
      <dgm:prSet loTypeId="urn:microsoft.com/office/officeart/2005/8/layout/hList6" loCatId="list" qsTypeId="urn:microsoft.com/office/officeart/2005/8/quickstyle/3d2" qsCatId="3D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D2FD9F68-CE47-4268-888C-07D238A87AED}">
      <dgm:prSet phldrT="[Text]"/>
      <dgm:spPr/>
      <dgm:t>
        <a:bodyPr/>
        <a:lstStyle/>
        <a:p>
          <a:r>
            <a:rPr lang="en-US" dirty="0" smtClean="0"/>
            <a:t>People?</a:t>
          </a:r>
          <a:endParaRPr lang="en-US" dirty="0"/>
        </a:p>
      </dgm:t>
    </dgm:pt>
    <dgm:pt modelId="{464852B0-9B8F-4EBE-9DCB-FEFD36E223F1}" type="parTrans" cxnId="{EAFF2DC8-214C-494C-9665-199CDD65EE16}">
      <dgm:prSet/>
      <dgm:spPr/>
      <dgm:t>
        <a:bodyPr/>
        <a:lstStyle/>
        <a:p>
          <a:endParaRPr lang="en-US"/>
        </a:p>
      </dgm:t>
    </dgm:pt>
    <dgm:pt modelId="{B6FB85D8-1AE1-43DE-8ADB-C7FCB6F9A1E3}" type="sibTrans" cxnId="{EAFF2DC8-214C-494C-9665-199CDD65EE16}">
      <dgm:prSet/>
      <dgm:spPr/>
      <dgm:t>
        <a:bodyPr/>
        <a:lstStyle/>
        <a:p>
          <a:endParaRPr lang="en-US"/>
        </a:p>
      </dgm:t>
    </dgm:pt>
    <dgm:pt modelId="{A19ECB8D-CE8A-41B4-8502-FBC7DB96A241}">
      <dgm:prSet phldrT="[Text]"/>
      <dgm:spPr/>
      <dgm:t>
        <a:bodyPr/>
        <a:lstStyle/>
        <a:p>
          <a:r>
            <a:rPr lang="en-US" dirty="0" smtClean="0"/>
            <a:t>Logistics?</a:t>
          </a:r>
          <a:endParaRPr lang="en-US" dirty="0"/>
        </a:p>
      </dgm:t>
    </dgm:pt>
    <dgm:pt modelId="{6988812A-40BC-4198-AD17-AA23983882A2}" type="parTrans" cxnId="{18FA8C61-ECE7-458A-A84A-FBBA5D015CEF}">
      <dgm:prSet/>
      <dgm:spPr/>
      <dgm:t>
        <a:bodyPr/>
        <a:lstStyle/>
        <a:p>
          <a:endParaRPr lang="en-US"/>
        </a:p>
      </dgm:t>
    </dgm:pt>
    <dgm:pt modelId="{884831D5-DE36-45CA-A052-E44B90FE60DB}" type="sibTrans" cxnId="{18FA8C61-ECE7-458A-A84A-FBBA5D015CEF}">
      <dgm:prSet/>
      <dgm:spPr/>
      <dgm:t>
        <a:bodyPr/>
        <a:lstStyle/>
        <a:p>
          <a:endParaRPr lang="en-US"/>
        </a:p>
      </dgm:t>
    </dgm:pt>
    <dgm:pt modelId="{7F5C5D1E-8F92-489E-891E-F2948EA03D94}">
      <dgm:prSet phldrT="[Text]"/>
      <dgm:spPr/>
      <dgm:t>
        <a:bodyPr/>
        <a:lstStyle/>
        <a:p>
          <a:r>
            <a:rPr lang="en-US" dirty="0" smtClean="0"/>
            <a:t>Timing?</a:t>
          </a:r>
          <a:endParaRPr lang="en-US" dirty="0"/>
        </a:p>
      </dgm:t>
    </dgm:pt>
    <dgm:pt modelId="{72F269F1-4714-45C9-A15E-A66087E655C2}" type="parTrans" cxnId="{57A293B7-57AA-4333-B46D-0E3C4FF8DC97}">
      <dgm:prSet/>
      <dgm:spPr/>
      <dgm:t>
        <a:bodyPr/>
        <a:lstStyle/>
        <a:p>
          <a:endParaRPr lang="en-US"/>
        </a:p>
      </dgm:t>
    </dgm:pt>
    <dgm:pt modelId="{5097EC85-2F52-4644-B5C1-C4C106205814}" type="sibTrans" cxnId="{57A293B7-57AA-4333-B46D-0E3C4FF8DC97}">
      <dgm:prSet/>
      <dgm:spPr/>
      <dgm:t>
        <a:bodyPr/>
        <a:lstStyle/>
        <a:p>
          <a:endParaRPr lang="en-US"/>
        </a:p>
      </dgm:t>
    </dgm:pt>
    <dgm:pt modelId="{CEDCEEC1-B7A3-4613-A46C-8FAF5F8418F3}" type="pres">
      <dgm:prSet presAssocID="{E6112639-C444-4C13-ACA6-0D2F6B3C696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F33C2C2-46A2-43DA-B759-F7E07927D3BA}" type="pres">
      <dgm:prSet presAssocID="{D2FD9F68-CE47-4268-888C-07D238A87AE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1D0B5C-0478-4E24-8E3F-0C52FD46484B}" type="pres">
      <dgm:prSet presAssocID="{B6FB85D8-1AE1-43DE-8ADB-C7FCB6F9A1E3}" presName="sibTrans" presStyleCnt="0"/>
      <dgm:spPr/>
    </dgm:pt>
    <dgm:pt modelId="{B693149C-9B1A-4B86-AC83-B4A5F1D904F2}" type="pres">
      <dgm:prSet presAssocID="{A19ECB8D-CE8A-41B4-8502-FBC7DB96A24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66D8B8-EA6F-4E78-8FF1-438F1195BDE7}" type="pres">
      <dgm:prSet presAssocID="{884831D5-DE36-45CA-A052-E44B90FE60DB}" presName="sibTrans" presStyleCnt="0"/>
      <dgm:spPr/>
    </dgm:pt>
    <dgm:pt modelId="{E5890C97-1B8B-4A51-974C-3161A3EF6C7D}" type="pres">
      <dgm:prSet presAssocID="{7F5C5D1E-8F92-489E-891E-F2948EA03D9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518D700-EE4B-49DB-8692-E065EE02FFF4}" type="presOf" srcId="{E6112639-C444-4C13-ACA6-0D2F6B3C6960}" destId="{CEDCEEC1-B7A3-4613-A46C-8FAF5F8418F3}" srcOrd="0" destOrd="0" presId="urn:microsoft.com/office/officeart/2005/8/layout/hList6"/>
    <dgm:cxn modelId="{18FA8C61-ECE7-458A-A84A-FBBA5D015CEF}" srcId="{E6112639-C444-4C13-ACA6-0D2F6B3C6960}" destId="{A19ECB8D-CE8A-41B4-8502-FBC7DB96A241}" srcOrd="1" destOrd="0" parTransId="{6988812A-40BC-4198-AD17-AA23983882A2}" sibTransId="{884831D5-DE36-45CA-A052-E44B90FE60DB}"/>
    <dgm:cxn modelId="{3DCB0A55-6D03-49A3-8CEF-F0DD43EC1890}" type="presOf" srcId="{7F5C5D1E-8F92-489E-891E-F2948EA03D94}" destId="{E5890C97-1B8B-4A51-974C-3161A3EF6C7D}" srcOrd="0" destOrd="0" presId="urn:microsoft.com/office/officeart/2005/8/layout/hList6"/>
    <dgm:cxn modelId="{EAFF2DC8-214C-494C-9665-199CDD65EE16}" srcId="{E6112639-C444-4C13-ACA6-0D2F6B3C6960}" destId="{D2FD9F68-CE47-4268-888C-07D238A87AED}" srcOrd="0" destOrd="0" parTransId="{464852B0-9B8F-4EBE-9DCB-FEFD36E223F1}" sibTransId="{B6FB85D8-1AE1-43DE-8ADB-C7FCB6F9A1E3}"/>
    <dgm:cxn modelId="{846BFB0C-178D-4E50-B778-A1884FFA4959}" type="presOf" srcId="{D2FD9F68-CE47-4268-888C-07D238A87AED}" destId="{4F33C2C2-46A2-43DA-B759-F7E07927D3BA}" srcOrd="0" destOrd="0" presId="urn:microsoft.com/office/officeart/2005/8/layout/hList6"/>
    <dgm:cxn modelId="{57A293B7-57AA-4333-B46D-0E3C4FF8DC97}" srcId="{E6112639-C444-4C13-ACA6-0D2F6B3C6960}" destId="{7F5C5D1E-8F92-489E-891E-F2948EA03D94}" srcOrd="2" destOrd="0" parTransId="{72F269F1-4714-45C9-A15E-A66087E655C2}" sibTransId="{5097EC85-2F52-4644-B5C1-C4C106205814}"/>
    <dgm:cxn modelId="{9EAC3672-94D5-4DAB-966D-2C8D541F3FAE}" type="presOf" srcId="{A19ECB8D-CE8A-41B4-8502-FBC7DB96A241}" destId="{B693149C-9B1A-4B86-AC83-B4A5F1D904F2}" srcOrd="0" destOrd="0" presId="urn:microsoft.com/office/officeart/2005/8/layout/hList6"/>
    <dgm:cxn modelId="{3A83145D-1D0E-4B1A-BE93-6BCF73B79EC1}" type="presParOf" srcId="{CEDCEEC1-B7A3-4613-A46C-8FAF5F8418F3}" destId="{4F33C2C2-46A2-43DA-B759-F7E07927D3BA}" srcOrd="0" destOrd="0" presId="urn:microsoft.com/office/officeart/2005/8/layout/hList6"/>
    <dgm:cxn modelId="{4CD74656-9F2B-4AC2-96A6-7D89AEDCB962}" type="presParOf" srcId="{CEDCEEC1-B7A3-4613-A46C-8FAF5F8418F3}" destId="{511D0B5C-0478-4E24-8E3F-0C52FD46484B}" srcOrd="1" destOrd="0" presId="urn:microsoft.com/office/officeart/2005/8/layout/hList6"/>
    <dgm:cxn modelId="{CED596A5-2AB4-483E-ABBD-DF29BEA3858F}" type="presParOf" srcId="{CEDCEEC1-B7A3-4613-A46C-8FAF5F8418F3}" destId="{B693149C-9B1A-4B86-AC83-B4A5F1D904F2}" srcOrd="2" destOrd="0" presId="urn:microsoft.com/office/officeart/2005/8/layout/hList6"/>
    <dgm:cxn modelId="{AE73F812-3C29-4E3C-8F63-C6409AAA3CF2}" type="presParOf" srcId="{CEDCEEC1-B7A3-4613-A46C-8FAF5F8418F3}" destId="{4E66D8B8-EA6F-4E78-8FF1-438F1195BDE7}" srcOrd="3" destOrd="0" presId="urn:microsoft.com/office/officeart/2005/8/layout/hList6"/>
    <dgm:cxn modelId="{9265DDC2-1ECD-4C24-BBE5-C504351ADDB6}" type="presParOf" srcId="{CEDCEEC1-B7A3-4613-A46C-8FAF5F8418F3}" destId="{E5890C97-1B8B-4A51-974C-3161A3EF6C7D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9C9C12-D38E-4EA9-B6A6-A6AD96230288}" type="doc">
      <dgm:prSet loTypeId="urn:microsoft.com/office/officeart/2009/3/layout/PlusandMinus" loCatId="relationship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A33C1102-AC82-4416-8DE9-5E1F4BA189EB}">
      <dgm:prSet phldrT="[Text]"/>
      <dgm:spPr/>
      <dgm:t>
        <a:bodyPr/>
        <a:lstStyle/>
        <a:p>
          <a:r>
            <a:rPr lang="en-US" dirty="0" smtClean="0"/>
            <a:t>Describe it</a:t>
          </a:r>
          <a:endParaRPr lang="en-US" dirty="0"/>
        </a:p>
      </dgm:t>
    </dgm:pt>
    <dgm:pt modelId="{D47FA01B-7128-4488-92BB-F7B2BEE0F501}" type="parTrans" cxnId="{A631438F-C7F2-40F8-9208-BE8AE7F3E8C7}">
      <dgm:prSet/>
      <dgm:spPr/>
      <dgm:t>
        <a:bodyPr/>
        <a:lstStyle/>
        <a:p>
          <a:endParaRPr lang="en-US"/>
        </a:p>
      </dgm:t>
    </dgm:pt>
    <dgm:pt modelId="{AA89DBEA-B58E-4C73-8789-E1602222784A}" type="sibTrans" cxnId="{A631438F-C7F2-40F8-9208-BE8AE7F3E8C7}">
      <dgm:prSet/>
      <dgm:spPr/>
      <dgm:t>
        <a:bodyPr/>
        <a:lstStyle/>
        <a:p>
          <a:endParaRPr lang="en-US"/>
        </a:p>
      </dgm:t>
    </dgm:pt>
    <dgm:pt modelId="{5C2C0114-34D8-4604-AC69-04EF78AEE0C7}">
      <dgm:prSet phldrT="[Text]"/>
      <dgm:spPr/>
      <dgm:t>
        <a:bodyPr/>
        <a:lstStyle/>
        <a:p>
          <a:r>
            <a:rPr lang="en-US" dirty="0" smtClean="0"/>
            <a:t>Why Didn’t it Work?</a:t>
          </a:r>
          <a:endParaRPr lang="en-US" dirty="0"/>
        </a:p>
      </dgm:t>
    </dgm:pt>
    <dgm:pt modelId="{58228942-7313-4A55-804B-9CEF6C7074AE}" type="parTrans" cxnId="{E435A3F3-CE18-4A43-BD34-2F8BFA2A688A}">
      <dgm:prSet/>
      <dgm:spPr/>
      <dgm:t>
        <a:bodyPr/>
        <a:lstStyle/>
        <a:p>
          <a:endParaRPr lang="en-US"/>
        </a:p>
      </dgm:t>
    </dgm:pt>
    <dgm:pt modelId="{849B21E0-4517-432B-8AC9-D68B7DDDBD27}" type="sibTrans" cxnId="{E435A3F3-CE18-4A43-BD34-2F8BFA2A688A}">
      <dgm:prSet/>
      <dgm:spPr/>
      <dgm:t>
        <a:bodyPr/>
        <a:lstStyle/>
        <a:p>
          <a:endParaRPr lang="en-US"/>
        </a:p>
      </dgm:t>
    </dgm:pt>
    <dgm:pt modelId="{B1388D5E-C93D-494F-9919-FCACAC4C21E8}" type="pres">
      <dgm:prSet presAssocID="{079C9C12-D38E-4EA9-B6A6-A6AD96230288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A56FCE0-E4F5-4DBA-85E7-C8E44B6703CD}" type="pres">
      <dgm:prSet presAssocID="{079C9C12-D38E-4EA9-B6A6-A6AD96230288}" presName="Background" presStyleLbl="bgImgPlace1" presStyleIdx="0" presStyleCnt="1"/>
      <dgm:spPr/>
    </dgm:pt>
    <dgm:pt modelId="{78C23E0C-58CF-4138-A7E6-45AA4133C1B6}" type="pres">
      <dgm:prSet presAssocID="{079C9C12-D38E-4EA9-B6A6-A6AD96230288}" presName="ParentText1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7AA29B-A587-4079-8A35-5D970FEAD179}" type="pres">
      <dgm:prSet presAssocID="{079C9C12-D38E-4EA9-B6A6-A6AD96230288}" presName="ParentText2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BC2B48-F4AD-4CE5-81FD-9746DF82923A}" type="pres">
      <dgm:prSet presAssocID="{079C9C12-D38E-4EA9-B6A6-A6AD96230288}" presName="Plus" presStyleLbl="alignNode1" presStyleIdx="0" presStyleCnt="2"/>
      <dgm:spPr/>
    </dgm:pt>
    <dgm:pt modelId="{9C8A18AD-6766-4C82-B8BF-03EF51945703}" type="pres">
      <dgm:prSet presAssocID="{079C9C12-D38E-4EA9-B6A6-A6AD96230288}" presName="Minus" presStyleLbl="alignNode1" presStyleIdx="1" presStyleCnt="2"/>
      <dgm:spPr/>
    </dgm:pt>
    <dgm:pt modelId="{8D597A7C-601F-4C41-8405-F1C6ABA3AA8C}" type="pres">
      <dgm:prSet presAssocID="{079C9C12-D38E-4EA9-B6A6-A6AD96230288}" presName="Divider" presStyleLbl="parChTrans1D1" presStyleIdx="0" presStyleCnt="1"/>
      <dgm:spPr/>
    </dgm:pt>
  </dgm:ptLst>
  <dgm:cxnLst>
    <dgm:cxn modelId="{4E26E80E-9FCB-49DE-809F-A48399EA9885}" type="presOf" srcId="{5C2C0114-34D8-4604-AC69-04EF78AEE0C7}" destId="{837AA29B-A587-4079-8A35-5D970FEAD179}" srcOrd="0" destOrd="0" presId="urn:microsoft.com/office/officeart/2009/3/layout/PlusandMinus"/>
    <dgm:cxn modelId="{A631438F-C7F2-40F8-9208-BE8AE7F3E8C7}" srcId="{079C9C12-D38E-4EA9-B6A6-A6AD96230288}" destId="{A33C1102-AC82-4416-8DE9-5E1F4BA189EB}" srcOrd="0" destOrd="0" parTransId="{D47FA01B-7128-4488-92BB-F7B2BEE0F501}" sibTransId="{AA89DBEA-B58E-4C73-8789-E1602222784A}"/>
    <dgm:cxn modelId="{E435A3F3-CE18-4A43-BD34-2F8BFA2A688A}" srcId="{079C9C12-D38E-4EA9-B6A6-A6AD96230288}" destId="{5C2C0114-34D8-4604-AC69-04EF78AEE0C7}" srcOrd="1" destOrd="0" parTransId="{58228942-7313-4A55-804B-9CEF6C7074AE}" sibTransId="{849B21E0-4517-432B-8AC9-D68B7DDDBD27}"/>
    <dgm:cxn modelId="{51FECDFE-378E-42D8-8E68-960E4CF1CA18}" type="presOf" srcId="{A33C1102-AC82-4416-8DE9-5E1F4BA189EB}" destId="{78C23E0C-58CF-4138-A7E6-45AA4133C1B6}" srcOrd="0" destOrd="0" presId="urn:microsoft.com/office/officeart/2009/3/layout/PlusandMinus"/>
    <dgm:cxn modelId="{D2F2561A-D74C-4AF0-9B9C-7D6532CA16DB}" type="presOf" srcId="{079C9C12-D38E-4EA9-B6A6-A6AD96230288}" destId="{B1388D5E-C93D-494F-9919-FCACAC4C21E8}" srcOrd="0" destOrd="0" presId="urn:microsoft.com/office/officeart/2009/3/layout/PlusandMinus"/>
    <dgm:cxn modelId="{667D9D0E-0F2F-47DF-BD68-00B93AD8DF85}" type="presParOf" srcId="{B1388D5E-C93D-494F-9919-FCACAC4C21E8}" destId="{3A56FCE0-E4F5-4DBA-85E7-C8E44B6703CD}" srcOrd="0" destOrd="0" presId="urn:microsoft.com/office/officeart/2009/3/layout/PlusandMinus"/>
    <dgm:cxn modelId="{F8BCF2F8-1EF1-4086-BD5B-EF7FD7F3CEE1}" type="presParOf" srcId="{B1388D5E-C93D-494F-9919-FCACAC4C21E8}" destId="{78C23E0C-58CF-4138-A7E6-45AA4133C1B6}" srcOrd="1" destOrd="0" presId="urn:microsoft.com/office/officeart/2009/3/layout/PlusandMinus"/>
    <dgm:cxn modelId="{5FF97ABB-B5CF-42BB-AEA2-1FEB95966D69}" type="presParOf" srcId="{B1388D5E-C93D-494F-9919-FCACAC4C21E8}" destId="{837AA29B-A587-4079-8A35-5D970FEAD179}" srcOrd="2" destOrd="0" presId="urn:microsoft.com/office/officeart/2009/3/layout/PlusandMinus"/>
    <dgm:cxn modelId="{905CEAE3-F185-4FEE-9101-5C1C8B249C36}" type="presParOf" srcId="{B1388D5E-C93D-494F-9919-FCACAC4C21E8}" destId="{6FBC2B48-F4AD-4CE5-81FD-9746DF82923A}" srcOrd="3" destOrd="0" presId="urn:microsoft.com/office/officeart/2009/3/layout/PlusandMinus"/>
    <dgm:cxn modelId="{01CB2A87-1DA5-4009-BC5D-C6B7165C6247}" type="presParOf" srcId="{B1388D5E-C93D-494F-9919-FCACAC4C21E8}" destId="{9C8A18AD-6766-4C82-B8BF-03EF51945703}" srcOrd="4" destOrd="0" presId="urn:microsoft.com/office/officeart/2009/3/layout/PlusandMinus"/>
    <dgm:cxn modelId="{F354B870-BDB1-4433-AB97-8C1434DCDE6C}" type="presParOf" srcId="{B1388D5E-C93D-494F-9919-FCACAC4C21E8}" destId="{8D597A7C-601F-4C41-8405-F1C6ABA3AA8C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79C9C12-D38E-4EA9-B6A6-A6AD96230288}" type="doc">
      <dgm:prSet loTypeId="urn:microsoft.com/office/officeart/2005/8/layout/arrow5" loCatId="relationship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A33C1102-AC82-4416-8DE9-5E1F4BA189EB}">
      <dgm:prSet phldrT="[Text]"/>
      <dgm:spPr/>
      <dgm:t>
        <a:bodyPr/>
        <a:lstStyle/>
        <a:p>
          <a:r>
            <a:rPr lang="en-US" dirty="0" smtClean="0"/>
            <a:t>Describe it</a:t>
          </a:r>
          <a:endParaRPr lang="en-US" dirty="0"/>
        </a:p>
      </dgm:t>
    </dgm:pt>
    <dgm:pt modelId="{D47FA01B-7128-4488-92BB-F7B2BEE0F501}" type="parTrans" cxnId="{A631438F-C7F2-40F8-9208-BE8AE7F3E8C7}">
      <dgm:prSet/>
      <dgm:spPr/>
      <dgm:t>
        <a:bodyPr/>
        <a:lstStyle/>
        <a:p>
          <a:endParaRPr lang="en-US"/>
        </a:p>
      </dgm:t>
    </dgm:pt>
    <dgm:pt modelId="{AA89DBEA-B58E-4C73-8789-E1602222784A}" type="sibTrans" cxnId="{A631438F-C7F2-40F8-9208-BE8AE7F3E8C7}">
      <dgm:prSet/>
      <dgm:spPr/>
      <dgm:t>
        <a:bodyPr/>
        <a:lstStyle/>
        <a:p>
          <a:endParaRPr lang="en-US"/>
        </a:p>
      </dgm:t>
    </dgm:pt>
    <dgm:pt modelId="{5C2C0114-34D8-4604-AC69-04EF78AEE0C7}">
      <dgm:prSet phldrT="[Text]"/>
      <dgm:spPr/>
      <dgm:t>
        <a:bodyPr/>
        <a:lstStyle/>
        <a:p>
          <a:r>
            <a:rPr lang="en-US" dirty="0" smtClean="0"/>
            <a:t>Why Did it Work?</a:t>
          </a:r>
          <a:endParaRPr lang="en-US" dirty="0"/>
        </a:p>
      </dgm:t>
    </dgm:pt>
    <dgm:pt modelId="{58228942-7313-4A55-804B-9CEF6C7074AE}" type="parTrans" cxnId="{E435A3F3-CE18-4A43-BD34-2F8BFA2A688A}">
      <dgm:prSet/>
      <dgm:spPr/>
      <dgm:t>
        <a:bodyPr/>
        <a:lstStyle/>
        <a:p>
          <a:endParaRPr lang="en-US"/>
        </a:p>
      </dgm:t>
    </dgm:pt>
    <dgm:pt modelId="{849B21E0-4517-432B-8AC9-D68B7DDDBD27}" type="sibTrans" cxnId="{E435A3F3-CE18-4A43-BD34-2F8BFA2A688A}">
      <dgm:prSet/>
      <dgm:spPr/>
      <dgm:t>
        <a:bodyPr/>
        <a:lstStyle/>
        <a:p>
          <a:endParaRPr lang="en-US"/>
        </a:p>
      </dgm:t>
    </dgm:pt>
    <dgm:pt modelId="{E9A69395-F444-4A72-B6CC-60C1B750AEE7}" type="pres">
      <dgm:prSet presAssocID="{079C9C12-D38E-4EA9-B6A6-A6AD9623028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2335A75-1C2E-4C2B-A133-9EF55D7FB674}" type="pres">
      <dgm:prSet presAssocID="{A33C1102-AC82-4416-8DE9-5E1F4BA189EB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922471-A960-480B-A222-0258ACE69189}" type="pres">
      <dgm:prSet presAssocID="{5C2C0114-34D8-4604-AC69-04EF78AEE0C7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A837F56-7E58-4D61-BCCE-A847E7163514}" type="presOf" srcId="{079C9C12-D38E-4EA9-B6A6-A6AD96230288}" destId="{E9A69395-F444-4A72-B6CC-60C1B750AEE7}" srcOrd="0" destOrd="0" presId="urn:microsoft.com/office/officeart/2005/8/layout/arrow5"/>
    <dgm:cxn modelId="{FED5C280-00ED-4238-9264-6CE59617EAA2}" type="presOf" srcId="{A33C1102-AC82-4416-8DE9-5E1F4BA189EB}" destId="{72335A75-1C2E-4C2B-A133-9EF55D7FB674}" srcOrd="0" destOrd="0" presId="urn:microsoft.com/office/officeart/2005/8/layout/arrow5"/>
    <dgm:cxn modelId="{A631438F-C7F2-40F8-9208-BE8AE7F3E8C7}" srcId="{079C9C12-D38E-4EA9-B6A6-A6AD96230288}" destId="{A33C1102-AC82-4416-8DE9-5E1F4BA189EB}" srcOrd="0" destOrd="0" parTransId="{D47FA01B-7128-4488-92BB-F7B2BEE0F501}" sibTransId="{AA89DBEA-B58E-4C73-8789-E1602222784A}"/>
    <dgm:cxn modelId="{E435A3F3-CE18-4A43-BD34-2F8BFA2A688A}" srcId="{079C9C12-D38E-4EA9-B6A6-A6AD96230288}" destId="{5C2C0114-34D8-4604-AC69-04EF78AEE0C7}" srcOrd="1" destOrd="0" parTransId="{58228942-7313-4A55-804B-9CEF6C7074AE}" sibTransId="{849B21E0-4517-432B-8AC9-D68B7DDDBD27}"/>
    <dgm:cxn modelId="{87FA26B9-DD8D-435E-B6E3-36B8AFF80113}" type="presOf" srcId="{5C2C0114-34D8-4604-AC69-04EF78AEE0C7}" destId="{CC922471-A960-480B-A222-0258ACE69189}" srcOrd="0" destOrd="0" presId="urn:microsoft.com/office/officeart/2005/8/layout/arrow5"/>
    <dgm:cxn modelId="{C2A1A288-57CF-463F-9540-AE74542FF6D6}" type="presParOf" srcId="{E9A69395-F444-4A72-B6CC-60C1B750AEE7}" destId="{72335A75-1C2E-4C2B-A133-9EF55D7FB674}" srcOrd="0" destOrd="0" presId="urn:microsoft.com/office/officeart/2005/8/layout/arrow5"/>
    <dgm:cxn modelId="{3BFB9467-894C-494C-B697-658DFAFE1502}" type="presParOf" srcId="{E9A69395-F444-4A72-B6CC-60C1B750AEE7}" destId="{CC922471-A960-480B-A222-0258ACE69189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6AE304-0922-44FD-80AA-5CA04CBBC1BD}">
      <dsp:nvSpPr>
        <dsp:cNvPr id="0" name=""/>
        <dsp:cNvSpPr/>
      </dsp:nvSpPr>
      <dsp:spPr>
        <a:xfrm>
          <a:off x="0" y="0"/>
          <a:ext cx="3095625" cy="309562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2885242-3A52-4C98-8C7A-87415F1D2B4D}">
      <dsp:nvSpPr>
        <dsp:cNvPr id="0" name=""/>
        <dsp:cNvSpPr/>
      </dsp:nvSpPr>
      <dsp:spPr>
        <a:xfrm>
          <a:off x="1547812" y="0"/>
          <a:ext cx="6691312" cy="30956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Visit their Store?</a:t>
          </a:r>
          <a:endParaRPr lang="en-US" sz="4100" kern="1200" dirty="0"/>
        </a:p>
      </dsp:txBody>
      <dsp:txXfrm>
        <a:off x="1547812" y="0"/>
        <a:ext cx="6691312" cy="928689"/>
      </dsp:txXfrm>
    </dsp:sp>
    <dsp:sp modelId="{5EBC1C67-5EE6-4131-A80B-D32F0FD67BC2}">
      <dsp:nvSpPr>
        <dsp:cNvPr id="0" name=""/>
        <dsp:cNvSpPr/>
      </dsp:nvSpPr>
      <dsp:spPr>
        <a:xfrm>
          <a:off x="541735" y="928689"/>
          <a:ext cx="2012154" cy="201215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1628512"/>
                <a:satOff val="5598"/>
                <a:lumOff val="-2686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1628512"/>
                <a:satOff val="5598"/>
                <a:lumOff val="-2686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6CBD9F6-7F43-4EE8-825C-274F71263362}">
      <dsp:nvSpPr>
        <dsp:cNvPr id="0" name=""/>
        <dsp:cNvSpPr/>
      </dsp:nvSpPr>
      <dsp:spPr>
        <a:xfrm>
          <a:off x="1547812" y="928689"/>
          <a:ext cx="6691312" cy="201215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1628512"/>
              <a:satOff val="5598"/>
              <a:lumOff val="-2686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Chat on Phone?</a:t>
          </a:r>
          <a:endParaRPr lang="en-US" sz="4100" kern="1200" dirty="0"/>
        </a:p>
      </dsp:txBody>
      <dsp:txXfrm>
        <a:off x="1547812" y="928689"/>
        <a:ext cx="6691312" cy="928686"/>
      </dsp:txXfrm>
    </dsp:sp>
    <dsp:sp modelId="{1ED62DA2-01A4-4CF8-BE42-4AC8DD1B1B56}">
      <dsp:nvSpPr>
        <dsp:cNvPr id="0" name=""/>
        <dsp:cNvSpPr/>
      </dsp:nvSpPr>
      <dsp:spPr>
        <a:xfrm>
          <a:off x="1083469" y="1857375"/>
          <a:ext cx="928686" cy="928686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3257024"/>
                <a:satOff val="11196"/>
                <a:lumOff val="-5372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3257024"/>
                <a:satOff val="11196"/>
                <a:lumOff val="-5372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FEE355F-2504-47D8-BC2A-A9E7837AC2B0}">
      <dsp:nvSpPr>
        <dsp:cNvPr id="0" name=""/>
        <dsp:cNvSpPr/>
      </dsp:nvSpPr>
      <dsp:spPr>
        <a:xfrm>
          <a:off x="1547812" y="1857375"/>
          <a:ext cx="6691312" cy="92868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3257024"/>
              <a:satOff val="11196"/>
              <a:lumOff val="-5372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Conversations at Shows?</a:t>
          </a:r>
          <a:endParaRPr lang="en-US" sz="4100" kern="1200" dirty="0"/>
        </a:p>
      </dsp:txBody>
      <dsp:txXfrm>
        <a:off x="1547812" y="1857375"/>
        <a:ext cx="6691312" cy="9286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33C2C2-46A2-43DA-B759-F7E07927D3BA}">
      <dsp:nvSpPr>
        <dsp:cNvPr id="0" name=""/>
        <dsp:cNvSpPr/>
      </dsp:nvSpPr>
      <dsp:spPr>
        <a:xfrm rot="16200000">
          <a:off x="-239328" y="240334"/>
          <a:ext cx="3095625" cy="2614956"/>
        </a:xfrm>
        <a:prstGeom prst="flowChartManualOperati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4950" tIns="0" rIns="236761" bIns="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People?</a:t>
          </a:r>
          <a:endParaRPr lang="en-US" sz="3700" kern="1200" dirty="0"/>
        </a:p>
      </dsp:txBody>
      <dsp:txXfrm rot="5400000">
        <a:off x="1007" y="619124"/>
        <a:ext cx="2614956" cy="1857375"/>
      </dsp:txXfrm>
    </dsp:sp>
    <dsp:sp modelId="{B693149C-9B1A-4B86-AC83-B4A5F1D904F2}">
      <dsp:nvSpPr>
        <dsp:cNvPr id="0" name=""/>
        <dsp:cNvSpPr/>
      </dsp:nvSpPr>
      <dsp:spPr>
        <a:xfrm rot="16200000">
          <a:off x="2571750" y="240334"/>
          <a:ext cx="3095625" cy="2614956"/>
        </a:xfrm>
        <a:prstGeom prst="flowChartManualOperati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4950" tIns="0" rIns="236761" bIns="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Logistics?</a:t>
          </a:r>
          <a:endParaRPr lang="en-US" sz="3700" kern="1200" dirty="0"/>
        </a:p>
      </dsp:txBody>
      <dsp:txXfrm rot="5400000">
        <a:off x="2812085" y="619124"/>
        <a:ext cx="2614956" cy="1857375"/>
      </dsp:txXfrm>
    </dsp:sp>
    <dsp:sp modelId="{E5890C97-1B8B-4A51-974C-3161A3EF6C7D}">
      <dsp:nvSpPr>
        <dsp:cNvPr id="0" name=""/>
        <dsp:cNvSpPr/>
      </dsp:nvSpPr>
      <dsp:spPr>
        <a:xfrm rot="16200000">
          <a:off x="5382828" y="240334"/>
          <a:ext cx="3095625" cy="2614956"/>
        </a:xfrm>
        <a:prstGeom prst="flowChartManualOperati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4950" tIns="0" rIns="236761" bIns="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Timing?</a:t>
          </a:r>
          <a:endParaRPr lang="en-US" sz="3700" kern="1200" dirty="0"/>
        </a:p>
      </dsp:txBody>
      <dsp:txXfrm rot="5400000">
        <a:off x="5623163" y="619124"/>
        <a:ext cx="2614956" cy="18573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Lucida Grande" pitchFamily="-110" charset="0"/>
                <a:ea typeface="Geneva" pitchFamily="-110" charset="0"/>
                <a:cs typeface="Geneva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Lucida Grande" pitchFamily="-110" charset="0"/>
                <a:ea typeface="Geneva" pitchFamily="-110" charset="0"/>
                <a:cs typeface="Geneva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Lucida Grande" pitchFamily="-110" charset="0"/>
                <a:ea typeface="Geneva" pitchFamily="-110" charset="0"/>
                <a:cs typeface="Geneva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8F449F1-814B-44A1-8C83-4B010B68E4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347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Lucida Grande" pitchFamily="-110" charset="0"/>
        <a:ea typeface="Geneva" pitchFamily="-110" charset="0"/>
        <a:cs typeface="Geneva" pitchFamily="-110" charset="0"/>
      </a:defRPr>
    </a:lvl1pPr>
    <a:lvl2pPr marL="285750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Lucida Grande" pitchFamily="-110" charset="0"/>
        <a:ea typeface="Geneva" pitchFamily="-110" charset="0"/>
        <a:cs typeface="Geneva" pitchFamily="-110" charset="0"/>
      </a:defRPr>
    </a:lvl2pPr>
    <a:lvl3pPr marL="571500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Lucida Grande" pitchFamily="-110" charset="0"/>
        <a:ea typeface="Geneva" pitchFamily="-110" charset="0"/>
        <a:cs typeface="Geneva" pitchFamily="-110" charset="0"/>
      </a:defRPr>
    </a:lvl3pPr>
    <a:lvl4pPr marL="857250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Lucida Grande" pitchFamily="-110" charset="0"/>
        <a:ea typeface="Geneva" pitchFamily="-110" charset="0"/>
        <a:cs typeface="Geneva" pitchFamily="-110" charset="0"/>
      </a:defRPr>
    </a:lvl4pPr>
    <a:lvl5pPr marL="1143000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Lucida Grande" pitchFamily="-110" charset="0"/>
        <a:ea typeface="Geneva" pitchFamily="-110" charset="0"/>
        <a:cs typeface="Geneva" pitchFamily="-110" charset="0"/>
      </a:defRPr>
    </a:lvl5pPr>
    <a:lvl6pPr marL="1428750" algn="l" defTabSz="28575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714500" algn="l" defTabSz="28575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000250" algn="l" defTabSz="28575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286000" algn="l" defTabSz="28575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1pPr>
            <a:lvl2pPr marL="37931725" indent="-37474525"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2pPr>
            <a:lvl3pPr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3pPr>
            <a:lvl4pPr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4pPr>
            <a:lvl5pPr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9pPr>
          </a:lstStyle>
          <a:p>
            <a:fld id="{AEA04295-7F45-419E-BE37-6B2BF33FB1D9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Lucida Grande" pitchFamily="-65" charset="0"/>
              <a:ea typeface="Geneva" pitchFamily="-65" charset="0"/>
              <a:cs typeface="Geneva" pitchFamily="-65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1pPr>
            <a:lvl2pPr marL="37931725" indent="-37474525"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2pPr>
            <a:lvl3pPr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3pPr>
            <a:lvl4pPr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4pPr>
            <a:lvl5pPr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9pPr>
          </a:lstStyle>
          <a:p>
            <a:fld id="{C7513EBD-4D3C-4BCB-8B45-39820F19DC3D}" type="slidenum">
              <a:rPr lang="en-US" sz="1200"/>
              <a:pPr/>
              <a:t>2</a:t>
            </a:fld>
            <a:endParaRPr lang="en-US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Lucida Grande" pitchFamily="-65" charset="0"/>
              <a:ea typeface="Geneva" pitchFamily="-65" charset="0"/>
              <a:cs typeface="Geneva" pitchFamily="-65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1pPr>
            <a:lvl2pPr marL="37931725" indent="-37474525"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2pPr>
            <a:lvl3pPr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3pPr>
            <a:lvl4pPr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4pPr>
            <a:lvl5pPr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Lucida Grande" pitchFamily="-65" charset="0"/>
                <a:ea typeface="Geneva" pitchFamily="-65" charset="0"/>
                <a:cs typeface="Geneva" pitchFamily="-65" charset="0"/>
              </a:defRPr>
            </a:lvl9pPr>
          </a:lstStyle>
          <a:p>
            <a:fld id="{C7513EBD-4D3C-4BCB-8B45-39820F19DC3D}" type="slidenum">
              <a:rPr lang="en-US" sz="1200"/>
              <a:pPr/>
              <a:t>3</a:t>
            </a:fld>
            <a:endParaRPr lang="en-US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Lucida Grande" pitchFamily="-65" charset="0"/>
              <a:ea typeface="Geneva" pitchFamily="-65" charset="0"/>
              <a:cs typeface="Geneva" pitchFamily="-65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203" y="2143125"/>
            <a:ext cx="6401594" cy="1313656"/>
          </a:xfrm>
        </p:spPr>
        <p:txBody>
          <a:bodyPr/>
          <a:lstStyle>
            <a:lvl1pPr marL="0" indent="0" algn="ctr">
              <a:buNone/>
              <a:defRPr/>
            </a:lvl1pPr>
            <a:lvl2pPr marL="285750" indent="0" algn="ctr">
              <a:buNone/>
              <a:defRPr/>
            </a:lvl2pPr>
            <a:lvl3pPr marL="571500" indent="0" algn="ctr">
              <a:buNone/>
              <a:defRPr/>
            </a:lvl3pPr>
            <a:lvl4pPr marL="857250" indent="0" algn="ctr">
              <a:buNone/>
              <a:defRPr/>
            </a:lvl4pPr>
            <a:lvl5pPr marL="1143000" indent="0" algn="ctr">
              <a:buNone/>
              <a:defRPr/>
            </a:lvl5pPr>
            <a:lvl6pPr marL="1428750" indent="0" algn="ctr">
              <a:buNone/>
              <a:defRPr/>
            </a:lvl6pPr>
            <a:lvl7pPr marL="1714500" indent="0" algn="ctr">
              <a:buNone/>
              <a:defRPr/>
            </a:lvl7pPr>
            <a:lvl8pPr marL="2000250" indent="0" algn="ctr">
              <a:buNone/>
              <a:defRPr/>
            </a:lvl8pPr>
            <a:lvl9pPr marL="22860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399" y="857250"/>
            <a:ext cx="8229203" cy="857250"/>
          </a:xfrm>
          <a:prstGeom prst="rect">
            <a:avLst/>
          </a:prstGeom>
        </p:spPr>
        <p:txBody>
          <a:bodyPr vert="horz" lIns="57150" tIns="28575" rIns="57150" bIns="28575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399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399" y="206375"/>
            <a:ext cx="8229203" cy="857250"/>
          </a:xfrm>
          <a:prstGeom prst="rect">
            <a:avLst/>
          </a:prstGeom>
        </p:spPr>
        <p:txBody>
          <a:bodyPr vert="horz" lIns="57150" tIns="28575" rIns="57150" bIns="28575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024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52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875" y="1524000"/>
            <a:ext cx="8239125" cy="309562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399" y="857250"/>
            <a:ext cx="8229203" cy="857250"/>
          </a:xfrm>
          <a:prstGeom prst="rect">
            <a:avLst/>
          </a:prstGeom>
        </p:spPr>
        <p:txBody>
          <a:bodyPr vert="horz" lIns="57150" tIns="28575" rIns="57150" bIns="28575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27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4977"/>
            <a:ext cx="7772797" cy="1021953"/>
          </a:xfrm>
          <a:prstGeom prst="rect">
            <a:avLst/>
          </a:prstGeom>
        </p:spPr>
        <p:txBody>
          <a:bodyPr vert="horz" lIns="57150" tIns="28575" rIns="57150" bIns="28575" anchor="t"/>
          <a:lstStyle>
            <a:lvl1pPr algn="l">
              <a:defRPr sz="2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836"/>
            <a:ext cx="7772797" cy="1125141"/>
          </a:xfrm>
        </p:spPr>
        <p:txBody>
          <a:bodyPr anchor="b"/>
          <a:lstStyle>
            <a:lvl1pPr marL="0" indent="0">
              <a:buNone/>
              <a:defRPr sz="1300"/>
            </a:lvl1pPr>
            <a:lvl2pPr marL="285750" indent="0">
              <a:buNone/>
              <a:defRPr sz="1100"/>
            </a:lvl2pPr>
            <a:lvl3pPr marL="571500" indent="0">
              <a:buNone/>
              <a:defRPr sz="1000"/>
            </a:lvl3pPr>
            <a:lvl4pPr marL="857250" indent="0">
              <a:buNone/>
              <a:defRPr sz="900"/>
            </a:lvl4pPr>
            <a:lvl5pPr marL="1143000" indent="0">
              <a:buNone/>
              <a:defRPr sz="900"/>
            </a:lvl5pPr>
            <a:lvl6pPr marL="1428750" indent="0">
              <a:buNone/>
              <a:defRPr sz="900"/>
            </a:lvl6pPr>
            <a:lvl7pPr marL="1714500" indent="0">
              <a:buNone/>
              <a:defRPr sz="900"/>
            </a:lvl7pPr>
            <a:lvl8pPr marL="2000250" indent="0">
              <a:buNone/>
              <a:defRPr sz="900"/>
            </a:lvl8pPr>
            <a:lvl9pPr marL="22860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477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3875" y="1524000"/>
            <a:ext cx="4071938" cy="3095625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91062" y="1524000"/>
            <a:ext cx="4071938" cy="3095625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399" y="857250"/>
            <a:ext cx="8229203" cy="857250"/>
          </a:xfrm>
          <a:prstGeom prst="rect">
            <a:avLst/>
          </a:prstGeom>
        </p:spPr>
        <p:txBody>
          <a:bodyPr vert="horz" lIns="57150" tIns="28575" rIns="57150" bIns="28575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54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399" y="857250"/>
            <a:ext cx="8229203" cy="857250"/>
          </a:xfrm>
          <a:prstGeom prst="rect">
            <a:avLst/>
          </a:prstGeom>
        </p:spPr>
        <p:txBody>
          <a:bodyPr vert="horz" lIns="57150" tIns="28575" rIns="57150" bIns="28575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399" y="1556742"/>
            <a:ext cx="4040188" cy="480219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285750" indent="0">
              <a:buNone/>
              <a:defRPr sz="1300" b="1"/>
            </a:lvl2pPr>
            <a:lvl3pPr marL="571500" indent="0">
              <a:buNone/>
              <a:defRPr sz="1100" b="1"/>
            </a:lvl3pPr>
            <a:lvl4pPr marL="857250" indent="0">
              <a:buNone/>
              <a:defRPr sz="1000" b="1"/>
            </a:lvl4pPr>
            <a:lvl5pPr marL="1143000" indent="0">
              <a:buNone/>
              <a:defRPr sz="1000" b="1"/>
            </a:lvl5pPr>
            <a:lvl6pPr marL="1428750" indent="0">
              <a:buNone/>
              <a:defRPr sz="1000" b="1"/>
            </a:lvl6pPr>
            <a:lvl7pPr marL="1714500" indent="0">
              <a:buNone/>
              <a:defRPr sz="1000" b="1"/>
            </a:lvl7pPr>
            <a:lvl8pPr marL="2000250" indent="0">
              <a:buNone/>
              <a:defRPr sz="1000" b="1"/>
            </a:lvl8pPr>
            <a:lvl9pPr marL="2286000" indent="0">
              <a:buNone/>
              <a:defRPr sz="1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399" y="2036961"/>
            <a:ext cx="4040188" cy="2963664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22" y="1556742"/>
            <a:ext cx="4041180" cy="480219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285750" indent="0">
              <a:buNone/>
              <a:defRPr sz="1300" b="1"/>
            </a:lvl2pPr>
            <a:lvl3pPr marL="571500" indent="0">
              <a:buNone/>
              <a:defRPr sz="1100" b="1"/>
            </a:lvl3pPr>
            <a:lvl4pPr marL="857250" indent="0">
              <a:buNone/>
              <a:defRPr sz="1000" b="1"/>
            </a:lvl4pPr>
            <a:lvl5pPr marL="1143000" indent="0">
              <a:buNone/>
              <a:defRPr sz="1000" b="1"/>
            </a:lvl5pPr>
            <a:lvl6pPr marL="1428750" indent="0">
              <a:buNone/>
              <a:defRPr sz="1000" b="1"/>
            </a:lvl6pPr>
            <a:lvl7pPr marL="1714500" indent="0">
              <a:buNone/>
              <a:defRPr sz="1000" b="1"/>
            </a:lvl7pPr>
            <a:lvl8pPr marL="2000250" indent="0">
              <a:buNone/>
              <a:defRPr sz="1000" b="1"/>
            </a:lvl8pPr>
            <a:lvl9pPr marL="2286000" indent="0">
              <a:buNone/>
              <a:defRPr sz="1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22" y="2036961"/>
            <a:ext cx="4041180" cy="2963664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74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399" y="857250"/>
            <a:ext cx="8229203" cy="857250"/>
          </a:xfrm>
          <a:prstGeom prst="rect">
            <a:avLst/>
          </a:prstGeom>
        </p:spPr>
        <p:txBody>
          <a:bodyPr vert="horz" lIns="57150" tIns="28575" rIns="57150" bIns="28575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514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864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399" y="809625"/>
            <a:ext cx="3008313" cy="266899"/>
          </a:xfrm>
          <a:prstGeom prst="rect">
            <a:avLst/>
          </a:prstGeom>
        </p:spPr>
        <p:txBody>
          <a:bodyPr vert="horz" lIns="57150" tIns="28575" rIns="57150" bIns="28575" anchor="b"/>
          <a:lstStyle>
            <a:lvl1pPr algn="l">
              <a:defRPr sz="1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852" y="809624"/>
            <a:ext cx="5111750" cy="3667126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399" y="1076524"/>
            <a:ext cx="3008313" cy="3518297"/>
          </a:xfrm>
        </p:spPr>
        <p:txBody>
          <a:bodyPr/>
          <a:lstStyle>
            <a:lvl1pPr marL="0" indent="0">
              <a:buNone/>
              <a:defRPr sz="900"/>
            </a:lvl1pPr>
            <a:lvl2pPr marL="285750" indent="0">
              <a:buNone/>
              <a:defRPr sz="800"/>
            </a:lvl2pPr>
            <a:lvl3pPr marL="571500" indent="0">
              <a:buNone/>
              <a:defRPr sz="600"/>
            </a:lvl3pPr>
            <a:lvl4pPr marL="857250" indent="0">
              <a:buNone/>
              <a:defRPr sz="600"/>
            </a:lvl4pPr>
            <a:lvl5pPr marL="1143000" indent="0">
              <a:buNone/>
              <a:defRPr sz="600"/>
            </a:lvl5pPr>
            <a:lvl6pPr marL="1428750" indent="0">
              <a:buNone/>
              <a:defRPr sz="600"/>
            </a:lvl6pPr>
            <a:lvl7pPr marL="1714500" indent="0">
              <a:buNone/>
              <a:defRPr sz="600"/>
            </a:lvl7pPr>
            <a:lvl8pPr marL="2000250" indent="0">
              <a:buNone/>
              <a:defRPr sz="600"/>
            </a:lvl8pPr>
            <a:lvl9pPr marL="2286000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267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0" y="4000500"/>
            <a:ext cx="5486797" cy="424656"/>
          </a:xfrm>
          <a:prstGeom prst="rect">
            <a:avLst/>
          </a:prstGeom>
        </p:spPr>
        <p:txBody>
          <a:bodyPr vert="horz" lIns="57150" tIns="28575" rIns="57150" bIns="28575" anchor="b"/>
          <a:lstStyle>
            <a:lvl1pPr algn="l">
              <a:defRPr sz="1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14500" y="904875"/>
            <a:ext cx="5486797" cy="3086695"/>
          </a:xfrm>
        </p:spPr>
        <p:txBody>
          <a:bodyPr/>
          <a:lstStyle>
            <a:lvl1pPr marL="0" indent="0">
              <a:buNone/>
              <a:defRPr sz="2000"/>
            </a:lvl1pPr>
            <a:lvl2pPr marL="285750" indent="0">
              <a:buNone/>
              <a:defRPr sz="1800"/>
            </a:lvl2pPr>
            <a:lvl3pPr marL="571500" indent="0">
              <a:buNone/>
              <a:defRPr sz="1500"/>
            </a:lvl3pPr>
            <a:lvl4pPr marL="857250" indent="0">
              <a:buNone/>
              <a:defRPr sz="1300"/>
            </a:lvl4pPr>
            <a:lvl5pPr marL="1143000" indent="0">
              <a:buNone/>
              <a:defRPr sz="1300"/>
            </a:lvl5pPr>
            <a:lvl6pPr marL="1428750" indent="0">
              <a:buNone/>
              <a:defRPr sz="1300"/>
            </a:lvl6pPr>
            <a:lvl7pPr marL="1714500" indent="0">
              <a:buNone/>
              <a:defRPr sz="1300"/>
            </a:lvl7pPr>
            <a:lvl8pPr marL="2000250" indent="0">
              <a:buNone/>
              <a:defRPr sz="1300"/>
            </a:lvl8pPr>
            <a:lvl9pPr marL="2286000" indent="0">
              <a:buNone/>
              <a:defRPr sz="13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14500" y="4539258"/>
            <a:ext cx="5486797" cy="604242"/>
          </a:xfrm>
        </p:spPr>
        <p:txBody>
          <a:bodyPr/>
          <a:lstStyle>
            <a:lvl1pPr marL="0" indent="0">
              <a:buNone/>
              <a:defRPr sz="900"/>
            </a:lvl1pPr>
            <a:lvl2pPr marL="285750" indent="0">
              <a:buNone/>
              <a:defRPr sz="800"/>
            </a:lvl2pPr>
            <a:lvl3pPr marL="571500" indent="0">
              <a:buNone/>
              <a:defRPr sz="600"/>
            </a:lvl3pPr>
            <a:lvl4pPr marL="857250" indent="0">
              <a:buNone/>
              <a:defRPr sz="600"/>
            </a:lvl4pPr>
            <a:lvl5pPr marL="1143000" indent="0">
              <a:buNone/>
              <a:defRPr sz="600"/>
            </a:lvl5pPr>
            <a:lvl6pPr marL="1428750" indent="0">
              <a:buNone/>
              <a:defRPr sz="600"/>
            </a:lvl6pPr>
            <a:lvl7pPr marL="1714500" indent="0">
              <a:buNone/>
              <a:defRPr sz="600"/>
            </a:lvl7pPr>
            <a:lvl8pPr marL="2000250" indent="0">
              <a:buNone/>
              <a:defRPr sz="600"/>
            </a:lvl8pPr>
            <a:lvl9pPr marL="2286000" indent="0">
              <a:buNone/>
              <a:defRPr sz="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1068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NS13IdeaCentertopbar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3875" y="1143000"/>
            <a:ext cx="8239125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9" tIns="40819" rIns="81639" bIns="408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23875" y="4476750"/>
            <a:ext cx="70008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639" tIns="40819" rIns="81639" bIns="40819" numCol="1" anchor="t" anchorCtr="0" compatLnSpc="1">
            <a:prstTxWarp prst="textNoShape">
              <a:avLst/>
            </a:prstTxWarp>
          </a:bodyPr>
          <a:lstStyle>
            <a:lvl1pPr algn="ctr">
              <a:defRPr sz="1300">
                <a:latin typeface="Lucida Grande" pitchFamily="-112" charset="0"/>
                <a:ea typeface="Geneva" pitchFamily="-112" charset="0"/>
                <a:cs typeface="Geneva" pitchFamily="-112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3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txStyles>
    <p:titleStyle>
      <a:lvl1pPr algn="ctr" defTabSz="815975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15975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Lucida Grande" pitchFamily="-110" charset="0"/>
          <a:ea typeface="Geneva" pitchFamily="-110" charset="0"/>
          <a:cs typeface="Geneva" pitchFamily="-110" charset="0"/>
        </a:defRPr>
      </a:lvl2pPr>
      <a:lvl3pPr algn="ctr" defTabSz="815975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Lucida Grande" pitchFamily="-110" charset="0"/>
          <a:ea typeface="Geneva" pitchFamily="-110" charset="0"/>
          <a:cs typeface="Geneva" pitchFamily="-110" charset="0"/>
        </a:defRPr>
      </a:lvl3pPr>
      <a:lvl4pPr algn="ctr" defTabSz="815975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Lucida Grande" pitchFamily="-110" charset="0"/>
          <a:ea typeface="Geneva" pitchFamily="-110" charset="0"/>
          <a:cs typeface="Geneva" pitchFamily="-110" charset="0"/>
        </a:defRPr>
      </a:lvl4pPr>
      <a:lvl5pPr algn="ctr" defTabSz="815975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Lucida Grande" pitchFamily="-110" charset="0"/>
          <a:ea typeface="Geneva" pitchFamily="-110" charset="0"/>
          <a:cs typeface="Geneva" pitchFamily="-110" charset="0"/>
        </a:defRPr>
      </a:lvl5pPr>
      <a:lvl6pPr marL="285750" algn="ctr" defTabSz="816571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Lucida Grande" pitchFamily="-110" charset="0"/>
          <a:ea typeface="Geneva" pitchFamily="-110" charset="0"/>
          <a:cs typeface="Geneva" pitchFamily="-110" charset="0"/>
        </a:defRPr>
      </a:lvl6pPr>
      <a:lvl7pPr marL="571500" algn="ctr" defTabSz="816571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Lucida Grande" pitchFamily="-110" charset="0"/>
          <a:ea typeface="Geneva" pitchFamily="-110" charset="0"/>
          <a:cs typeface="Geneva" pitchFamily="-110" charset="0"/>
        </a:defRPr>
      </a:lvl7pPr>
      <a:lvl8pPr marL="857250" algn="ctr" defTabSz="816571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Lucida Grande" pitchFamily="-110" charset="0"/>
          <a:ea typeface="Geneva" pitchFamily="-110" charset="0"/>
          <a:cs typeface="Geneva" pitchFamily="-110" charset="0"/>
        </a:defRPr>
      </a:lvl8pPr>
      <a:lvl9pPr marL="1143000" algn="ctr" defTabSz="816571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Lucida Grande" pitchFamily="-110" charset="0"/>
          <a:ea typeface="Geneva" pitchFamily="-110" charset="0"/>
          <a:cs typeface="Geneva" pitchFamily="-110" charset="0"/>
        </a:defRPr>
      </a:lvl9pPr>
    </p:titleStyle>
    <p:bodyStyle>
      <a:lvl1pPr marL="306388" indent="-306388" algn="l" defTabSz="815975" rtl="0" eaLnBrk="0" fontAlgn="base" hangingPunct="0">
        <a:spcBef>
          <a:spcPct val="20000"/>
        </a:spcBef>
        <a:spcAft>
          <a:spcPts val="696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663575" indent="-255588" algn="l" defTabSz="815975" rtl="0" eaLnBrk="0" fontAlgn="base" hangingPunct="0">
        <a:spcBef>
          <a:spcPct val="20000"/>
        </a:spcBef>
        <a:spcAft>
          <a:spcPts val="696"/>
        </a:spcAft>
        <a:buChar char="–"/>
        <a:defRPr sz="2500">
          <a:solidFill>
            <a:schemeClr val="tx1"/>
          </a:solidFill>
          <a:latin typeface="+mn-lt"/>
          <a:ea typeface="+mn-ea"/>
          <a:cs typeface="+mn-cs"/>
        </a:defRPr>
      </a:lvl2pPr>
      <a:lvl3pPr marL="1020763" indent="-203200" algn="l" defTabSz="815975" rtl="0" eaLnBrk="0" fontAlgn="base" hangingPunct="0">
        <a:spcBef>
          <a:spcPct val="20000"/>
        </a:spcBef>
        <a:spcAft>
          <a:spcPts val="696"/>
        </a:spcAft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3pPr>
      <a:lvl4pPr marL="1428750" indent="-203200" algn="l" defTabSz="815975" rtl="0" eaLnBrk="0" fontAlgn="base" hangingPunct="0">
        <a:spcBef>
          <a:spcPct val="20000"/>
        </a:spcBef>
        <a:spcAft>
          <a:spcPts val="696"/>
        </a:spcAft>
        <a:buChar char="–"/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35150" indent="-203200" algn="l" defTabSz="815975" rtl="0" eaLnBrk="0" fontAlgn="base" hangingPunct="0">
        <a:spcBef>
          <a:spcPct val="20000"/>
        </a:spcBef>
        <a:spcAft>
          <a:spcPts val="696"/>
        </a:spcAft>
        <a:buChar char="»"/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122289" indent="-203399" algn="l" defTabSz="816571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408039" indent="-203399" algn="l" defTabSz="816571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2693789" indent="-203399" algn="l" defTabSz="816571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2979539" indent="-203399" algn="l" defTabSz="816571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750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1pPr>
      <a:lvl2pPr marL="285750" algn="l" defTabSz="285750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algn="l" defTabSz="285750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857250" algn="l" defTabSz="285750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algn="l" defTabSz="285750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28750" algn="l" defTabSz="285750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714500" algn="l" defTabSz="285750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2000250" algn="l" defTabSz="285750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algn="l" defTabSz="285750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2286000"/>
            <a:ext cx="7772400" cy="10953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b="1" smtClean="0">
                <a:solidFill>
                  <a:schemeClr val="bg1"/>
                </a:solidFill>
                <a:latin typeface="Century Gothic" pitchFamily="-65" charset="0"/>
              </a:rPr>
              <a:t>Course Title</a:t>
            </a:r>
          </a:p>
        </p:txBody>
      </p:sp>
      <p:pic>
        <p:nvPicPr>
          <p:cNvPr id="14339" name="Picture 4" descr="NS13IdeaCentermai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724400" y="361950"/>
            <a:ext cx="4191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“Everything I Learned, </a:t>
            </a:r>
            <a:br>
              <a:rPr lang="en-US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r>
              <a:rPr lang="en-US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 Learned from </a:t>
            </a:r>
            <a:br>
              <a:rPr lang="en-US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r>
              <a:rPr lang="en-US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My Fellow Retailers”</a:t>
            </a:r>
          </a:p>
          <a:p>
            <a:pPr algn="r"/>
            <a:endParaRPr lang="en-US" sz="28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r"/>
            <a:r>
              <a:rPr lang="en-US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- A Panel Discussion</a:t>
            </a:r>
            <a:endParaRPr lang="en-US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3502245"/>
              </p:ext>
            </p:extLst>
          </p:nvPr>
        </p:nvGraphicFramePr>
        <p:xfrm>
          <a:off x="523875" y="1524000"/>
          <a:ext cx="8239125" cy="3095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Faced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057400" y="29593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Implementing Ideas</a:t>
            </a:r>
            <a:endParaRPr lang="en-US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6193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740271"/>
              </p:ext>
            </p:extLst>
          </p:nvPr>
        </p:nvGraphicFramePr>
        <p:xfrm>
          <a:off x="523875" y="1524000"/>
          <a:ext cx="8239125" cy="3095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Idea that Did Not Work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057400" y="29593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Implementing Ideas</a:t>
            </a:r>
            <a:endParaRPr lang="en-US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6679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5797675"/>
              </p:ext>
            </p:extLst>
          </p:nvPr>
        </p:nvGraphicFramePr>
        <p:xfrm>
          <a:off x="523875" y="1524000"/>
          <a:ext cx="8239125" cy="3095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Idea that Did Work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057400" y="29593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Implementing Ideas</a:t>
            </a:r>
            <a:endParaRPr lang="en-US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6486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36555" y="2110085"/>
            <a:ext cx="60708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Closing Thoughts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8640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33792" y="2110085"/>
            <a:ext cx="567642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Thank You!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4254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7888" y="857250"/>
            <a:ext cx="4108714" cy="857250"/>
          </a:xfrm>
        </p:spPr>
        <p:txBody>
          <a:bodyPr/>
          <a:lstStyle/>
          <a:p>
            <a:pPr algn="r"/>
            <a:r>
              <a:rPr lang="en-US" dirty="0" smtClean="0"/>
              <a:t>Evan Jones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046657"/>
            <a:ext cx="2971800" cy="3827679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2795131"/>
            <a:ext cx="4126213" cy="220441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7888" y="857250"/>
            <a:ext cx="4108714" cy="857250"/>
          </a:xfrm>
        </p:spPr>
        <p:txBody>
          <a:bodyPr/>
          <a:lstStyle/>
          <a:p>
            <a:pPr algn="r"/>
            <a:r>
              <a:rPr lang="en-US" dirty="0" smtClean="0"/>
              <a:t>Connie Smith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243" y="970661"/>
            <a:ext cx="2927757" cy="3903676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86440" y="3028950"/>
            <a:ext cx="4864173" cy="184538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257686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store</a:t>
            </a:r>
          </a:p>
          <a:p>
            <a:r>
              <a:rPr lang="en-US" dirty="0" smtClean="0"/>
              <a:t>Your staff</a:t>
            </a:r>
          </a:p>
          <a:p>
            <a:r>
              <a:rPr lang="en-US" dirty="0" smtClean="0"/>
              <a:t>Yourself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few words about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93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for Ideas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Where do you gather ideas?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75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 Meetings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66" y="1733550"/>
            <a:ext cx="8380953" cy="1076191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17"/>
          <a:stretch/>
        </p:blipFill>
        <p:spPr>
          <a:xfrm>
            <a:off x="6629400" y="2960917"/>
            <a:ext cx="2001798" cy="1978696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7" name="TextBox 6"/>
          <p:cNvSpPr txBox="1"/>
          <p:nvPr/>
        </p:nvSpPr>
        <p:spPr>
          <a:xfrm>
            <a:off x="2057400" y="29593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Sources for Ideas</a:t>
            </a:r>
            <a:endParaRPr lang="en-US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7470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 Meetings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99" y="1962150"/>
            <a:ext cx="3604701" cy="2057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2691005"/>
            <a:ext cx="3297198" cy="1808139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7" name="TextBox 6"/>
          <p:cNvSpPr txBox="1"/>
          <p:nvPr/>
        </p:nvSpPr>
        <p:spPr>
          <a:xfrm>
            <a:off x="2057400" y="29593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Sources for Ideas</a:t>
            </a:r>
            <a:endParaRPr lang="en-US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663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8931395"/>
              </p:ext>
            </p:extLst>
          </p:nvPr>
        </p:nvGraphicFramePr>
        <p:xfrm>
          <a:off x="523875" y="1524000"/>
          <a:ext cx="8239125" cy="3095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Ideas from Fellow Retailers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057400" y="29593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Sources for Ideas</a:t>
            </a:r>
            <a:endParaRPr lang="en-US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179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New Ideas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Challenges faced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95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Lucida Grande"/>
        <a:ea typeface="Geneva"/>
        <a:cs typeface="Geneva"/>
      </a:majorFont>
      <a:minorFont>
        <a:latin typeface="Century Gothic"/>
        <a:ea typeface="Geneva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Grande" pitchFamily="-110" charset="0"/>
            <a:ea typeface="Geneva" pitchFamily="-110" charset="0"/>
            <a:cs typeface="Geneva" pitchFamily="-11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Grande" pitchFamily="-110" charset="0"/>
            <a:ea typeface="Geneva" pitchFamily="-110" charset="0"/>
            <a:cs typeface="Geneva" pitchFamily="-110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1174</TotalTime>
  <Words>111</Words>
  <Application>Microsoft Office PowerPoint</Application>
  <PresentationFormat>On-screen Show (16:9)</PresentationFormat>
  <Paragraphs>41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Blank Presentation</vt:lpstr>
      <vt:lpstr>Course Title</vt:lpstr>
      <vt:lpstr>Evan Jones</vt:lpstr>
      <vt:lpstr>Connie Smith</vt:lpstr>
      <vt:lpstr>A few words about …</vt:lpstr>
      <vt:lpstr>Sources for Ideas</vt:lpstr>
      <vt:lpstr>Association Meetings</vt:lpstr>
      <vt:lpstr>Association Meetings</vt:lpstr>
      <vt:lpstr>Ideas from Fellow Retailers</vt:lpstr>
      <vt:lpstr>Implementing New Ideas</vt:lpstr>
      <vt:lpstr>Challenges Faced</vt:lpstr>
      <vt:lpstr>An Idea that Did Not Work</vt:lpstr>
      <vt:lpstr>An Idea that Did Work</vt:lpstr>
      <vt:lpstr>PowerPoint Presentation</vt:lpstr>
      <vt:lpstr>PowerPoint Presentation</vt:lpstr>
    </vt:vector>
  </TitlesOfParts>
  <Company>jonathan moyer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Title</dc:title>
  <dc:creator>jonathan moyer</dc:creator>
  <cp:lastModifiedBy>Danny Rocks</cp:lastModifiedBy>
  <cp:revision>27</cp:revision>
  <dcterms:created xsi:type="dcterms:W3CDTF">2009-10-26T16:46:21Z</dcterms:created>
  <dcterms:modified xsi:type="dcterms:W3CDTF">2013-01-23T14:59:53Z</dcterms:modified>
</cp:coreProperties>
</file>