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57" r:id="rId4"/>
    <p:sldId id="258" r:id="rId5"/>
    <p:sldId id="261" r:id="rId6"/>
    <p:sldId id="264" r:id="rId7"/>
    <p:sldId id="265" r:id="rId8"/>
    <p:sldId id="280" r:id="rId9"/>
    <p:sldId id="266" r:id="rId10"/>
    <p:sldId id="275" r:id="rId11"/>
    <p:sldId id="276" r:id="rId12"/>
    <p:sldId id="281" r:id="rId13"/>
    <p:sldId id="277" r:id="rId14"/>
    <p:sldId id="278" r:id="rId15"/>
    <p:sldId id="272" r:id="rId16"/>
    <p:sldId id="262" r:id="rId17"/>
    <p:sldId id="267" r:id="rId18"/>
    <p:sldId id="268" r:id="rId19"/>
    <p:sldId id="263" r:id="rId20"/>
    <p:sldId id="279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58" autoAdjust="0"/>
  </p:normalViewPr>
  <p:slideViewPr>
    <p:cSldViewPr snapToObjects="1">
      <p:cViewPr varScale="1">
        <p:scale>
          <a:sx n="169" d="100"/>
          <a:sy n="169" d="100"/>
        </p:scale>
        <p:origin x="-528" y="-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ron%20Knight\Documents\GC%20Growth%20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Golden Corral Facebook Growth</a:t>
            </a:r>
          </a:p>
        </c:rich>
      </c:tx>
      <c:layout/>
      <c:overlay val="0"/>
    </c:title>
    <c:autoTitleDeleted val="0"/>
    <c:plotArea>
      <c:layout/>
      <c:areaChart>
        <c:grouping val="standard"/>
        <c:varyColors val="0"/>
        <c:ser>
          <c:idx val="0"/>
          <c:order val="0"/>
          <c:tx>
            <c:v>Facebook Likes</c:v>
          </c:tx>
          <c:spPr>
            <a:ln cmpd="sng"/>
            <a:effectLst>
              <a:glow rad="139700">
                <a:schemeClr val="accent6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  <a:softEdge rad="63500"/>
            </a:effectLst>
            <a:scene3d>
              <a:camera prst="orthographicFront"/>
              <a:lightRig rig="twoPt" dir="t">
                <a:rot lat="0" lon="0" rev="3000000"/>
              </a:lightRig>
            </a:scene3d>
            <a:sp3d prstMaterial="dkEdge">
              <a:bevelT w="190500" h="133350" prst="angle"/>
            </a:sp3d>
          </c:spPr>
          <c:cat>
            <c:numRef>
              <c:f>Sheet1!$A$3:$A$523</c:f>
              <c:numCache>
                <c:formatCode>m/d/yyyy</c:formatCode>
                <c:ptCount val="521"/>
                <c:pt idx="0">
                  <c:v>40544.0</c:v>
                </c:pt>
                <c:pt idx="1">
                  <c:v>40545.0</c:v>
                </c:pt>
                <c:pt idx="2">
                  <c:v>40546.0</c:v>
                </c:pt>
                <c:pt idx="3">
                  <c:v>40547.0</c:v>
                </c:pt>
                <c:pt idx="4">
                  <c:v>40548.0</c:v>
                </c:pt>
                <c:pt idx="5">
                  <c:v>40549.0</c:v>
                </c:pt>
                <c:pt idx="6">
                  <c:v>40550.0</c:v>
                </c:pt>
                <c:pt idx="7">
                  <c:v>40551.0</c:v>
                </c:pt>
                <c:pt idx="8">
                  <c:v>40552.0</c:v>
                </c:pt>
                <c:pt idx="9">
                  <c:v>40553.0</c:v>
                </c:pt>
                <c:pt idx="10">
                  <c:v>40554.0</c:v>
                </c:pt>
                <c:pt idx="11">
                  <c:v>40555.0</c:v>
                </c:pt>
                <c:pt idx="12">
                  <c:v>40556.0</c:v>
                </c:pt>
                <c:pt idx="13">
                  <c:v>40557.0</c:v>
                </c:pt>
                <c:pt idx="14">
                  <c:v>40558.0</c:v>
                </c:pt>
                <c:pt idx="15">
                  <c:v>40559.0</c:v>
                </c:pt>
                <c:pt idx="16">
                  <c:v>40560.0</c:v>
                </c:pt>
                <c:pt idx="17">
                  <c:v>40561.0</c:v>
                </c:pt>
                <c:pt idx="18">
                  <c:v>40562.0</c:v>
                </c:pt>
                <c:pt idx="19">
                  <c:v>40563.0</c:v>
                </c:pt>
                <c:pt idx="20">
                  <c:v>40564.0</c:v>
                </c:pt>
                <c:pt idx="21">
                  <c:v>40565.0</c:v>
                </c:pt>
                <c:pt idx="22">
                  <c:v>40566.0</c:v>
                </c:pt>
                <c:pt idx="23">
                  <c:v>40567.0</c:v>
                </c:pt>
                <c:pt idx="24">
                  <c:v>40568.0</c:v>
                </c:pt>
                <c:pt idx="25">
                  <c:v>40569.0</c:v>
                </c:pt>
                <c:pt idx="26">
                  <c:v>40570.0</c:v>
                </c:pt>
                <c:pt idx="27">
                  <c:v>40571.0</c:v>
                </c:pt>
                <c:pt idx="28">
                  <c:v>40572.0</c:v>
                </c:pt>
                <c:pt idx="29">
                  <c:v>40573.0</c:v>
                </c:pt>
                <c:pt idx="30">
                  <c:v>40574.0</c:v>
                </c:pt>
                <c:pt idx="31">
                  <c:v>40575.0</c:v>
                </c:pt>
                <c:pt idx="32">
                  <c:v>40576.0</c:v>
                </c:pt>
                <c:pt idx="33">
                  <c:v>40577.0</c:v>
                </c:pt>
                <c:pt idx="34">
                  <c:v>40578.0</c:v>
                </c:pt>
                <c:pt idx="35">
                  <c:v>40579.0</c:v>
                </c:pt>
                <c:pt idx="36">
                  <c:v>40580.0</c:v>
                </c:pt>
                <c:pt idx="37">
                  <c:v>40581.0</c:v>
                </c:pt>
                <c:pt idx="38">
                  <c:v>40582.0</c:v>
                </c:pt>
                <c:pt idx="39">
                  <c:v>40583.0</c:v>
                </c:pt>
                <c:pt idx="40">
                  <c:v>40584.0</c:v>
                </c:pt>
                <c:pt idx="41">
                  <c:v>40585.0</c:v>
                </c:pt>
                <c:pt idx="42">
                  <c:v>40586.0</c:v>
                </c:pt>
                <c:pt idx="43">
                  <c:v>40587.0</c:v>
                </c:pt>
                <c:pt idx="44">
                  <c:v>40588.0</c:v>
                </c:pt>
                <c:pt idx="45">
                  <c:v>40589.0</c:v>
                </c:pt>
                <c:pt idx="46">
                  <c:v>40590.0</c:v>
                </c:pt>
                <c:pt idx="47">
                  <c:v>40591.0</c:v>
                </c:pt>
                <c:pt idx="48">
                  <c:v>40592.0</c:v>
                </c:pt>
                <c:pt idx="49">
                  <c:v>40593.0</c:v>
                </c:pt>
                <c:pt idx="50">
                  <c:v>40594.0</c:v>
                </c:pt>
                <c:pt idx="51">
                  <c:v>40595.0</c:v>
                </c:pt>
                <c:pt idx="52">
                  <c:v>40596.0</c:v>
                </c:pt>
                <c:pt idx="53">
                  <c:v>40597.0</c:v>
                </c:pt>
                <c:pt idx="54">
                  <c:v>40598.0</c:v>
                </c:pt>
                <c:pt idx="55">
                  <c:v>40599.0</c:v>
                </c:pt>
                <c:pt idx="56">
                  <c:v>40600.0</c:v>
                </c:pt>
                <c:pt idx="57">
                  <c:v>40601.0</c:v>
                </c:pt>
                <c:pt idx="58">
                  <c:v>40602.0</c:v>
                </c:pt>
                <c:pt idx="59">
                  <c:v>40603.0</c:v>
                </c:pt>
                <c:pt idx="60">
                  <c:v>40604.0</c:v>
                </c:pt>
                <c:pt idx="61">
                  <c:v>40605.0</c:v>
                </c:pt>
                <c:pt idx="62">
                  <c:v>40606.0</c:v>
                </c:pt>
                <c:pt idx="63">
                  <c:v>40607.0</c:v>
                </c:pt>
                <c:pt idx="64">
                  <c:v>40608.0</c:v>
                </c:pt>
                <c:pt idx="65">
                  <c:v>40609.0</c:v>
                </c:pt>
                <c:pt idx="66">
                  <c:v>40610.0</c:v>
                </c:pt>
                <c:pt idx="67">
                  <c:v>40611.0</c:v>
                </c:pt>
                <c:pt idx="68">
                  <c:v>40612.0</c:v>
                </c:pt>
                <c:pt idx="69">
                  <c:v>40613.0</c:v>
                </c:pt>
                <c:pt idx="70">
                  <c:v>40614.0</c:v>
                </c:pt>
                <c:pt idx="71">
                  <c:v>40615.0</c:v>
                </c:pt>
                <c:pt idx="72">
                  <c:v>40616.0</c:v>
                </c:pt>
                <c:pt idx="73">
                  <c:v>40617.0</c:v>
                </c:pt>
                <c:pt idx="74">
                  <c:v>40618.0</c:v>
                </c:pt>
                <c:pt idx="75">
                  <c:v>40619.0</c:v>
                </c:pt>
                <c:pt idx="76">
                  <c:v>40620.0</c:v>
                </c:pt>
                <c:pt idx="77">
                  <c:v>40621.0</c:v>
                </c:pt>
                <c:pt idx="78">
                  <c:v>40622.0</c:v>
                </c:pt>
                <c:pt idx="79">
                  <c:v>40623.0</c:v>
                </c:pt>
                <c:pt idx="80">
                  <c:v>40624.0</c:v>
                </c:pt>
                <c:pt idx="81">
                  <c:v>40625.0</c:v>
                </c:pt>
                <c:pt idx="82">
                  <c:v>40626.0</c:v>
                </c:pt>
                <c:pt idx="83">
                  <c:v>40627.0</c:v>
                </c:pt>
                <c:pt idx="84">
                  <c:v>40628.0</c:v>
                </c:pt>
                <c:pt idx="85">
                  <c:v>40629.0</c:v>
                </c:pt>
                <c:pt idx="86">
                  <c:v>40630.0</c:v>
                </c:pt>
                <c:pt idx="87">
                  <c:v>40631.0</c:v>
                </c:pt>
                <c:pt idx="88">
                  <c:v>40632.0</c:v>
                </c:pt>
                <c:pt idx="89">
                  <c:v>40633.0</c:v>
                </c:pt>
                <c:pt idx="90">
                  <c:v>40634.0</c:v>
                </c:pt>
                <c:pt idx="91">
                  <c:v>40635.0</c:v>
                </c:pt>
                <c:pt idx="92">
                  <c:v>40636.0</c:v>
                </c:pt>
                <c:pt idx="93">
                  <c:v>40637.0</c:v>
                </c:pt>
                <c:pt idx="94">
                  <c:v>40638.0</c:v>
                </c:pt>
                <c:pt idx="95">
                  <c:v>40639.0</c:v>
                </c:pt>
                <c:pt idx="96">
                  <c:v>40640.0</c:v>
                </c:pt>
                <c:pt idx="97">
                  <c:v>40641.0</c:v>
                </c:pt>
                <c:pt idx="98">
                  <c:v>40642.0</c:v>
                </c:pt>
                <c:pt idx="99">
                  <c:v>40643.0</c:v>
                </c:pt>
                <c:pt idx="100">
                  <c:v>40644.0</c:v>
                </c:pt>
                <c:pt idx="101">
                  <c:v>40645.0</c:v>
                </c:pt>
                <c:pt idx="102">
                  <c:v>40646.0</c:v>
                </c:pt>
                <c:pt idx="103">
                  <c:v>40647.0</c:v>
                </c:pt>
                <c:pt idx="104">
                  <c:v>40648.0</c:v>
                </c:pt>
                <c:pt idx="105">
                  <c:v>40649.0</c:v>
                </c:pt>
                <c:pt idx="106">
                  <c:v>40650.0</c:v>
                </c:pt>
                <c:pt idx="107">
                  <c:v>40651.0</c:v>
                </c:pt>
                <c:pt idx="108">
                  <c:v>40652.0</c:v>
                </c:pt>
                <c:pt idx="109">
                  <c:v>40653.0</c:v>
                </c:pt>
                <c:pt idx="110">
                  <c:v>40654.0</c:v>
                </c:pt>
                <c:pt idx="111">
                  <c:v>40655.0</c:v>
                </c:pt>
                <c:pt idx="112">
                  <c:v>40656.0</c:v>
                </c:pt>
                <c:pt idx="113">
                  <c:v>40657.0</c:v>
                </c:pt>
                <c:pt idx="114">
                  <c:v>40658.0</c:v>
                </c:pt>
                <c:pt idx="115">
                  <c:v>40659.0</c:v>
                </c:pt>
                <c:pt idx="116">
                  <c:v>40660.0</c:v>
                </c:pt>
                <c:pt idx="117">
                  <c:v>40661.0</c:v>
                </c:pt>
                <c:pt idx="118">
                  <c:v>40662.0</c:v>
                </c:pt>
                <c:pt idx="119">
                  <c:v>40663.0</c:v>
                </c:pt>
                <c:pt idx="120">
                  <c:v>40664.0</c:v>
                </c:pt>
                <c:pt idx="121">
                  <c:v>40665.0</c:v>
                </c:pt>
                <c:pt idx="122">
                  <c:v>40666.0</c:v>
                </c:pt>
                <c:pt idx="123">
                  <c:v>40667.0</c:v>
                </c:pt>
                <c:pt idx="124">
                  <c:v>40668.0</c:v>
                </c:pt>
                <c:pt idx="125">
                  <c:v>40669.0</c:v>
                </c:pt>
                <c:pt idx="126">
                  <c:v>40670.0</c:v>
                </c:pt>
                <c:pt idx="127">
                  <c:v>40671.0</c:v>
                </c:pt>
                <c:pt idx="128">
                  <c:v>40672.0</c:v>
                </c:pt>
                <c:pt idx="129">
                  <c:v>40673.0</c:v>
                </c:pt>
                <c:pt idx="130">
                  <c:v>40674.0</c:v>
                </c:pt>
                <c:pt idx="131">
                  <c:v>40675.0</c:v>
                </c:pt>
                <c:pt idx="132">
                  <c:v>40676.0</c:v>
                </c:pt>
                <c:pt idx="133">
                  <c:v>40677.0</c:v>
                </c:pt>
                <c:pt idx="134">
                  <c:v>40678.0</c:v>
                </c:pt>
                <c:pt idx="135">
                  <c:v>40679.0</c:v>
                </c:pt>
                <c:pt idx="136">
                  <c:v>40680.0</c:v>
                </c:pt>
                <c:pt idx="137">
                  <c:v>40681.0</c:v>
                </c:pt>
                <c:pt idx="138">
                  <c:v>40682.0</c:v>
                </c:pt>
                <c:pt idx="139">
                  <c:v>40683.0</c:v>
                </c:pt>
                <c:pt idx="140">
                  <c:v>40684.0</c:v>
                </c:pt>
                <c:pt idx="141">
                  <c:v>40685.0</c:v>
                </c:pt>
                <c:pt idx="142">
                  <c:v>40686.0</c:v>
                </c:pt>
                <c:pt idx="143">
                  <c:v>40687.0</c:v>
                </c:pt>
                <c:pt idx="144">
                  <c:v>40688.0</c:v>
                </c:pt>
                <c:pt idx="145">
                  <c:v>40689.0</c:v>
                </c:pt>
                <c:pt idx="146">
                  <c:v>40690.0</c:v>
                </c:pt>
                <c:pt idx="147">
                  <c:v>40691.0</c:v>
                </c:pt>
                <c:pt idx="148">
                  <c:v>40692.0</c:v>
                </c:pt>
                <c:pt idx="149">
                  <c:v>40693.0</c:v>
                </c:pt>
                <c:pt idx="150">
                  <c:v>40694.0</c:v>
                </c:pt>
                <c:pt idx="151">
                  <c:v>40695.0</c:v>
                </c:pt>
                <c:pt idx="152">
                  <c:v>40696.0</c:v>
                </c:pt>
                <c:pt idx="153">
                  <c:v>40697.0</c:v>
                </c:pt>
                <c:pt idx="154">
                  <c:v>40698.0</c:v>
                </c:pt>
                <c:pt idx="155">
                  <c:v>40699.0</c:v>
                </c:pt>
                <c:pt idx="156">
                  <c:v>40700.0</c:v>
                </c:pt>
                <c:pt idx="157">
                  <c:v>40701.0</c:v>
                </c:pt>
                <c:pt idx="158">
                  <c:v>40702.0</c:v>
                </c:pt>
                <c:pt idx="159">
                  <c:v>40703.0</c:v>
                </c:pt>
                <c:pt idx="160">
                  <c:v>40704.0</c:v>
                </c:pt>
                <c:pt idx="161">
                  <c:v>40705.0</c:v>
                </c:pt>
                <c:pt idx="162">
                  <c:v>40706.0</c:v>
                </c:pt>
                <c:pt idx="163">
                  <c:v>40707.0</c:v>
                </c:pt>
                <c:pt idx="164">
                  <c:v>40708.0</c:v>
                </c:pt>
                <c:pt idx="165">
                  <c:v>40709.0</c:v>
                </c:pt>
                <c:pt idx="166">
                  <c:v>40710.0</c:v>
                </c:pt>
                <c:pt idx="167">
                  <c:v>40711.0</c:v>
                </c:pt>
                <c:pt idx="168">
                  <c:v>40712.0</c:v>
                </c:pt>
                <c:pt idx="169">
                  <c:v>40713.0</c:v>
                </c:pt>
                <c:pt idx="170">
                  <c:v>40714.0</c:v>
                </c:pt>
                <c:pt idx="171">
                  <c:v>40715.0</c:v>
                </c:pt>
                <c:pt idx="172">
                  <c:v>40716.0</c:v>
                </c:pt>
                <c:pt idx="173">
                  <c:v>40717.0</c:v>
                </c:pt>
                <c:pt idx="174">
                  <c:v>40718.0</c:v>
                </c:pt>
                <c:pt idx="175">
                  <c:v>40719.0</c:v>
                </c:pt>
                <c:pt idx="176">
                  <c:v>40720.0</c:v>
                </c:pt>
                <c:pt idx="177">
                  <c:v>40721.0</c:v>
                </c:pt>
                <c:pt idx="178">
                  <c:v>40722.0</c:v>
                </c:pt>
                <c:pt idx="179">
                  <c:v>40723.0</c:v>
                </c:pt>
                <c:pt idx="180">
                  <c:v>40724.0</c:v>
                </c:pt>
                <c:pt idx="181">
                  <c:v>40725.0</c:v>
                </c:pt>
                <c:pt idx="182">
                  <c:v>40726.0</c:v>
                </c:pt>
                <c:pt idx="183">
                  <c:v>40727.0</c:v>
                </c:pt>
                <c:pt idx="184">
                  <c:v>40728.0</c:v>
                </c:pt>
                <c:pt idx="185">
                  <c:v>40729.0</c:v>
                </c:pt>
                <c:pt idx="186">
                  <c:v>40730.0</c:v>
                </c:pt>
                <c:pt idx="187">
                  <c:v>40731.0</c:v>
                </c:pt>
                <c:pt idx="188">
                  <c:v>40732.0</c:v>
                </c:pt>
                <c:pt idx="189">
                  <c:v>40733.0</c:v>
                </c:pt>
                <c:pt idx="190">
                  <c:v>40734.0</c:v>
                </c:pt>
                <c:pt idx="191">
                  <c:v>40735.0</c:v>
                </c:pt>
                <c:pt idx="192">
                  <c:v>40736.0</c:v>
                </c:pt>
                <c:pt idx="193">
                  <c:v>40737.0</c:v>
                </c:pt>
                <c:pt idx="194">
                  <c:v>40738.0</c:v>
                </c:pt>
                <c:pt idx="195">
                  <c:v>40739.0</c:v>
                </c:pt>
                <c:pt idx="196">
                  <c:v>40740.0</c:v>
                </c:pt>
                <c:pt idx="197">
                  <c:v>40741.0</c:v>
                </c:pt>
                <c:pt idx="198">
                  <c:v>40742.0</c:v>
                </c:pt>
                <c:pt idx="199">
                  <c:v>40743.0</c:v>
                </c:pt>
                <c:pt idx="200">
                  <c:v>40744.0</c:v>
                </c:pt>
                <c:pt idx="201">
                  <c:v>40745.0</c:v>
                </c:pt>
                <c:pt idx="202">
                  <c:v>40746.0</c:v>
                </c:pt>
                <c:pt idx="203">
                  <c:v>40747.0</c:v>
                </c:pt>
                <c:pt idx="204">
                  <c:v>40748.0</c:v>
                </c:pt>
                <c:pt idx="205">
                  <c:v>40749.0</c:v>
                </c:pt>
                <c:pt idx="206">
                  <c:v>40750.0</c:v>
                </c:pt>
                <c:pt idx="207">
                  <c:v>40751.0</c:v>
                </c:pt>
                <c:pt idx="208">
                  <c:v>40752.0</c:v>
                </c:pt>
                <c:pt idx="209">
                  <c:v>40753.0</c:v>
                </c:pt>
                <c:pt idx="210">
                  <c:v>40754.0</c:v>
                </c:pt>
                <c:pt idx="211">
                  <c:v>40755.0</c:v>
                </c:pt>
                <c:pt idx="212">
                  <c:v>40756.0</c:v>
                </c:pt>
                <c:pt idx="213">
                  <c:v>40757.0</c:v>
                </c:pt>
                <c:pt idx="214">
                  <c:v>40758.0</c:v>
                </c:pt>
                <c:pt idx="215">
                  <c:v>40759.0</c:v>
                </c:pt>
                <c:pt idx="216">
                  <c:v>40760.0</c:v>
                </c:pt>
                <c:pt idx="217">
                  <c:v>40761.0</c:v>
                </c:pt>
                <c:pt idx="218">
                  <c:v>40762.0</c:v>
                </c:pt>
                <c:pt idx="219">
                  <c:v>40763.0</c:v>
                </c:pt>
                <c:pt idx="220">
                  <c:v>40764.0</c:v>
                </c:pt>
                <c:pt idx="221">
                  <c:v>40765.0</c:v>
                </c:pt>
                <c:pt idx="222">
                  <c:v>40766.0</c:v>
                </c:pt>
                <c:pt idx="223">
                  <c:v>40767.0</c:v>
                </c:pt>
                <c:pt idx="224">
                  <c:v>40768.0</c:v>
                </c:pt>
                <c:pt idx="225">
                  <c:v>40769.0</c:v>
                </c:pt>
                <c:pt idx="226">
                  <c:v>40770.0</c:v>
                </c:pt>
                <c:pt idx="227">
                  <c:v>40771.0</c:v>
                </c:pt>
                <c:pt idx="228">
                  <c:v>40772.0</c:v>
                </c:pt>
                <c:pt idx="229">
                  <c:v>40773.0</c:v>
                </c:pt>
                <c:pt idx="230">
                  <c:v>40774.0</c:v>
                </c:pt>
                <c:pt idx="231">
                  <c:v>40775.0</c:v>
                </c:pt>
                <c:pt idx="232">
                  <c:v>40776.0</c:v>
                </c:pt>
                <c:pt idx="233">
                  <c:v>40777.0</c:v>
                </c:pt>
                <c:pt idx="234">
                  <c:v>40778.0</c:v>
                </c:pt>
                <c:pt idx="235">
                  <c:v>40779.0</c:v>
                </c:pt>
                <c:pt idx="236">
                  <c:v>40780.0</c:v>
                </c:pt>
                <c:pt idx="237">
                  <c:v>40781.0</c:v>
                </c:pt>
                <c:pt idx="238">
                  <c:v>40782.0</c:v>
                </c:pt>
                <c:pt idx="239">
                  <c:v>40783.0</c:v>
                </c:pt>
                <c:pt idx="240">
                  <c:v>40784.0</c:v>
                </c:pt>
                <c:pt idx="241">
                  <c:v>40785.0</c:v>
                </c:pt>
                <c:pt idx="242">
                  <c:v>40786.0</c:v>
                </c:pt>
                <c:pt idx="243">
                  <c:v>40787.0</c:v>
                </c:pt>
                <c:pt idx="244">
                  <c:v>40788.0</c:v>
                </c:pt>
                <c:pt idx="245">
                  <c:v>40789.0</c:v>
                </c:pt>
                <c:pt idx="246">
                  <c:v>40790.0</c:v>
                </c:pt>
                <c:pt idx="247">
                  <c:v>40791.0</c:v>
                </c:pt>
                <c:pt idx="248">
                  <c:v>40792.0</c:v>
                </c:pt>
                <c:pt idx="249">
                  <c:v>40793.0</c:v>
                </c:pt>
                <c:pt idx="250">
                  <c:v>40794.0</c:v>
                </c:pt>
                <c:pt idx="251">
                  <c:v>40795.0</c:v>
                </c:pt>
                <c:pt idx="252">
                  <c:v>40796.0</c:v>
                </c:pt>
                <c:pt idx="253">
                  <c:v>40797.0</c:v>
                </c:pt>
                <c:pt idx="254">
                  <c:v>40798.0</c:v>
                </c:pt>
                <c:pt idx="255">
                  <c:v>40799.0</c:v>
                </c:pt>
                <c:pt idx="256">
                  <c:v>40800.0</c:v>
                </c:pt>
                <c:pt idx="257">
                  <c:v>40801.0</c:v>
                </c:pt>
                <c:pt idx="258">
                  <c:v>40802.0</c:v>
                </c:pt>
                <c:pt idx="259">
                  <c:v>40803.0</c:v>
                </c:pt>
                <c:pt idx="260">
                  <c:v>40804.0</c:v>
                </c:pt>
                <c:pt idx="261">
                  <c:v>40805.0</c:v>
                </c:pt>
                <c:pt idx="262">
                  <c:v>40806.0</c:v>
                </c:pt>
                <c:pt idx="263">
                  <c:v>40807.0</c:v>
                </c:pt>
                <c:pt idx="264">
                  <c:v>40808.0</c:v>
                </c:pt>
                <c:pt idx="265">
                  <c:v>40809.0</c:v>
                </c:pt>
                <c:pt idx="266">
                  <c:v>40810.0</c:v>
                </c:pt>
                <c:pt idx="267">
                  <c:v>40811.0</c:v>
                </c:pt>
                <c:pt idx="268">
                  <c:v>40812.0</c:v>
                </c:pt>
                <c:pt idx="269">
                  <c:v>40813.0</c:v>
                </c:pt>
                <c:pt idx="270">
                  <c:v>40814.0</c:v>
                </c:pt>
                <c:pt idx="271">
                  <c:v>40815.0</c:v>
                </c:pt>
                <c:pt idx="272">
                  <c:v>40816.0</c:v>
                </c:pt>
                <c:pt idx="273">
                  <c:v>40817.0</c:v>
                </c:pt>
                <c:pt idx="274">
                  <c:v>40818.0</c:v>
                </c:pt>
                <c:pt idx="275">
                  <c:v>40819.0</c:v>
                </c:pt>
                <c:pt idx="276">
                  <c:v>40820.0</c:v>
                </c:pt>
                <c:pt idx="277">
                  <c:v>40821.0</c:v>
                </c:pt>
                <c:pt idx="278">
                  <c:v>40822.0</c:v>
                </c:pt>
                <c:pt idx="279">
                  <c:v>40823.0</c:v>
                </c:pt>
                <c:pt idx="280">
                  <c:v>40824.0</c:v>
                </c:pt>
                <c:pt idx="281">
                  <c:v>40825.0</c:v>
                </c:pt>
                <c:pt idx="282">
                  <c:v>40826.0</c:v>
                </c:pt>
                <c:pt idx="283">
                  <c:v>40827.0</c:v>
                </c:pt>
                <c:pt idx="284">
                  <c:v>40828.0</c:v>
                </c:pt>
                <c:pt idx="285">
                  <c:v>40829.0</c:v>
                </c:pt>
                <c:pt idx="286">
                  <c:v>40830.0</c:v>
                </c:pt>
                <c:pt idx="287">
                  <c:v>40831.0</c:v>
                </c:pt>
                <c:pt idx="288">
                  <c:v>40832.0</c:v>
                </c:pt>
                <c:pt idx="289">
                  <c:v>40833.0</c:v>
                </c:pt>
                <c:pt idx="290">
                  <c:v>40834.0</c:v>
                </c:pt>
                <c:pt idx="291">
                  <c:v>40835.0</c:v>
                </c:pt>
                <c:pt idx="292">
                  <c:v>40836.0</c:v>
                </c:pt>
                <c:pt idx="293">
                  <c:v>40837.0</c:v>
                </c:pt>
                <c:pt idx="294">
                  <c:v>40838.0</c:v>
                </c:pt>
                <c:pt idx="295">
                  <c:v>40839.0</c:v>
                </c:pt>
                <c:pt idx="296">
                  <c:v>40840.0</c:v>
                </c:pt>
                <c:pt idx="297">
                  <c:v>40841.0</c:v>
                </c:pt>
                <c:pt idx="298">
                  <c:v>40842.0</c:v>
                </c:pt>
                <c:pt idx="299">
                  <c:v>40843.0</c:v>
                </c:pt>
                <c:pt idx="300">
                  <c:v>40844.0</c:v>
                </c:pt>
                <c:pt idx="301">
                  <c:v>40845.0</c:v>
                </c:pt>
                <c:pt idx="302">
                  <c:v>40846.0</c:v>
                </c:pt>
                <c:pt idx="303">
                  <c:v>40847.0</c:v>
                </c:pt>
                <c:pt idx="304">
                  <c:v>40848.0</c:v>
                </c:pt>
                <c:pt idx="305">
                  <c:v>40849.0</c:v>
                </c:pt>
                <c:pt idx="306">
                  <c:v>40850.0</c:v>
                </c:pt>
                <c:pt idx="307">
                  <c:v>40851.0</c:v>
                </c:pt>
                <c:pt idx="308">
                  <c:v>40852.0</c:v>
                </c:pt>
                <c:pt idx="309">
                  <c:v>40853.0</c:v>
                </c:pt>
                <c:pt idx="310">
                  <c:v>40854.0</c:v>
                </c:pt>
                <c:pt idx="311">
                  <c:v>40855.0</c:v>
                </c:pt>
                <c:pt idx="312">
                  <c:v>40856.0</c:v>
                </c:pt>
                <c:pt idx="313">
                  <c:v>40857.0</c:v>
                </c:pt>
                <c:pt idx="314">
                  <c:v>40858.0</c:v>
                </c:pt>
                <c:pt idx="315">
                  <c:v>40859.0</c:v>
                </c:pt>
                <c:pt idx="316">
                  <c:v>40860.0</c:v>
                </c:pt>
                <c:pt idx="317">
                  <c:v>40861.0</c:v>
                </c:pt>
                <c:pt idx="318">
                  <c:v>40862.0</c:v>
                </c:pt>
                <c:pt idx="319">
                  <c:v>40863.0</c:v>
                </c:pt>
                <c:pt idx="320">
                  <c:v>40864.0</c:v>
                </c:pt>
                <c:pt idx="321">
                  <c:v>40865.0</c:v>
                </c:pt>
                <c:pt idx="322">
                  <c:v>40866.0</c:v>
                </c:pt>
                <c:pt idx="323">
                  <c:v>40867.0</c:v>
                </c:pt>
                <c:pt idx="324">
                  <c:v>40868.0</c:v>
                </c:pt>
                <c:pt idx="325">
                  <c:v>40869.0</c:v>
                </c:pt>
                <c:pt idx="326">
                  <c:v>40870.0</c:v>
                </c:pt>
                <c:pt idx="327">
                  <c:v>40871.0</c:v>
                </c:pt>
                <c:pt idx="328">
                  <c:v>40872.0</c:v>
                </c:pt>
                <c:pt idx="329">
                  <c:v>40873.0</c:v>
                </c:pt>
                <c:pt idx="330">
                  <c:v>40874.0</c:v>
                </c:pt>
                <c:pt idx="331">
                  <c:v>40875.0</c:v>
                </c:pt>
                <c:pt idx="332">
                  <c:v>40876.0</c:v>
                </c:pt>
                <c:pt idx="333">
                  <c:v>40877.0</c:v>
                </c:pt>
                <c:pt idx="334">
                  <c:v>40878.0</c:v>
                </c:pt>
                <c:pt idx="335">
                  <c:v>40879.0</c:v>
                </c:pt>
                <c:pt idx="336">
                  <c:v>40880.0</c:v>
                </c:pt>
                <c:pt idx="337">
                  <c:v>40881.0</c:v>
                </c:pt>
                <c:pt idx="338">
                  <c:v>40882.0</c:v>
                </c:pt>
                <c:pt idx="339">
                  <c:v>40883.0</c:v>
                </c:pt>
                <c:pt idx="340">
                  <c:v>40884.0</c:v>
                </c:pt>
                <c:pt idx="341">
                  <c:v>40885.0</c:v>
                </c:pt>
                <c:pt idx="342">
                  <c:v>40886.0</c:v>
                </c:pt>
                <c:pt idx="343">
                  <c:v>40887.0</c:v>
                </c:pt>
                <c:pt idx="344">
                  <c:v>40888.0</c:v>
                </c:pt>
                <c:pt idx="345">
                  <c:v>40889.0</c:v>
                </c:pt>
                <c:pt idx="346">
                  <c:v>40890.0</c:v>
                </c:pt>
                <c:pt idx="347">
                  <c:v>40891.0</c:v>
                </c:pt>
                <c:pt idx="348">
                  <c:v>40892.0</c:v>
                </c:pt>
                <c:pt idx="349">
                  <c:v>40893.0</c:v>
                </c:pt>
                <c:pt idx="350">
                  <c:v>40894.0</c:v>
                </c:pt>
                <c:pt idx="351">
                  <c:v>40895.0</c:v>
                </c:pt>
                <c:pt idx="352">
                  <c:v>40896.0</c:v>
                </c:pt>
                <c:pt idx="353">
                  <c:v>40897.0</c:v>
                </c:pt>
                <c:pt idx="354">
                  <c:v>40898.0</c:v>
                </c:pt>
                <c:pt idx="355">
                  <c:v>40899.0</c:v>
                </c:pt>
                <c:pt idx="356">
                  <c:v>40900.0</c:v>
                </c:pt>
                <c:pt idx="357">
                  <c:v>40901.0</c:v>
                </c:pt>
                <c:pt idx="358">
                  <c:v>40902.0</c:v>
                </c:pt>
                <c:pt idx="359">
                  <c:v>40903.0</c:v>
                </c:pt>
                <c:pt idx="360">
                  <c:v>40904.0</c:v>
                </c:pt>
                <c:pt idx="361">
                  <c:v>40905.0</c:v>
                </c:pt>
                <c:pt idx="362">
                  <c:v>40906.0</c:v>
                </c:pt>
                <c:pt idx="363">
                  <c:v>40907.0</c:v>
                </c:pt>
                <c:pt idx="364">
                  <c:v>40908.0</c:v>
                </c:pt>
                <c:pt idx="365">
                  <c:v>40916.0</c:v>
                </c:pt>
                <c:pt idx="366">
                  <c:v>40917.0</c:v>
                </c:pt>
                <c:pt idx="367">
                  <c:v>40918.0</c:v>
                </c:pt>
                <c:pt idx="368">
                  <c:v>40919.0</c:v>
                </c:pt>
                <c:pt idx="369">
                  <c:v>40920.0</c:v>
                </c:pt>
                <c:pt idx="370">
                  <c:v>40921.0</c:v>
                </c:pt>
                <c:pt idx="371">
                  <c:v>40922.0</c:v>
                </c:pt>
                <c:pt idx="372">
                  <c:v>40923.0</c:v>
                </c:pt>
                <c:pt idx="373">
                  <c:v>40924.0</c:v>
                </c:pt>
                <c:pt idx="374">
                  <c:v>40925.0</c:v>
                </c:pt>
                <c:pt idx="375">
                  <c:v>40926.0</c:v>
                </c:pt>
                <c:pt idx="376">
                  <c:v>40927.0</c:v>
                </c:pt>
                <c:pt idx="377">
                  <c:v>40928.0</c:v>
                </c:pt>
                <c:pt idx="378">
                  <c:v>40929.0</c:v>
                </c:pt>
                <c:pt idx="379">
                  <c:v>40930.0</c:v>
                </c:pt>
                <c:pt idx="380">
                  <c:v>40931.0</c:v>
                </c:pt>
                <c:pt idx="381">
                  <c:v>40932.0</c:v>
                </c:pt>
                <c:pt idx="382">
                  <c:v>40933.0</c:v>
                </c:pt>
                <c:pt idx="383">
                  <c:v>40934.0</c:v>
                </c:pt>
                <c:pt idx="384">
                  <c:v>40935.0</c:v>
                </c:pt>
                <c:pt idx="385">
                  <c:v>40936.0</c:v>
                </c:pt>
                <c:pt idx="386">
                  <c:v>40937.0</c:v>
                </c:pt>
                <c:pt idx="387">
                  <c:v>40938.0</c:v>
                </c:pt>
                <c:pt idx="388">
                  <c:v>40939.0</c:v>
                </c:pt>
                <c:pt idx="389">
                  <c:v>40940.0</c:v>
                </c:pt>
                <c:pt idx="390">
                  <c:v>40941.0</c:v>
                </c:pt>
                <c:pt idx="391">
                  <c:v>40942.0</c:v>
                </c:pt>
                <c:pt idx="392">
                  <c:v>40943.0</c:v>
                </c:pt>
                <c:pt idx="393">
                  <c:v>40944.0</c:v>
                </c:pt>
                <c:pt idx="394">
                  <c:v>40945.0</c:v>
                </c:pt>
                <c:pt idx="395">
                  <c:v>40946.0</c:v>
                </c:pt>
                <c:pt idx="396">
                  <c:v>40947.0</c:v>
                </c:pt>
                <c:pt idx="397">
                  <c:v>40948.0</c:v>
                </c:pt>
                <c:pt idx="398">
                  <c:v>40949.0</c:v>
                </c:pt>
                <c:pt idx="399">
                  <c:v>40950.0</c:v>
                </c:pt>
                <c:pt idx="400">
                  <c:v>40951.0</c:v>
                </c:pt>
                <c:pt idx="401">
                  <c:v>40952.0</c:v>
                </c:pt>
                <c:pt idx="402">
                  <c:v>40953.0</c:v>
                </c:pt>
                <c:pt idx="403">
                  <c:v>40954.0</c:v>
                </c:pt>
                <c:pt idx="404">
                  <c:v>40955.0</c:v>
                </c:pt>
                <c:pt idx="405">
                  <c:v>40956.0</c:v>
                </c:pt>
                <c:pt idx="406">
                  <c:v>40957.0</c:v>
                </c:pt>
                <c:pt idx="407">
                  <c:v>40958.0</c:v>
                </c:pt>
                <c:pt idx="408">
                  <c:v>40959.0</c:v>
                </c:pt>
                <c:pt idx="409">
                  <c:v>40960.0</c:v>
                </c:pt>
                <c:pt idx="410">
                  <c:v>40961.0</c:v>
                </c:pt>
                <c:pt idx="411">
                  <c:v>40962.0</c:v>
                </c:pt>
                <c:pt idx="412">
                  <c:v>40963.0</c:v>
                </c:pt>
                <c:pt idx="413">
                  <c:v>40964.0</c:v>
                </c:pt>
                <c:pt idx="414">
                  <c:v>40965.0</c:v>
                </c:pt>
                <c:pt idx="415">
                  <c:v>40966.0</c:v>
                </c:pt>
                <c:pt idx="416">
                  <c:v>40969.0</c:v>
                </c:pt>
                <c:pt idx="417">
                  <c:v>40970.0</c:v>
                </c:pt>
                <c:pt idx="418">
                  <c:v>40971.0</c:v>
                </c:pt>
                <c:pt idx="419">
                  <c:v>40972.0</c:v>
                </c:pt>
                <c:pt idx="420">
                  <c:v>40973.0</c:v>
                </c:pt>
                <c:pt idx="421">
                  <c:v>40974.0</c:v>
                </c:pt>
                <c:pt idx="422">
                  <c:v>40975.0</c:v>
                </c:pt>
                <c:pt idx="423">
                  <c:v>40976.0</c:v>
                </c:pt>
                <c:pt idx="424">
                  <c:v>40977.0</c:v>
                </c:pt>
                <c:pt idx="425">
                  <c:v>40978.0</c:v>
                </c:pt>
                <c:pt idx="426">
                  <c:v>40979.0</c:v>
                </c:pt>
                <c:pt idx="427">
                  <c:v>40980.0</c:v>
                </c:pt>
                <c:pt idx="428">
                  <c:v>40981.0</c:v>
                </c:pt>
                <c:pt idx="429">
                  <c:v>40982.0</c:v>
                </c:pt>
                <c:pt idx="430">
                  <c:v>40983.0</c:v>
                </c:pt>
                <c:pt idx="431">
                  <c:v>40984.0</c:v>
                </c:pt>
                <c:pt idx="432">
                  <c:v>40985.0</c:v>
                </c:pt>
                <c:pt idx="433">
                  <c:v>40986.0</c:v>
                </c:pt>
                <c:pt idx="434">
                  <c:v>40987.0</c:v>
                </c:pt>
                <c:pt idx="435">
                  <c:v>40988.0</c:v>
                </c:pt>
                <c:pt idx="436">
                  <c:v>40989.0</c:v>
                </c:pt>
                <c:pt idx="437">
                  <c:v>40990.0</c:v>
                </c:pt>
                <c:pt idx="438">
                  <c:v>40991.0</c:v>
                </c:pt>
                <c:pt idx="439">
                  <c:v>40992.0</c:v>
                </c:pt>
                <c:pt idx="440">
                  <c:v>40993.0</c:v>
                </c:pt>
                <c:pt idx="441">
                  <c:v>40994.0</c:v>
                </c:pt>
                <c:pt idx="442">
                  <c:v>40995.0</c:v>
                </c:pt>
                <c:pt idx="443">
                  <c:v>40996.0</c:v>
                </c:pt>
                <c:pt idx="444">
                  <c:v>40997.0</c:v>
                </c:pt>
                <c:pt idx="445">
                  <c:v>40998.0</c:v>
                </c:pt>
                <c:pt idx="446">
                  <c:v>40999.0</c:v>
                </c:pt>
                <c:pt idx="447">
                  <c:v>41000.0</c:v>
                </c:pt>
                <c:pt idx="448">
                  <c:v>41001.0</c:v>
                </c:pt>
                <c:pt idx="449">
                  <c:v>41002.0</c:v>
                </c:pt>
                <c:pt idx="450">
                  <c:v>41003.0</c:v>
                </c:pt>
                <c:pt idx="451">
                  <c:v>41004.0</c:v>
                </c:pt>
                <c:pt idx="452">
                  <c:v>41005.0</c:v>
                </c:pt>
                <c:pt idx="453">
                  <c:v>41006.0</c:v>
                </c:pt>
                <c:pt idx="454">
                  <c:v>41007.0</c:v>
                </c:pt>
                <c:pt idx="455">
                  <c:v>41008.0</c:v>
                </c:pt>
                <c:pt idx="456">
                  <c:v>41009.0</c:v>
                </c:pt>
                <c:pt idx="457">
                  <c:v>41010.0</c:v>
                </c:pt>
                <c:pt idx="458">
                  <c:v>41011.0</c:v>
                </c:pt>
                <c:pt idx="459">
                  <c:v>41012.0</c:v>
                </c:pt>
                <c:pt idx="460">
                  <c:v>41013.0</c:v>
                </c:pt>
                <c:pt idx="461">
                  <c:v>41014.0</c:v>
                </c:pt>
                <c:pt idx="462">
                  <c:v>41015.0</c:v>
                </c:pt>
                <c:pt idx="463">
                  <c:v>41016.0</c:v>
                </c:pt>
                <c:pt idx="464">
                  <c:v>41017.0</c:v>
                </c:pt>
                <c:pt idx="465">
                  <c:v>41018.0</c:v>
                </c:pt>
                <c:pt idx="466">
                  <c:v>41019.0</c:v>
                </c:pt>
                <c:pt idx="467">
                  <c:v>41020.0</c:v>
                </c:pt>
                <c:pt idx="468">
                  <c:v>41021.0</c:v>
                </c:pt>
                <c:pt idx="469">
                  <c:v>41022.0</c:v>
                </c:pt>
                <c:pt idx="470">
                  <c:v>41023.0</c:v>
                </c:pt>
                <c:pt idx="471">
                  <c:v>41024.0</c:v>
                </c:pt>
                <c:pt idx="472">
                  <c:v>41025.0</c:v>
                </c:pt>
                <c:pt idx="473">
                  <c:v>41026.0</c:v>
                </c:pt>
                <c:pt idx="474">
                  <c:v>41027.0</c:v>
                </c:pt>
                <c:pt idx="475">
                  <c:v>41028.0</c:v>
                </c:pt>
                <c:pt idx="476">
                  <c:v>41029.0</c:v>
                </c:pt>
                <c:pt idx="477">
                  <c:v>41030.0</c:v>
                </c:pt>
                <c:pt idx="478">
                  <c:v>41031.0</c:v>
                </c:pt>
                <c:pt idx="479">
                  <c:v>41032.0</c:v>
                </c:pt>
                <c:pt idx="480">
                  <c:v>41033.0</c:v>
                </c:pt>
                <c:pt idx="481">
                  <c:v>41034.0</c:v>
                </c:pt>
                <c:pt idx="482">
                  <c:v>41035.0</c:v>
                </c:pt>
                <c:pt idx="483">
                  <c:v>41036.0</c:v>
                </c:pt>
                <c:pt idx="484">
                  <c:v>41037.0</c:v>
                </c:pt>
                <c:pt idx="485">
                  <c:v>41038.0</c:v>
                </c:pt>
                <c:pt idx="486">
                  <c:v>41039.0</c:v>
                </c:pt>
                <c:pt idx="487">
                  <c:v>41040.0</c:v>
                </c:pt>
                <c:pt idx="488">
                  <c:v>41041.0</c:v>
                </c:pt>
                <c:pt idx="489">
                  <c:v>41042.0</c:v>
                </c:pt>
                <c:pt idx="490">
                  <c:v>41043.0</c:v>
                </c:pt>
                <c:pt idx="491">
                  <c:v>41044.0</c:v>
                </c:pt>
                <c:pt idx="492">
                  <c:v>41045.0</c:v>
                </c:pt>
                <c:pt idx="493">
                  <c:v>41046.0</c:v>
                </c:pt>
                <c:pt idx="494">
                  <c:v>41047.0</c:v>
                </c:pt>
                <c:pt idx="495">
                  <c:v>41048.0</c:v>
                </c:pt>
                <c:pt idx="496">
                  <c:v>41049.0</c:v>
                </c:pt>
                <c:pt idx="497">
                  <c:v>41050.0</c:v>
                </c:pt>
                <c:pt idx="498">
                  <c:v>41051.0</c:v>
                </c:pt>
                <c:pt idx="499">
                  <c:v>41052.0</c:v>
                </c:pt>
                <c:pt idx="500">
                  <c:v>41053.0</c:v>
                </c:pt>
                <c:pt idx="501">
                  <c:v>41054.0</c:v>
                </c:pt>
                <c:pt idx="502">
                  <c:v>41055.0</c:v>
                </c:pt>
                <c:pt idx="503">
                  <c:v>41056.0</c:v>
                </c:pt>
                <c:pt idx="504">
                  <c:v>41057.0</c:v>
                </c:pt>
                <c:pt idx="505">
                  <c:v>41058.0</c:v>
                </c:pt>
                <c:pt idx="506">
                  <c:v>41059.0</c:v>
                </c:pt>
                <c:pt idx="507">
                  <c:v>41060.0</c:v>
                </c:pt>
                <c:pt idx="508">
                  <c:v>41061.0</c:v>
                </c:pt>
                <c:pt idx="509">
                  <c:v>41062.0</c:v>
                </c:pt>
                <c:pt idx="510">
                  <c:v>41063.0</c:v>
                </c:pt>
                <c:pt idx="511">
                  <c:v>41064.0</c:v>
                </c:pt>
                <c:pt idx="512">
                  <c:v>41065.0</c:v>
                </c:pt>
                <c:pt idx="513">
                  <c:v>41066.0</c:v>
                </c:pt>
                <c:pt idx="514">
                  <c:v>41067.0</c:v>
                </c:pt>
                <c:pt idx="515">
                  <c:v>41068.0</c:v>
                </c:pt>
                <c:pt idx="516">
                  <c:v>41069.0</c:v>
                </c:pt>
                <c:pt idx="517">
                  <c:v>41070.0</c:v>
                </c:pt>
                <c:pt idx="518">
                  <c:v>41071.0</c:v>
                </c:pt>
                <c:pt idx="519">
                  <c:v>41072.0</c:v>
                </c:pt>
                <c:pt idx="520">
                  <c:v>41073.0</c:v>
                </c:pt>
              </c:numCache>
            </c:numRef>
          </c:cat>
          <c:val>
            <c:numRef>
              <c:f>Sheet1!$B$3:$B$523</c:f>
              <c:numCache>
                <c:formatCode>0</c:formatCode>
                <c:ptCount val="521"/>
                <c:pt idx="0">
                  <c:v>56210.0</c:v>
                </c:pt>
                <c:pt idx="1">
                  <c:v>56318.0</c:v>
                </c:pt>
                <c:pt idx="2">
                  <c:v>56530.0</c:v>
                </c:pt>
                <c:pt idx="3">
                  <c:v>56714.0</c:v>
                </c:pt>
                <c:pt idx="4">
                  <c:v>56884.0</c:v>
                </c:pt>
                <c:pt idx="5">
                  <c:v>57029.0</c:v>
                </c:pt>
                <c:pt idx="6">
                  <c:v>57211.0</c:v>
                </c:pt>
                <c:pt idx="7">
                  <c:v>57396.0</c:v>
                </c:pt>
                <c:pt idx="8">
                  <c:v>57592.0</c:v>
                </c:pt>
                <c:pt idx="9">
                  <c:v>57709.0</c:v>
                </c:pt>
                <c:pt idx="10">
                  <c:v>57857.0</c:v>
                </c:pt>
                <c:pt idx="11">
                  <c:v>57988.0</c:v>
                </c:pt>
                <c:pt idx="12">
                  <c:v>58075.0</c:v>
                </c:pt>
                <c:pt idx="13">
                  <c:v>58076.0</c:v>
                </c:pt>
                <c:pt idx="14">
                  <c:v>58052.0</c:v>
                </c:pt>
                <c:pt idx="15">
                  <c:v>58297.0</c:v>
                </c:pt>
                <c:pt idx="16">
                  <c:v>58486.0</c:v>
                </c:pt>
                <c:pt idx="17">
                  <c:v>59250.0</c:v>
                </c:pt>
                <c:pt idx="18">
                  <c:v>59378.0</c:v>
                </c:pt>
                <c:pt idx="19">
                  <c:v>59493.0</c:v>
                </c:pt>
                <c:pt idx="20">
                  <c:v>59660.0</c:v>
                </c:pt>
                <c:pt idx="21">
                  <c:v>59854.0</c:v>
                </c:pt>
                <c:pt idx="22">
                  <c:v>60010.0</c:v>
                </c:pt>
                <c:pt idx="23">
                  <c:v>60156.0</c:v>
                </c:pt>
                <c:pt idx="24">
                  <c:v>60264.0</c:v>
                </c:pt>
                <c:pt idx="25">
                  <c:v>60362.0</c:v>
                </c:pt>
                <c:pt idx="26">
                  <c:v>60477.0</c:v>
                </c:pt>
                <c:pt idx="27">
                  <c:v>60586.0</c:v>
                </c:pt>
                <c:pt idx="28">
                  <c:v>60753.0</c:v>
                </c:pt>
                <c:pt idx="29">
                  <c:v>60927.0</c:v>
                </c:pt>
                <c:pt idx="30">
                  <c:v>61021.0</c:v>
                </c:pt>
                <c:pt idx="31">
                  <c:v>61121.0</c:v>
                </c:pt>
                <c:pt idx="32">
                  <c:v>61233.0</c:v>
                </c:pt>
                <c:pt idx="33">
                  <c:v>61350.0</c:v>
                </c:pt>
                <c:pt idx="34">
                  <c:v>61470.0</c:v>
                </c:pt>
                <c:pt idx="35">
                  <c:v>61624.0</c:v>
                </c:pt>
                <c:pt idx="36">
                  <c:v>61752.0</c:v>
                </c:pt>
                <c:pt idx="37">
                  <c:v>61844.0</c:v>
                </c:pt>
                <c:pt idx="38">
                  <c:v>61962.0</c:v>
                </c:pt>
                <c:pt idx="39">
                  <c:v>62066.0</c:v>
                </c:pt>
                <c:pt idx="40">
                  <c:v>62158.0</c:v>
                </c:pt>
                <c:pt idx="41">
                  <c:v>62284.0</c:v>
                </c:pt>
                <c:pt idx="42">
                  <c:v>62440.0</c:v>
                </c:pt>
                <c:pt idx="43">
                  <c:v>62576.0</c:v>
                </c:pt>
                <c:pt idx="44">
                  <c:v>62687.0</c:v>
                </c:pt>
                <c:pt idx="45">
                  <c:v>62765.0</c:v>
                </c:pt>
                <c:pt idx="46">
                  <c:v>62948.0</c:v>
                </c:pt>
                <c:pt idx="47">
                  <c:v>63099.0</c:v>
                </c:pt>
                <c:pt idx="48">
                  <c:v>63315.0</c:v>
                </c:pt>
                <c:pt idx="49">
                  <c:v>63531.0</c:v>
                </c:pt>
                <c:pt idx="50">
                  <c:v>63832.0</c:v>
                </c:pt>
                <c:pt idx="51">
                  <c:v>64117.0</c:v>
                </c:pt>
                <c:pt idx="52">
                  <c:v>64427.0</c:v>
                </c:pt>
                <c:pt idx="53">
                  <c:v>64667.0</c:v>
                </c:pt>
                <c:pt idx="54">
                  <c:v>64890.0</c:v>
                </c:pt>
                <c:pt idx="55">
                  <c:v>65154.0</c:v>
                </c:pt>
                <c:pt idx="56">
                  <c:v>65445.0</c:v>
                </c:pt>
                <c:pt idx="57">
                  <c:v>65717.0</c:v>
                </c:pt>
                <c:pt idx="58">
                  <c:v>65933.0</c:v>
                </c:pt>
                <c:pt idx="59">
                  <c:v>66118.0</c:v>
                </c:pt>
                <c:pt idx="60">
                  <c:v>66374.0</c:v>
                </c:pt>
                <c:pt idx="61">
                  <c:v>66560.0</c:v>
                </c:pt>
                <c:pt idx="62">
                  <c:v>66762.0</c:v>
                </c:pt>
                <c:pt idx="63">
                  <c:v>67082.0</c:v>
                </c:pt>
                <c:pt idx="64">
                  <c:v>67397.0</c:v>
                </c:pt>
                <c:pt idx="65">
                  <c:v>67605.0</c:v>
                </c:pt>
                <c:pt idx="66">
                  <c:v>67831.0</c:v>
                </c:pt>
                <c:pt idx="67">
                  <c:v>68027.0</c:v>
                </c:pt>
                <c:pt idx="68">
                  <c:v>68204.0</c:v>
                </c:pt>
                <c:pt idx="69">
                  <c:v>68390.0</c:v>
                </c:pt>
                <c:pt idx="70">
                  <c:v>68591.0</c:v>
                </c:pt>
                <c:pt idx="71">
                  <c:v>68803.0</c:v>
                </c:pt>
                <c:pt idx="72">
                  <c:v>69032.0</c:v>
                </c:pt>
                <c:pt idx="73">
                  <c:v>69301.0</c:v>
                </c:pt>
                <c:pt idx="74">
                  <c:v>69578.0</c:v>
                </c:pt>
                <c:pt idx="75">
                  <c:v>70121.0</c:v>
                </c:pt>
                <c:pt idx="76">
                  <c:v>70553.0</c:v>
                </c:pt>
                <c:pt idx="77">
                  <c:v>70955.0</c:v>
                </c:pt>
                <c:pt idx="78">
                  <c:v>71316.0</c:v>
                </c:pt>
                <c:pt idx="79">
                  <c:v>71702.0</c:v>
                </c:pt>
                <c:pt idx="80">
                  <c:v>71961.0</c:v>
                </c:pt>
                <c:pt idx="81">
                  <c:v>72242.0</c:v>
                </c:pt>
                <c:pt idx="82">
                  <c:v>72440.0</c:v>
                </c:pt>
                <c:pt idx="83">
                  <c:v>72577.0</c:v>
                </c:pt>
                <c:pt idx="84">
                  <c:v>72718.0</c:v>
                </c:pt>
                <c:pt idx="85">
                  <c:v>72872.0</c:v>
                </c:pt>
                <c:pt idx="86">
                  <c:v>73013.0</c:v>
                </c:pt>
                <c:pt idx="87">
                  <c:v>73111.0</c:v>
                </c:pt>
                <c:pt idx="88">
                  <c:v>73212.0</c:v>
                </c:pt>
                <c:pt idx="89">
                  <c:v>73342.0</c:v>
                </c:pt>
                <c:pt idx="90">
                  <c:v>73518.0</c:v>
                </c:pt>
                <c:pt idx="91">
                  <c:v>73774.0</c:v>
                </c:pt>
                <c:pt idx="92">
                  <c:v>74106.0</c:v>
                </c:pt>
                <c:pt idx="93">
                  <c:v>74286.0</c:v>
                </c:pt>
                <c:pt idx="94">
                  <c:v>74459.0</c:v>
                </c:pt>
                <c:pt idx="95">
                  <c:v>74623.0</c:v>
                </c:pt>
                <c:pt idx="96">
                  <c:v>74785.0</c:v>
                </c:pt>
                <c:pt idx="97">
                  <c:v>74960.0</c:v>
                </c:pt>
                <c:pt idx="98">
                  <c:v>75135.0</c:v>
                </c:pt>
                <c:pt idx="99">
                  <c:v>75302.0</c:v>
                </c:pt>
                <c:pt idx="100">
                  <c:v>75501.0</c:v>
                </c:pt>
                <c:pt idx="101">
                  <c:v>75764.0</c:v>
                </c:pt>
                <c:pt idx="102">
                  <c:v>76037.0</c:v>
                </c:pt>
                <c:pt idx="103">
                  <c:v>76352.0</c:v>
                </c:pt>
                <c:pt idx="104">
                  <c:v>76628.0</c:v>
                </c:pt>
                <c:pt idx="105">
                  <c:v>76958.0</c:v>
                </c:pt>
                <c:pt idx="106">
                  <c:v>77327.0</c:v>
                </c:pt>
                <c:pt idx="107">
                  <c:v>77640.0</c:v>
                </c:pt>
                <c:pt idx="108">
                  <c:v>77897.0</c:v>
                </c:pt>
                <c:pt idx="109">
                  <c:v>78210.0</c:v>
                </c:pt>
                <c:pt idx="110">
                  <c:v>78462.0</c:v>
                </c:pt>
                <c:pt idx="111">
                  <c:v>78859.0</c:v>
                </c:pt>
                <c:pt idx="112">
                  <c:v>79282.0</c:v>
                </c:pt>
                <c:pt idx="113">
                  <c:v>79751.0</c:v>
                </c:pt>
                <c:pt idx="114">
                  <c:v>80133.0</c:v>
                </c:pt>
                <c:pt idx="115">
                  <c:v>80427.0</c:v>
                </c:pt>
                <c:pt idx="116">
                  <c:v>80738.0</c:v>
                </c:pt>
                <c:pt idx="117">
                  <c:v>81071.0</c:v>
                </c:pt>
                <c:pt idx="118">
                  <c:v>81326.0</c:v>
                </c:pt>
                <c:pt idx="119">
                  <c:v>81684.0</c:v>
                </c:pt>
                <c:pt idx="120">
                  <c:v>82163.0</c:v>
                </c:pt>
                <c:pt idx="121">
                  <c:v>82273.0</c:v>
                </c:pt>
                <c:pt idx="122">
                  <c:v>82641.0</c:v>
                </c:pt>
                <c:pt idx="123">
                  <c:v>82942.0</c:v>
                </c:pt>
                <c:pt idx="124">
                  <c:v>83252.0</c:v>
                </c:pt>
                <c:pt idx="125">
                  <c:v>83526.0</c:v>
                </c:pt>
                <c:pt idx="126">
                  <c:v>83933.0</c:v>
                </c:pt>
                <c:pt idx="127">
                  <c:v>84407.0</c:v>
                </c:pt>
                <c:pt idx="128">
                  <c:v>84660.0</c:v>
                </c:pt>
                <c:pt idx="129">
                  <c:v>84859.0</c:v>
                </c:pt>
                <c:pt idx="130">
                  <c:v>85072.0</c:v>
                </c:pt>
                <c:pt idx="131">
                  <c:v>85291.0</c:v>
                </c:pt>
                <c:pt idx="132">
                  <c:v>85496.0</c:v>
                </c:pt>
                <c:pt idx="133">
                  <c:v>85748.0</c:v>
                </c:pt>
                <c:pt idx="134">
                  <c:v>85983.0</c:v>
                </c:pt>
                <c:pt idx="135">
                  <c:v>86198.0</c:v>
                </c:pt>
                <c:pt idx="136">
                  <c:v>86412.0</c:v>
                </c:pt>
                <c:pt idx="137">
                  <c:v>86562.0</c:v>
                </c:pt>
                <c:pt idx="138">
                  <c:v>86815.0</c:v>
                </c:pt>
                <c:pt idx="139">
                  <c:v>87163.0</c:v>
                </c:pt>
                <c:pt idx="140">
                  <c:v>87726.0</c:v>
                </c:pt>
                <c:pt idx="141">
                  <c:v>88219.0</c:v>
                </c:pt>
                <c:pt idx="142">
                  <c:v>88616.0</c:v>
                </c:pt>
                <c:pt idx="143">
                  <c:v>89005.0</c:v>
                </c:pt>
                <c:pt idx="144">
                  <c:v>89499.0</c:v>
                </c:pt>
                <c:pt idx="145">
                  <c:v>90185.0</c:v>
                </c:pt>
                <c:pt idx="146">
                  <c:v>90851.0</c:v>
                </c:pt>
                <c:pt idx="147">
                  <c:v>91412.0</c:v>
                </c:pt>
                <c:pt idx="148">
                  <c:v>91988.0</c:v>
                </c:pt>
                <c:pt idx="149">
                  <c:v>92551.0</c:v>
                </c:pt>
                <c:pt idx="150">
                  <c:v>92971.0</c:v>
                </c:pt>
                <c:pt idx="151">
                  <c:v>93405.0</c:v>
                </c:pt>
                <c:pt idx="152">
                  <c:v>93785.0</c:v>
                </c:pt>
                <c:pt idx="153">
                  <c:v>94153.0</c:v>
                </c:pt>
                <c:pt idx="154">
                  <c:v>94526.0</c:v>
                </c:pt>
                <c:pt idx="155">
                  <c:v>94958.0</c:v>
                </c:pt>
                <c:pt idx="156">
                  <c:v>95299.0</c:v>
                </c:pt>
                <c:pt idx="157">
                  <c:v>95609.0</c:v>
                </c:pt>
                <c:pt idx="158">
                  <c:v>95938.0</c:v>
                </c:pt>
                <c:pt idx="159">
                  <c:v>96266.0</c:v>
                </c:pt>
                <c:pt idx="160">
                  <c:v>96614.0</c:v>
                </c:pt>
                <c:pt idx="161">
                  <c:v>96970.0</c:v>
                </c:pt>
                <c:pt idx="162">
                  <c:v>97318.0</c:v>
                </c:pt>
                <c:pt idx="163">
                  <c:v>97642.0</c:v>
                </c:pt>
                <c:pt idx="164">
                  <c:v>97931.0</c:v>
                </c:pt>
                <c:pt idx="165">
                  <c:v>98278.0</c:v>
                </c:pt>
                <c:pt idx="166">
                  <c:v>98637.0</c:v>
                </c:pt>
                <c:pt idx="167">
                  <c:v>98965.0</c:v>
                </c:pt>
                <c:pt idx="168">
                  <c:v>99302.0</c:v>
                </c:pt>
                <c:pt idx="169">
                  <c:v>99777.0</c:v>
                </c:pt>
                <c:pt idx="170">
                  <c:v>100147.0</c:v>
                </c:pt>
                <c:pt idx="171">
                  <c:v>100427.0</c:v>
                </c:pt>
                <c:pt idx="172">
                  <c:v>100666.0</c:v>
                </c:pt>
                <c:pt idx="173">
                  <c:v>100911.0</c:v>
                </c:pt>
                <c:pt idx="174">
                  <c:v>101184.0</c:v>
                </c:pt>
                <c:pt idx="175">
                  <c:v>101396.0</c:v>
                </c:pt>
                <c:pt idx="176">
                  <c:v>101623.0</c:v>
                </c:pt>
                <c:pt idx="177">
                  <c:v>101797.0</c:v>
                </c:pt>
                <c:pt idx="178">
                  <c:v>102011.0</c:v>
                </c:pt>
                <c:pt idx="179">
                  <c:v>102225.0</c:v>
                </c:pt>
                <c:pt idx="180">
                  <c:v>102440.0</c:v>
                </c:pt>
                <c:pt idx="181">
                  <c:v>102657.0</c:v>
                </c:pt>
                <c:pt idx="182">
                  <c:v>102823.0</c:v>
                </c:pt>
                <c:pt idx="183">
                  <c:v>103033.0</c:v>
                </c:pt>
                <c:pt idx="184">
                  <c:v>103171.0</c:v>
                </c:pt>
                <c:pt idx="185">
                  <c:v>103350.0</c:v>
                </c:pt>
                <c:pt idx="186">
                  <c:v>103523.0</c:v>
                </c:pt>
                <c:pt idx="187">
                  <c:v>103746.0</c:v>
                </c:pt>
                <c:pt idx="188">
                  <c:v>104001.0</c:v>
                </c:pt>
                <c:pt idx="189">
                  <c:v>104210.0</c:v>
                </c:pt>
                <c:pt idx="190">
                  <c:v>104499.0</c:v>
                </c:pt>
                <c:pt idx="191">
                  <c:v>104691.0</c:v>
                </c:pt>
                <c:pt idx="192">
                  <c:v>104921.0</c:v>
                </c:pt>
                <c:pt idx="193">
                  <c:v>105134.0</c:v>
                </c:pt>
                <c:pt idx="194">
                  <c:v>105342.0</c:v>
                </c:pt>
                <c:pt idx="195">
                  <c:v>105554.0</c:v>
                </c:pt>
                <c:pt idx="196">
                  <c:v>105760.0</c:v>
                </c:pt>
                <c:pt idx="197">
                  <c:v>105970.0</c:v>
                </c:pt>
                <c:pt idx="198">
                  <c:v>106154.0</c:v>
                </c:pt>
                <c:pt idx="199">
                  <c:v>106314.0</c:v>
                </c:pt>
                <c:pt idx="200">
                  <c:v>106495.0</c:v>
                </c:pt>
                <c:pt idx="201">
                  <c:v>106687.0</c:v>
                </c:pt>
                <c:pt idx="202">
                  <c:v>106892.0</c:v>
                </c:pt>
                <c:pt idx="203">
                  <c:v>107156.0</c:v>
                </c:pt>
                <c:pt idx="204">
                  <c:v>107422.0</c:v>
                </c:pt>
                <c:pt idx="205">
                  <c:v>107661.0</c:v>
                </c:pt>
                <c:pt idx="206">
                  <c:v>107893.0</c:v>
                </c:pt>
                <c:pt idx="207">
                  <c:v>108104.0</c:v>
                </c:pt>
                <c:pt idx="208">
                  <c:v>108291.0</c:v>
                </c:pt>
                <c:pt idx="209">
                  <c:v>108475.0</c:v>
                </c:pt>
                <c:pt idx="210">
                  <c:v>108664.0</c:v>
                </c:pt>
                <c:pt idx="211">
                  <c:v>108874.0</c:v>
                </c:pt>
                <c:pt idx="212">
                  <c:v>109055.0</c:v>
                </c:pt>
                <c:pt idx="213">
                  <c:v>109235.0</c:v>
                </c:pt>
                <c:pt idx="214">
                  <c:v>109447.0</c:v>
                </c:pt>
                <c:pt idx="215">
                  <c:v>109694.0</c:v>
                </c:pt>
                <c:pt idx="216">
                  <c:v>109932.0</c:v>
                </c:pt>
                <c:pt idx="217">
                  <c:v>110172.0</c:v>
                </c:pt>
                <c:pt idx="218">
                  <c:v>110456.0</c:v>
                </c:pt>
                <c:pt idx="219">
                  <c:v>110634.0</c:v>
                </c:pt>
                <c:pt idx="220">
                  <c:v>110791.0</c:v>
                </c:pt>
                <c:pt idx="221">
                  <c:v>110931.0</c:v>
                </c:pt>
                <c:pt idx="222">
                  <c:v>111098.0</c:v>
                </c:pt>
                <c:pt idx="223">
                  <c:v>111330.0</c:v>
                </c:pt>
                <c:pt idx="224">
                  <c:v>111517.0</c:v>
                </c:pt>
                <c:pt idx="225">
                  <c:v>111756.0</c:v>
                </c:pt>
                <c:pt idx="226">
                  <c:v>111958.0</c:v>
                </c:pt>
                <c:pt idx="227">
                  <c:v>112159.0</c:v>
                </c:pt>
                <c:pt idx="228">
                  <c:v>112358.0</c:v>
                </c:pt>
                <c:pt idx="229">
                  <c:v>112583.0</c:v>
                </c:pt>
                <c:pt idx="230">
                  <c:v>112798.0</c:v>
                </c:pt>
                <c:pt idx="231">
                  <c:v>113028.0</c:v>
                </c:pt>
                <c:pt idx="232">
                  <c:v>113236.0</c:v>
                </c:pt>
                <c:pt idx="233">
                  <c:v>113475.0</c:v>
                </c:pt>
                <c:pt idx="234">
                  <c:v>113744.0</c:v>
                </c:pt>
                <c:pt idx="235">
                  <c:v>114038.0</c:v>
                </c:pt>
                <c:pt idx="236">
                  <c:v>114342.0</c:v>
                </c:pt>
                <c:pt idx="237">
                  <c:v>114691.0</c:v>
                </c:pt>
                <c:pt idx="238">
                  <c:v>115000.0</c:v>
                </c:pt>
                <c:pt idx="239">
                  <c:v>115315.0</c:v>
                </c:pt>
                <c:pt idx="240">
                  <c:v>115554.0</c:v>
                </c:pt>
                <c:pt idx="241">
                  <c:v>115807.0</c:v>
                </c:pt>
                <c:pt idx="242">
                  <c:v>116071.0</c:v>
                </c:pt>
                <c:pt idx="243">
                  <c:v>116324.0</c:v>
                </c:pt>
                <c:pt idx="244">
                  <c:v>116586.0</c:v>
                </c:pt>
                <c:pt idx="245">
                  <c:v>116880.0</c:v>
                </c:pt>
                <c:pt idx="246">
                  <c:v>117202.0</c:v>
                </c:pt>
                <c:pt idx="247">
                  <c:v>117475.0</c:v>
                </c:pt>
                <c:pt idx="248">
                  <c:v>117651.0</c:v>
                </c:pt>
                <c:pt idx="249">
                  <c:v>117821.0</c:v>
                </c:pt>
                <c:pt idx="250">
                  <c:v>118062.0</c:v>
                </c:pt>
                <c:pt idx="251">
                  <c:v>118322.0</c:v>
                </c:pt>
                <c:pt idx="252">
                  <c:v>118579.0</c:v>
                </c:pt>
                <c:pt idx="253">
                  <c:v>118869.0</c:v>
                </c:pt>
                <c:pt idx="254">
                  <c:v>119056.0</c:v>
                </c:pt>
                <c:pt idx="255">
                  <c:v>119271.0</c:v>
                </c:pt>
                <c:pt idx="256">
                  <c:v>119500.0</c:v>
                </c:pt>
                <c:pt idx="257">
                  <c:v>119671.0</c:v>
                </c:pt>
                <c:pt idx="258">
                  <c:v>119891.0</c:v>
                </c:pt>
                <c:pt idx="259">
                  <c:v>120166.0</c:v>
                </c:pt>
                <c:pt idx="260">
                  <c:v>120406.0</c:v>
                </c:pt>
                <c:pt idx="261">
                  <c:v>120647.0</c:v>
                </c:pt>
                <c:pt idx="262">
                  <c:v>120882.0</c:v>
                </c:pt>
                <c:pt idx="263">
                  <c:v>121104.0</c:v>
                </c:pt>
                <c:pt idx="264">
                  <c:v>121303.0</c:v>
                </c:pt>
                <c:pt idx="265">
                  <c:v>121493.0</c:v>
                </c:pt>
                <c:pt idx="266">
                  <c:v>121665.0</c:v>
                </c:pt>
                <c:pt idx="267">
                  <c:v>121816.0</c:v>
                </c:pt>
                <c:pt idx="268">
                  <c:v>121995.0</c:v>
                </c:pt>
                <c:pt idx="269">
                  <c:v>122136.0</c:v>
                </c:pt>
                <c:pt idx="270">
                  <c:v>122285.0</c:v>
                </c:pt>
                <c:pt idx="271">
                  <c:v>122540.0</c:v>
                </c:pt>
                <c:pt idx="272">
                  <c:v>122671.0</c:v>
                </c:pt>
                <c:pt idx="273">
                  <c:v>122843.0</c:v>
                </c:pt>
                <c:pt idx="274">
                  <c:v>123032.0</c:v>
                </c:pt>
                <c:pt idx="275">
                  <c:v>123161.0</c:v>
                </c:pt>
                <c:pt idx="276">
                  <c:v>123235.0</c:v>
                </c:pt>
                <c:pt idx="277">
                  <c:v>123378.0</c:v>
                </c:pt>
                <c:pt idx="278">
                  <c:v>123562.0</c:v>
                </c:pt>
                <c:pt idx="279">
                  <c:v>123747.0</c:v>
                </c:pt>
                <c:pt idx="280">
                  <c:v>123963.0</c:v>
                </c:pt>
                <c:pt idx="281">
                  <c:v>124248.0</c:v>
                </c:pt>
                <c:pt idx="282">
                  <c:v>124548.0</c:v>
                </c:pt>
                <c:pt idx="283">
                  <c:v>124774.0</c:v>
                </c:pt>
                <c:pt idx="284">
                  <c:v>123883.0</c:v>
                </c:pt>
                <c:pt idx="285">
                  <c:v>125327.0</c:v>
                </c:pt>
                <c:pt idx="286">
                  <c:v>125621.0</c:v>
                </c:pt>
                <c:pt idx="287">
                  <c:v>125975.0</c:v>
                </c:pt>
                <c:pt idx="288">
                  <c:v>126314.0</c:v>
                </c:pt>
                <c:pt idx="289">
                  <c:v>126558.0</c:v>
                </c:pt>
                <c:pt idx="290">
                  <c:v>126810.0</c:v>
                </c:pt>
                <c:pt idx="291">
                  <c:v>127102.0</c:v>
                </c:pt>
                <c:pt idx="292">
                  <c:v>127336.0</c:v>
                </c:pt>
                <c:pt idx="293">
                  <c:v>127579.0</c:v>
                </c:pt>
                <c:pt idx="294">
                  <c:v>127851.0</c:v>
                </c:pt>
                <c:pt idx="295">
                  <c:v>128163.0</c:v>
                </c:pt>
                <c:pt idx="296">
                  <c:v>128863.0</c:v>
                </c:pt>
                <c:pt idx="297">
                  <c:v>129711.0</c:v>
                </c:pt>
                <c:pt idx="298">
                  <c:v>130677.0</c:v>
                </c:pt>
                <c:pt idx="299">
                  <c:v>131435.0</c:v>
                </c:pt>
                <c:pt idx="300">
                  <c:v>132218.0</c:v>
                </c:pt>
                <c:pt idx="301">
                  <c:v>133023.0</c:v>
                </c:pt>
                <c:pt idx="302">
                  <c:v>133858.0</c:v>
                </c:pt>
                <c:pt idx="303">
                  <c:v>134507.0</c:v>
                </c:pt>
                <c:pt idx="304">
                  <c:v>135152.0</c:v>
                </c:pt>
                <c:pt idx="305">
                  <c:v>135860.0</c:v>
                </c:pt>
                <c:pt idx="306">
                  <c:v>136532.0</c:v>
                </c:pt>
                <c:pt idx="307">
                  <c:v>137284.0</c:v>
                </c:pt>
                <c:pt idx="308">
                  <c:v>138041.0</c:v>
                </c:pt>
                <c:pt idx="309">
                  <c:v>138867.0</c:v>
                </c:pt>
                <c:pt idx="310">
                  <c:v>139776.0</c:v>
                </c:pt>
                <c:pt idx="311">
                  <c:v>140725.0</c:v>
                </c:pt>
                <c:pt idx="312">
                  <c:v>141673.0</c:v>
                </c:pt>
                <c:pt idx="313">
                  <c:v>142608.0</c:v>
                </c:pt>
                <c:pt idx="314">
                  <c:v>143564.0</c:v>
                </c:pt>
                <c:pt idx="315">
                  <c:v>144493.0</c:v>
                </c:pt>
                <c:pt idx="316">
                  <c:v>145377.0</c:v>
                </c:pt>
                <c:pt idx="317">
                  <c:v>146063.0</c:v>
                </c:pt>
                <c:pt idx="318">
                  <c:v>146380.0</c:v>
                </c:pt>
                <c:pt idx="319">
                  <c:v>146542.0</c:v>
                </c:pt>
                <c:pt idx="320">
                  <c:v>146681.0</c:v>
                </c:pt>
                <c:pt idx="321">
                  <c:v>146825.0</c:v>
                </c:pt>
                <c:pt idx="322">
                  <c:v>147039.0</c:v>
                </c:pt>
                <c:pt idx="323">
                  <c:v>147237.0</c:v>
                </c:pt>
                <c:pt idx="324">
                  <c:v>147418.0</c:v>
                </c:pt>
                <c:pt idx="325">
                  <c:v>147565.0</c:v>
                </c:pt>
                <c:pt idx="326">
                  <c:v>147768.0</c:v>
                </c:pt>
                <c:pt idx="327">
                  <c:v>147978.0</c:v>
                </c:pt>
                <c:pt idx="328">
                  <c:v>148105.0</c:v>
                </c:pt>
                <c:pt idx="329">
                  <c:v>148243.0</c:v>
                </c:pt>
                <c:pt idx="330">
                  <c:v>148389.0</c:v>
                </c:pt>
                <c:pt idx="331">
                  <c:v>148554.0</c:v>
                </c:pt>
                <c:pt idx="332">
                  <c:v>148695.0</c:v>
                </c:pt>
                <c:pt idx="333">
                  <c:v>148850.0</c:v>
                </c:pt>
                <c:pt idx="334">
                  <c:v>148980.0</c:v>
                </c:pt>
                <c:pt idx="335">
                  <c:v>149129.0</c:v>
                </c:pt>
                <c:pt idx="336">
                  <c:v>149311.0</c:v>
                </c:pt>
                <c:pt idx="337">
                  <c:v>149474.0</c:v>
                </c:pt>
                <c:pt idx="338">
                  <c:v>149653.0</c:v>
                </c:pt>
                <c:pt idx="339">
                  <c:v>149788.0</c:v>
                </c:pt>
                <c:pt idx="340">
                  <c:v>149900.0</c:v>
                </c:pt>
                <c:pt idx="341">
                  <c:v>150011.0</c:v>
                </c:pt>
                <c:pt idx="342">
                  <c:v>150120.0</c:v>
                </c:pt>
                <c:pt idx="343">
                  <c:v>150261.0</c:v>
                </c:pt>
                <c:pt idx="344">
                  <c:v>150392.0</c:v>
                </c:pt>
                <c:pt idx="345">
                  <c:v>150478.0</c:v>
                </c:pt>
                <c:pt idx="346">
                  <c:v>150585.0</c:v>
                </c:pt>
                <c:pt idx="347">
                  <c:v>150673.0</c:v>
                </c:pt>
                <c:pt idx="348">
                  <c:v>150774.0</c:v>
                </c:pt>
                <c:pt idx="349">
                  <c:v>150871.0</c:v>
                </c:pt>
                <c:pt idx="350">
                  <c:v>151000.0</c:v>
                </c:pt>
                <c:pt idx="351">
                  <c:v>151126.0</c:v>
                </c:pt>
                <c:pt idx="352">
                  <c:v>151221.0</c:v>
                </c:pt>
                <c:pt idx="353">
                  <c:v>151304.0</c:v>
                </c:pt>
                <c:pt idx="354">
                  <c:v>151393.0</c:v>
                </c:pt>
                <c:pt idx="355">
                  <c:v>151476.0</c:v>
                </c:pt>
                <c:pt idx="356">
                  <c:v>151567.0</c:v>
                </c:pt>
                <c:pt idx="357">
                  <c:v>151659.0</c:v>
                </c:pt>
                <c:pt idx="358">
                  <c:v>151739.0</c:v>
                </c:pt>
                <c:pt idx="359">
                  <c:v>151826.0</c:v>
                </c:pt>
                <c:pt idx="360">
                  <c:v>151929.0</c:v>
                </c:pt>
                <c:pt idx="361">
                  <c:v>152044.0</c:v>
                </c:pt>
                <c:pt idx="362">
                  <c:v>152170.0</c:v>
                </c:pt>
                <c:pt idx="363">
                  <c:v>152317.0</c:v>
                </c:pt>
                <c:pt idx="364">
                  <c:v>152429.0</c:v>
                </c:pt>
                <c:pt idx="365">
                  <c:v>154054.0</c:v>
                </c:pt>
                <c:pt idx="366">
                  <c:v>154565.0</c:v>
                </c:pt>
                <c:pt idx="367">
                  <c:v>154919.0</c:v>
                </c:pt>
                <c:pt idx="368">
                  <c:v>155319.0</c:v>
                </c:pt>
                <c:pt idx="369">
                  <c:v>155695.0</c:v>
                </c:pt>
                <c:pt idx="370">
                  <c:v>156120.0</c:v>
                </c:pt>
                <c:pt idx="371">
                  <c:v>156610.0</c:v>
                </c:pt>
                <c:pt idx="372">
                  <c:v>157161.0</c:v>
                </c:pt>
                <c:pt idx="373">
                  <c:v>157746.0</c:v>
                </c:pt>
                <c:pt idx="374">
                  <c:v>158207.0</c:v>
                </c:pt>
                <c:pt idx="375">
                  <c:v>158745.0</c:v>
                </c:pt>
                <c:pt idx="376">
                  <c:v>159323.0</c:v>
                </c:pt>
                <c:pt idx="377">
                  <c:v>160166.0</c:v>
                </c:pt>
                <c:pt idx="378">
                  <c:v>161803.0</c:v>
                </c:pt>
                <c:pt idx="379">
                  <c:v>163569.0</c:v>
                </c:pt>
                <c:pt idx="380">
                  <c:v>165109.0</c:v>
                </c:pt>
                <c:pt idx="381">
                  <c:v>166473.0</c:v>
                </c:pt>
                <c:pt idx="382">
                  <c:v>167762.0</c:v>
                </c:pt>
                <c:pt idx="383">
                  <c:v>169112.0</c:v>
                </c:pt>
                <c:pt idx="384">
                  <c:v>170554.0</c:v>
                </c:pt>
                <c:pt idx="385">
                  <c:v>171780.0</c:v>
                </c:pt>
                <c:pt idx="386">
                  <c:v>173191.0</c:v>
                </c:pt>
                <c:pt idx="387">
                  <c:v>175032.0</c:v>
                </c:pt>
                <c:pt idx="388">
                  <c:v>176961.0</c:v>
                </c:pt>
                <c:pt idx="389">
                  <c:v>178602.0</c:v>
                </c:pt>
                <c:pt idx="390">
                  <c:v>180219.0</c:v>
                </c:pt>
                <c:pt idx="391">
                  <c:v>181739.0</c:v>
                </c:pt>
                <c:pt idx="392">
                  <c:v>183275.0</c:v>
                </c:pt>
                <c:pt idx="393">
                  <c:v>184746.0</c:v>
                </c:pt>
                <c:pt idx="394">
                  <c:v>186037.0</c:v>
                </c:pt>
                <c:pt idx="395">
                  <c:v>187159.0</c:v>
                </c:pt>
                <c:pt idx="396">
                  <c:v>188207.0</c:v>
                </c:pt>
                <c:pt idx="397">
                  <c:v>189293.0</c:v>
                </c:pt>
                <c:pt idx="398">
                  <c:v>190495.0</c:v>
                </c:pt>
                <c:pt idx="399">
                  <c:v>191968.0</c:v>
                </c:pt>
                <c:pt idx="400">
                  <c:v>193245.0</c:v>
                </c:pt>
                <c:pt idx="401">
                  <c:v>194264.0</c:v>
                </c:pt>
                <c:pt idx="402">
                  <c:v>195158.0</c:v>
                </c:pt>
                <c:pt idx="403">
                  <c:v>196112.0</c:v>
                </c:pt>
                <c:pt idx="404">
                  <c:v>196983.0</c:v>
                </c:pt>
                <c:pt idx="405">
                  <c:v>197968.0</c:v>
                </c:pt>
                <c:pt idx="406">
                  <c:v>199079.0</c:v>
                </c:pt>
                <c:pt idx="407">
                  <c:v>200353.0</c:v>
                </c:pt>
                <c:pt idx="408">
                  <c:v>201412.0</c:v>
                </c:pt>
                <c:pt idx="409">
                  <c:v>202454.0</c:v>
                </c:pt>
                <c:pt idx="410">
                  <c:v>203394.0</c:v>
                </c:pt>
                <c:pt idx="411">
                  <c:v>204382.0</c:v>
                </c:pt>
                <c:pt idx="412">
                  <c:v>205377.0</c:v>
                </c:pt>
                <c:pt idx="413">
                  <c:v>206148.0</c:v>
                </c:pt>
                <c:pt idx="414">
                  <c:v>206680.0</c:v>
                </c:pt>
                <c:pt idx="415">
                  <c:v>207089.0</c:v>
                </c:pt>
                <c:pt idx="416">
                  <c:v>207676.0</c:v>
                </c:pt>
                <c:pt idx="417">
                  <c:v>207989.0</c:v>
                </c:pt>
                <c:pt idx="418">
                  <c:v>208349.0</c:v>
                </c:pt>
                <c:pt idx="419">
                  <c:v>208752.0</c:v>
                </c:pt>
                <c:pt idx="420">
                  <c:v>209029.0</c:v>
                </c:pt>
                <c:pt idx="421">
                  <c:v>209289.0</c:v>
                </c:pt>
                <c:pt idx="422">
                  <c:v>209554.0</c:v>
                </c:pt>
                <c:pt idx="423">
                  <c:v>209868.0</c:v>
                </c:pt>
                <c:pt idx="424">
                  <c:v>210329.0</c:v>
                </c:pt>
                <c:pt idx="425">
                  <c:v>210833.0</c:v>
                </c:pt>
                <c:pt idx="426">
                  <c:v>211333.0</c:v>
                </c:pt>
                <c:pt idx="427">
                  <c:v>212217.0</c:v>
                </c:pt>
                <c:pt idx="428">
                  <c:v>212675.0</c:v>
                </c:pt>
                <c:pt idx="429">
                  <c:v>213123.0</c:v>
                </c:pt>
                <c:pt idx="430">
                  <c:v>213568.0</c:v>
                </c:pt>
                <c:pt idx="431">
                  <c:v>213968.0</c:v>
                </c:pt>
                <c:pt idx="432">
                  <c:v>214338.0</c:v>
                </c:pt>
                <c:pt idx="433">
                  <c:v>214828.0</c:v>
                </c:pt>
                <c:pt idx="434">
                  <c:v>215114.0</c:v>
                </c:pt>
                <c:pt idx="435">
                  <c:v>215511.0</c:v>
                </c:pt>
                <c:pt idx="436">
                  <c:v>215871.0</c:v>
                </c:pt>
                <c:pt idx="437">
                  <c:v>216299.0</c:v>
                </c:pt>
                <c:pt idx="438">
                  <c:v>216477.0</c:v>
                </c:pt>
                <c:pt idx="439">
                  <c:v>216557.0</c:v>
                </c:pt>
                <c:pt idx="440">
                  <c:v>216645.0</c:v>
                </c:pt>
                <c:pt idx="441">
                  <c:v>216710.0</c:v>
                </c:pt>
                <c:pt idx="442">
                  <c:v>216848.0</c:v>
                </c:pt>
                <c:pt idx="443">
                  <c:v>216970.0</c:v>
                </c:pt>
                <c:pt idx="444">
                  <c:v>217107.0</c:v>
                </c:pt>
                <c:pt idx="445">
                  <c:v>217232.0</c:v>
                </c:pt>
                <c:pt idx="446">
                  <c:v>217382.0</c:v>
                </c:pt>
                <c:pt idx="447">
                  <c:v>217687.0</c:v>
                </c:pt>
                <c:pt idx="448">
                  <c:v>217777.0</c:v>
                </c:pt>
                <c:pt idx="449">
                  <c:v>217883.0</c:v>
                </c:pt>
                <c:pt idx="450">
                  <c:v>217982.0</c:v>
                </c:pt>
                <c:pt idx="451">
                  <c:v>218104.0</c:v>
                </c:pt>
                <c:pt idx="452">
                  <c:v>218215.0</c:v>
                </c:pt>
                <c:pt idx="453">
                  <c:v>218374.0</c:v>
                </c:pt>
                <c:pt idx="454">
                  <c:v>218520.0</c:v>
                </c:pt>
                <c:pt idx="455">
                  <c:v>218680.0</c:v>
                </c:pt>
                <c:pt idx="456">
                  <c:v>218804.0</c:v>
                </c:pt>
                <c:pt idx="457">
                  <c:v>218947.0</c:v>
                </c:pt>
                <c:pt idx="458">
                  <c:v>218947.0</c:v>
                </c:pt>
                <c:pt idx="459">
                  <c:v>219192.0</c:v>
                </c:pt>
                <c:pt idx="460">
                  <c:v>219587.0</c:v>
                </c:pt>
                <c:pt idx="461">
                  <c:v>220138.0</c:v>
                </c:pt>
                <c:pt idx="462">
                  <c:v>220748.0</c:v>
                </c:pt>
                <c:pt idx="463">
                  <c:v>221382.0</c:v>
                </c:pt>
                <c:pt idx="464">
                  <c:v>221915.0</c:v>
                </c:pt>
                <c:pt idx="465">
                  <c:v>222495.0</c:v>
                </c:pt>
                <c:pt idx="466">
                  <c:v>222896.0</c:v>
                </c:pt>
                <c:pt idx="467">
                  <c:v>223422.0</c:v>
                </c:pt>
                <c:pt idx="468">
                  <c:v>224066.0</c:v>
                </c:pt>
                <c:pt idx="469">
                  <c:v>224733.0</c:v>
                </c:pt>
                <c:pt idx="470">
                  <c:v>225774.0</c:v>
                </c:pt>
                <c:pt idx="471">
                  <c:v>227003.0</c:v>
                </c:pt>
                <c:pt idx="472">
                  <c:v>228167.0</c:v>
                </c:pt>
                <c:pt idx="473">
                  <c:v>229217.0</c:v>
                </c:pt>
                <c:pt idx="474">
                  <c:v>230378.0</c:v>
                </c:pt>
                <c:pt idx="475">
                  <c:v>231522.0</c:v>
                </c:pt>
                <c:pt idx="476">
                  <c:v>232325.0</c:v>
                </c:pt>
                <c:pt idx="477">
                  <c:v>232919.0</c:v>
                </c:pt>
                <c:pt idx="478">
                  <c:v>233461.0</c:v>
                </c:pt>
                <c:pt idx="479">
                  <c:v>233955.0</c:v>
                </c:pt>
                <c:pt idx="480">
                  <c:v>234334.0</c:v>
                </c:pt>
                <c:pt idx="481">
                  <c:v>234689.0</c:v>
                </c:pt>
                <c:pt idx="482">
                  <c:v>235032.0</c:v>
                </c:pt>
                <c:pt idx="483">
                  <c:v>235367.0</c:v>
                </c:pt>
                <c:pt idx="484">
                  <c:v>235540.0</c:v>
                </c:pt>
                <c:pt idx="485">
                  <c:v>235728.0</c:v>
                </c:pt>
                <c:pt idx="486">
                  <c:v>235922.0</c:v>
                </c:pt>
                <c:pt idx="487">
                  <c:v>236092.0</c:v>
                </c:pt>
                <c:pt idx="488">
                  <c:v>236274.0</c:v>
                </c:pt>
                <c:pt idx="489">
                  <c:v>236550.0</c:v>
                </c:pt>
                <c:pt idx="490">
                  <c:v>236760.0</c:v>
                </c:pt>
                <c:pt idx="491">
                  <c:v>236994.0</c:v>
                </c:pt>
                <c:pt idx="492">
                  <c:v>237298.0</c:v>
                </c:pt>
                <c:pt idx="493">
                  <c:v>237531.0</c:v>
                </c:pt>
                <c:pt idx="494">
                  <c:v>237794.0</c:v>
                </c:pt>
                <c:pt idx="495">
                  <c:v>238074.0</c:v>
                </c:pt>
                <c:pt idx="496">
                  <c:v>238396.0</c:v>
                </c:pt>
                <c:pt idx="497">
                  <c:v>238699.0</c:v>
                </c:pt>
                <c:pt idx="498">
                  <c:v>238999.0</c:v>
                </c:pt>
                <c:pt idx="499">
                  <c:v>239320.0</c:v>
                </c:pt>
                <c:pt idx="500">
                  <c:v>239691.0</c:v>
                </c:pt>
                <c:pt idx="501">
                  <c:v>239938.0</c:v>
                </c:pt>
                <c:pt idx="502">
                  <c:v>240205.0</c:v>
                </c:pt>
                <c:pt idx="503">
                  <c:v>240500.0</c:v>
                </c:pt>
                <c:pt idx="504">
                  <c:v>240794.0</c:v>
                </c:pt>
                <c:pt idx="505">
                  <c:v>241079.0</c:v>
                </c:pt>
                <c:pt idx="506">
                  <c:v>241370.0</c:v>
                </c:pt>
                <c:pt idx="507">
                  <c:v>241591.0</c:v>
                </c:pt>
                <c:pt idx="508">
                  <c:v>241885.0</c:v>
                </c:pt>
                <c:pt idx="509">
                  <c:v>242182.0</c:v>
                </c:pt>
                <c:pt idx="510">
                  <c:v>242553.0</c:v>
                </c:pt>
                <c:pt idx="511">
                  <c:v>242935.0</c:v>
                </c:pt>
                <c:pt idx="512">
                  <c:v>243333.0</c:v>
                </c:pt>
                <c:pt idx="513">
                  <c:v>243679.0</c:v>
                </c:pt>
                <c:pt idx="514">
                  <c:v>244054.0</c:v>
                </c:pt>
                <c:pt idx="515">
                  <c:v>244442.0</c:v>
                </c:pt>
                <c:pt idx="516">
                  <c:v>244685.0</c:v>
                </c:pt>
                <c:pt idx="517">
                  <c:v>244989.0</c:v>
                </c:pt>
                <c:pt idx="518">
                  <c:v>245370.0</c:v>
                </c:pt>
                <c:pt idx="519">
                  <c:v>245727.0</c:v>
                </c:pt>
                <c:pt idx="520">
                  <c:v>245727.0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5943992"/>
        <c:axId val="2075947064"/>
      </c:areaChart>
      <c:dateAx>
        <c:axId val="207594399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crossAx val="2075947064"/>
        <c:crosses val="autoZero"/>
        <c:auto val="1"/>
        <c:lblOffset val="100"/>
        <c:baseTimeUnit val="days"/>
      </c:dateAx>
      <c:valAx>
        <c:axId val="2075947064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spPr>
          <a:ln w="9525">
            <a:noFill/>
          </a:ln>
        </c:spPr>
        <c:crossAx val="2075943992"/>
        <c:crosses val="autoZero"/>
        <c:crossBetween val="midCat"/>
      </c:valAx>
      <c:spPr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b"/>
      <c:layout/>
      <c:overlay val="0"/>
    </c:legend>
    <c:plotVisOnly val="1"/>
    <c:dispBlanksAs val="gap"/>
    <c:showDLblsOverMax val="0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6/15/12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07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49"/>
            <a:ext cx="8229600" cy="316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4984B-348A-C048-AEDC-69A181C538E5}" type="datetimeFigureOut">
              <a:rPr lang="en-US" smtClean="0"/>
              <a:pPr/>
              <a:t>6/15/12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D0DB4-3633-8F48-B453-9CC66058C4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23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24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ostonorganandpiano.com/used.php" TargetMode="External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NMvlkEXJRFU" TargetMode="External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N09IdeacenterBrandedc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09IdeacenterBrandedin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" y="1642615"/>
            <a:ext cx="3636085" cy="94387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Next Five Years</a:t>
            </a:r>
            <a:endParaRPr lang="en-US" dirty="0"/>
          </a:p>
        </p:txBody>
      </p:sp>
      <p:pic>
        <p:nvPicPr>
          <p:cNvPr id="8" name="Content Placeholder 4" descr="connected-lrg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241" b="-22241"/>
          <a:stretch>
            <a:fillRect/>
          </a:stretch>
        </p:blipFill>
        <p:spPr>
          <a:xfrm>
            <a:off x="4385568" y="196102"/>
            <a:ext cx="3766937" cy="3442448"/>
          </a:xfrm>
          <a:prstGeom prst="rect">
            <a:avLst/>
          </a:prstGeom>
        </p:spPr>
      </p:pic>
      <p:sp>
        <p:nvSpPr>
          <p:cNvPr id="9" name="Text Placeholder 3"/>
          <p:cNvSpPr txBox="1">
            <a:spLocks/>
          </p:cNvSpPr>
          <p:nvPr/>
        </p:nvSpPr>
        <p:spPr>
          <a:xfrm>
            <a:off x="4204952" y="3334948"/>
            <a:ext cx="3934495" cy="60720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latin typeface="American Typewriter"/>
                <a:cs typeface="American Typewriter"/>
              </a:rPr>
              <a:t>Businesses Connecting to People</a:t>
            </a:r>
            <a:endParaRPr lang="en-US" sz="20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82411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09IdeacenterBrandedin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2" name="Picture 1" descr="Case_Study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401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1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09IdeacenterBrandedin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3" y="0"/>
            <a:ext cx="9135879" cy="51435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23616" y="2647950"/>
            <a:ext cx="5308106" cy="774025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3600" dirty="0" smtClean="0">
                <a:effectLst>
                  <a:reflection blurRad="6350" stA="22000" endA="300" endPos="45500" dir="5400000" sy="-100000" algn="bl" rotWithShape="0"/>
                </a:effectLst>
                <a:latin typeface="Arial Narrow"/>
                <a:cs typeface="Arial Narrow"/>
              </a:rPr>
              <a:t>Guest</a:t>
            </a:r>
            <a:r>
              <a:rPr lang="en-US" sz="3600" dirty="0" smtClean="0">
                <a:effectLst>
                  <a:reflection blurRad="6350" stA="22000" endA="300" endPos="45500" dir="5400000" sy="-100000" algn="bl" rotWithShape="0"/>
                </a:effectLst>
                <a:latin typeface="Arial Narrow"/>
                <a:cs typeface="Arial Narrow"/>
              </a:rPr>
              <a:t> </a:t>
            </a:r>
            <a:r>
              <a:rPr lang="en-US" sz="3600" dirty="0" smtClean="0">
                <a:effectLst>
                  <a:reflection blurRad="6350" stA="22000" endA="300" endPos="45500" dir="5400000" sy="-100000" algn="bl" rotWithShape="0"/>
                </a:effectLst>
                <a:latin typeface="Arial Narrow"/>
                <a:cs typeface="Arial Narrow"/>
              </a:rPr>
              <a:t>Relationships</a:t>
            </a:r>
            <a:endParaRPr lang="en-US" sz="3600" dirty="0">
              <a:effectLst>
                <a:reflection blurRad="6350" stA="22000" endA="300" endPos="45500" dir="5400000" sy="-100000" algn="bl" rotWithShape="0"/>
              </a:effectLst>
              <a:latin typeface="Arial Narrow"/>
              <a:cs typeface="Arial Narrow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23616" y="3257550"/>
            <a:ext cx="5308106" cy="774025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2400" dirty="0" smtClean="0">
                <a:effectLst>
                  <a:reflection blurRad="6350" stA="22000" endA="300" endPos="45500" dir="5400000" sy="-100000" algn="bl" rotWithShape="0"/>
                </a:effectLst>
                <a:latin typeface="Arial Narrow"/>
                <a:cs typeface="Arial Narrow"/>
              </a:rPr>
              <a:t>{ National Brand }</a:t>
            </a:r>
            <a:endParaRPr lang="en-US" sz="2400" dirty="0">
              <a:effectLst>
                <a:reflection blurRad="6350" stA="22000" endA="300" endPos="45500" dir="5400000" sy="-100000" algn="bl" rotWithShape="0"/>
              </a:effectLst>
              <a:latin typeface="Arial Narrow"/>
              <a:cs typeface="Arial Narrow"/>
            </a:endParaRPr>
          </a:p>
        </p:txBody>
      </p:sp>
      <p:pic>
        <p:nvPicPr>
          <p:cNvPr id="7" name="Picture 6" descr="GC_Shield_Logo_Pla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85750"/>
            <a:ext cx="3581400" cy="225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17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09IdeacenterBrandedin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2" name="Picture 1" descr="Screen Shot 2012-06-15 at 10.03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3350"/>
            <a:ext cx="5417009" cy="4857978"/>
          </a:xfrm>
          <a:prstGeom prst="rect">
            <a:avLst/>
          </a:prstGeom>
        </p:spPr>
      </p:pic>
      <p:pic>
        <p:nvPicPr>
          <p:cNvPr id="5" name="Picture 4" descr="Screen Shot 2012-06-15 at 10.02.2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6654"/>
            <a:ext cx="5334000" cy="4915647"/>
          </a:xfrm>
          <a:prstGeom prst="rect">
            <a:avLst/>
          </a:prstGeom>
        </p:spPr>
      </p:pic>
      <p:pic>
        <p:nvPicPr>
          <p:cNvPr id="6" name="Picture 5" descr="Screen Shot 2012-06-15 at 10.01.58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9105"/>
            <a:ext cx="5288021" cy="4854577"/>
          </a:xfrm>
          <a:prstGeom prst="rect">
            <a:avLst/>
          </a:prstGeom>
        </p:spPr>
      </p:pic>
      <p:pic>
        <p:nvPicPr>
          <p:cNvPr id="7" name="Picture 6" descr="Screen Shot 2012-06-15 at 10.01.25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52172"/>
            <a:ext cx="5512309" cy="49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1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09IdeacenterBrandedin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118559"/>
              </p:ext>
            </p:extLst>
          </p:nvPr>
        </p:nvGraphicFramePr>
        <p:xfrm>
          <a:off x="1066800" y="361950"/>
          <a:ext cx="6912428" cy="379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Up Arrow 1"/>
          <p:cNvSpPr/>
          <p:nvPr/>
        </p:nvSpPr>
        <p:spPr>
          <a:xfrm>
            <a:off x="4870146" y="2419350"/>
            <a:ext cx="165708" cy="685800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30980" y="2647950"/>
            <a:ext cx="1539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Added Technology</a:t>
            </a:r>
            <a:endParaRPr lang="en-US" sz="1400" dirty="0"/>
          </a:p>
        </p:txBody>
      </p:sp>
      <p:sp>
        <p:nvSpPr>
          <p:cNvPr id="6" name="Up Arrow 5"/>
          <p:cNvSpPr/>
          <p:nvPr/>
        </p:nvSpPr>
        <p:spPr>
          <a:xfrm>
            <a:off x="6019800" y="2038350"/>
            <a:ext cx="165708" cy="685800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0" y="2340173"/>
            <a:ext cx="1515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Identified Content</a:t>
            </a:r>
            <a:endParaRPr lang="en-US" sz="14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209800" y="895350"/>
            <a:ext cx="2057400" cy="1143000"/>
          </a:xfrm>
          <a:prstGeom prst="wedgeRoundRectCallout">
            <a:avLst>
              <a:gd name="adj1" fmla="val 212927"/>
              <a:gd name="adj2" fmla="val -17145"/>
              <a:gd name="adj3" fmla="val 16667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337%</a:t>
            </a:r>
          </a:p>
          <a:p>
            <a:pPr algn="ctr"/>
            <a:r>
              <a:rPr lang="en-US" sz="2000" dirty="0" smtClean="0"/>
              <a:t>Organic Growth!</a:t>
            </a:r>
            <a:endParaRPr lang="en-US" sz="2000" dirty="0"/>
          </a:p>
        </p:txBody>
      </p:sp>
      <p:pic>
        <p:nvPicPr>
          <p:cNvPr id="9" name="Picture 8" descr="GC_Shield_Logo_Plai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733550"/>
            <a:ext cx="609600" cy="38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1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6-14 at 10.23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72" y="1686743"/>
            <a:ext cx="3162266" cy="3054401"/>
          </a:xfrm>
          <a:prstGeom prst="rect">
            <a:avLst/>
          </a:prstGeom>
        </p:spPr>
      </p:pic>
      <p:pic>
        <p:nvPicPr>
          <p:cNvPr id="3" name="Picture 2" descr="Screen Shot 2012-06-14 at 10.23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210" y="1127915"/>
            <a:ext cx="3068298" cy="2978277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200538" y="1657350"/>
            <a:ext cx="3473871" cy="2635958"/>
          </a:xfrm>
          <a:prstGeom prst="wedgeRectCallout">
            <a:avLst>
              <a:gd name="adj1" fmla="val 115679"/>
              <a:gd name="adj2" fmla="val -42876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2334" y="1782673"/>
            <a:ext cx="28345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“Golden </a:t>
            </a:r>
            <a:r>
              <a:rPr lang="en-US" sz="2000" dirty="0">
                <a:solidFill>
                  <a:srgbClr val="FFFFFF"/>
                </a:solidFill>
              </a:rPr>
              <a:t>Corral, a brand of over 500 restaurants, sees 64% of its </a:t>
            </a:r>
            <a:r>
              <a:rPr lang="en-US" sz="2000" dirty="0" smtClean="0">
                <a:solidFill>
                  <a:srgbClr val="FFFFFF"/>
                </a:solidFill>
              </a:rPr>
              <a:t>fans returning </a:t>
            </a:r>
            <a:r>
              <a:rPr lang="en-US" sz="2000" dirty="0">
                <a:solidFill>
                  <a:srgbClr val="FFFFFF"/>
                </a:solidFill>
              </a:rPr>
              <a:t>to their Facebook page every month– without coupons </a:t>
            </a:r>
            <a:r>
              <a:rPr lang="en-US" sz="2000" dirty="0" smtClean="0">
                <a:solidFill>
                  <a:srgbClr val="FFFFFF"/>
                </a:solidFill>
              </a:rPr>
              <a:t>or incentives!”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2" name="Picture 1" descr="z-engage12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68702"/>
            <a:ext cx="868693" cy="651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368" y="285750"/>
            <a:ext cx="9112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merican Typewriter"/>
                <a:cs typeface="American Typewriter"/>
              </a:rPr>
              <a:t>TwinBear drives engagement without giving anything away!</a:t>
            </a:r>
            <a:endParaRPr lang="en-US" sz="24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678587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" y="29137"/>
            <a:ext cx="9135879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249019"/>
            <a:ext cx="4098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American Typewriter"/>
                <a:cs typeface="American Typewriter"/>
              </a:rPr>
              <a:t>Customer Service</a:t>
            </a:r>
            <a:endParaRPr lang="en-US" sz="3600" dirty="0">
              <a:solidFill>
                <a:srgbClr val="FFFFFF"/>
              </a:solidFill>
              <a:latin typeface="American Typewriter"/>
              <a:cs typeface="American Typewrit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428750"/>
            <a:ext cx="43011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4000" dirty="0" smtClean="0">
                <a:latin typeface="American Typewriter"/>
                <a:cs typeface="American Typewriter"/>
              </a:rPr>
              <a:t>Ask Questions </a:t>
            </a:r>
          </a:p>
          <a:p>
            <a:pPr marL="285750" indent="-285750">
              <a:buFont typeface="Arial"/>
              <a:buChar char="•"/>
            </a:pPr>
            <a:r>
              <a:rPr lang="en-US" sz="4000" dirty="0" smtClean="0">
                <a:latin typeface="American Typewriter"/>
                <a:cs typeface="American Typewriter"/>
              </a:rPr>
              <a:t>Respond timely</a:t>
            </a:r>
          </a:p>
          <a:p>
            <a:pPr marL="285750" indent="-285750">
              <a:buFont typeface="Arial"/>
              <a:buChar char="•"/>
            </a:pPr>
            <a:r>
              <a:rPr lang="en-US" sz="4000" dirty="0" smtClean="0">
                <a:latin typeface="American Typewriter"/>
                <a:cs typeface="American Typewriter"/>
              </a:rPr>
              <a:t>Engage Often</a:t>
            </a:r>
            <a:endParaRPr lang="en-US" sz="4000" dirty="0">
              <a:latin typeface="American Typewriter"/>
              <a:cs typeface="American Typewriter"/>
            </a:endParaRPr>
          </a:p>
        </p:txBody>
      </p:sp>
      <p:pic>
        <p:nvPicPr>
          <p:cNvPr id="5" name="Picture 4" descr="customer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154305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3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09IdeacenterBrandedin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2" name="Picture 1" descr="Gtwitter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6" t="18966" r="11412"/>
          <a:stretch/>
        </p:blipFill>
        <p:spPr>
          <a:xfrm>
            <a:off x="1371600" y="209549"/>
            <a:ext cx="6172200" cy="418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1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09IdeacenterBrandedin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2" name="Picture 1" descr="lp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9" t="16719" r="14662"/>
          <a:stretch/>
        </p:blipFill>
        <p:spPr>
          <a:xfrm>
            <a:off x="1600200" y="285750"/>
            <a:ext cx="5800159" cy="428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41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0" y="209550"/>
            <a:ext cx="2643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American Typewriter"/>
                <a:cs typeface="American Typewriter"/>
              </a:rPr>
              <a:t>Create POP </a:t>
            </a:r>
            <a:endParaRPr lang="en-US" sz="3600" dirty="0">
              <a:solidFill>
                <a:srgbClr val="FFFFFF"/>
              </a:solidFill>
              <a:latin typeface="American Typewriter"/>
              <a:cs typeface="American Typewriter"/>
            </a:endParaRPr>
          </a:p>
        </p:txBody>
      </p:sp>
      <p:pic>
        <p:nvPicPr>
          <p:cNvPr id="3" name="Picture 2" descr="pop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457" y="2016059"/>
            <a:ext cx="4000500" cy="2831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2290" y="1340700"/>
            <a:ext cx="768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merican Typewriter"/>
                <a:cs typeface="American Typewriter"/>
              </a:rPr>
              <a:t>Let your customers know how to socialize with you</a:t>
            </a:r>
            <a:endParaRPr lang="en-US" sz="24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09883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09IdeacenterBrandedin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0" y="1428749"/>
            <a:ext cx="6096000" cy="316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625" y="1885950"/>
            <a:ext cx="9448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     Do Your Customers Trust You Enough To Buy?</a:t>
            </a:r>
          </a:p>
          <a:p>
            <a:endParaRPr lang="en-US" sz="2400" dirty="0">
              <a:solidFill>
                <a:schemeClr val="bg1"/>
              </a:solidFill>
              <a:latin typeface="American Typewriter"/>
              <a:cs typeface="American Typewriter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Tony Caporale </a:t>
            </a:r>
            <a:r>
              <a:rPr lang="en-US" sz="24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– </a:t>
            </a:r>
            <a:r>
              <a:rPr lang="en-US" sz="2400" dirty="0" err="1" smtClean="0">
                <a:solidFill>
                  <a:schemeClr val="bg1"/>
                </a:solidFill>
                <a:latin typeface="American Typewriter"/>
                <a:cs typeface="American Typewriter"/>
              </a:rPr>
              <a:t>TwinBear</a:t>
            </a:r>
            <a:r>
              <a:rPr lang="en-US" sz="24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 Management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merican Typewriter"/>
              <a:cs typeface="American Typewriter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Jen Lowe </a:t>
            </a:r>
            <a:r>
              <a:rPr lang="en-US" sz="24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– Friedman, </a:t>
            </a:r>
            <a:r>
              <a:rPr lang="en-US" sz="2400" dirty="0" err="1" smtClean="0">
                <a:solidFill>
                  <a:schemeClr val="bg1"/>
                </a:solidFill>
                <a:latin typeface="American Typewriter"/>
                <a:cs typeface="American Typewriter"/>
              </a:rPr>
              <a:t>Kannenberg</a:t>
            </a:r>
            <a:r>
              <a:rPr lang="en-US" sz="24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 &amp; Co.</a:t>
            </a:r>
            <a:endParaRPr lang="en-US" sz="2400" dirty="0">
              <a:solidFill>
                <a:schemeClr val="bg1"/>
              </a:solidFill>
              <a:latin typeface="American Typewriter"/>
              <a:cs typeface="American Typewriter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N09IdeacenterBrandedc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6660" y="2488109"/>
            <a:ext cx="31633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FFF"/>
                </a:solidFill>
                <a:latin typeface="American Typewriter"/>
                <a:cs typeface="American Typewriter"/>
              </a:rPr>
              <a:t>Questions?</a:t>
            </a:r>
            <a:endParaRPr lang="en-US" sz="4400" dirty="0">
              <a:solidFill>
                <a:srgbClr val="FFFFFF"/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520684"/>
            <a:ext cx="3744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  <a:latin typeface="American Typewriter"/>
                <a:cs typeface="American Typewriter"/>
              </a:rPr>
              <a:t>www.twinbearmanagement.com</a:t>
            </a:r>
            <a:endParaRPr lang="en-US" dirty="0">
              <a:solidFill>
                <a:srgbClr val="FFFFFF"/>
              </a:solidFill>
              <a:latin typeface="American Typewriter"/>
              <a:cs typeface="American Typewrit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6718" y="4520684"/>
            <a:ext cx="1775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  <a:latin typeface="American Typewriter"/>
                <a:cs typeface="American Typewriter"/>
              </a:rPr>
              <a:t>www.fkco.com</a:t>
            </a:r>
            <a:endParaRPr lang="en-US" dirty="0">
              <a:solidFill>
                <a:srgbClr val="FFFFFF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765856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7400" y="209550"/>
            <a:ext cx="4573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American Typewriter"/>
                <a:cs typeface="American Typewriter"/>
              </a:rPr>
              <a:t>Tools of the Trade</a:t>
            </a:r>
            <a:endParaRPr lang="en-US" sz="4000" dirty="0">
              <a:solidFill>
                <a:srgbClr val="FFFFFF"/>
              </a:solidFill>
              <a:latin typeface="American Typewriter"/>
              <a:cs typeface="American Typewrit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52550"/>
            <a:ext cx="437812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b="1" dirty="0" smtClean="0"/>
              <a:t>Content at your finger tips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Manufacture’s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Local Artists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Community Events</a:t>
            </a:r>
            <a:endParaRPr lang="en-US" sz="2800" dirty="0"/>
          </a:p>
        </p:txBody>
      </p:sp>
      <p:pic>
        <p:nvPicPr>
          <p:cNvPr id="5" name="Picture 4" descr="content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991246"/>
            <a:ext cx="3594493" cy="269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09IdeacenterBrandedin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2" name="Picture 1" descr="LpExampl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81150"/>
            <a:ext cx="4826000" cy="2882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590550"/>
            <a:ext cx="39358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merican Typewriter"/>
                <a:cs typeface="American Typewriter"/>
              </a:rPr>
              <a:t>Repost and share…</a:t>
            </a:r>
            <a:endParaRPr lang="en-US" sz="3200" dirty="0">
              <a:latin typeface="American Typewriter"/>
              <a:cs typeface="American Typewriter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271515"/>
            <a:ext cx="63356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American Typewriter"/>
                <a:cs typeface="American Typewriter"/>
              </a:rPr>
              <a:t>Build Trust With Your Likeness</a:t>
            </a:r>
            <a:endParaRPr lang="en-US" sz="3200" dirty="0">
              <a:solidFill>
                <a:srgbClr val="FFFFFF"/>
              </a:solidFill>
              <a:latin typeface="American Typewriter"/>
              <a:cs typeface="American Typewri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657350"/>
            <a:ext cx="8580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merican Typewriter"/>
                <a:cs typeface="American Typewriter"/>
              </a:rPr>
              <a:t>Study your peers – no need to reinvent the wheel</a:t>
            </a:r>
            <a:endParaRPr lang="en-US" sz="2800" dirty="0">
              <a:latin typeface="American Typewriter"/>
              <a:cs typeface="American Typewriter"/>
            </a:endParaRPr>
          </a:p>
        </p:txBody>
      </p:sp>
      <p:pic>
        <p:nvPicPr>
          <p:cNvPr id="7" name="Picture 6" descr="whee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662" y="2495550"/>
            <a:ext cx="3544181" cy="199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35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09IdeacenterBrandedin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5" name="Picture 4" descr="BOP.tiff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48322"/>
            <a:ext cx="4242125" cy="312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047750"/>
            <a:ext cx="8224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Use video to introduce products, your staff and yourself to your audience</a:t>
            </a:r>
            <a:endParaRPr lang="en-US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175954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09IdeacenterBrandedin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4" name="Picture 3" descr="MusicVilla.tiff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52550"/>
            <a:ext cx="5486400" cy="27801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1200" y="634484"/>
            <a:ext cx="4568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Build trust by giving your brand a </a:t>
            </a:r>
            <a:r>
              <a:rPr lang="en-US" dirty="0" smtClean="0">
                <a:latin typeface="American Typewriter"/>
                <a:cs typeface="American Typewriter"/>
              </a:rPr>
              <a:t>voice</a:t>
            </a:r>
            <a:endParaRPr lang="en-US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54391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09IdeacenterBrandedin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5" name="Picture 4" descr="past-and-fut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90550"/>
            <a:ext cx="5562600" cy="372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48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09IdeacenterBrandedin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099815"/>
            <a:ext cx="3636085" cy="94387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Last Five Years</a:t>
            </a:r>
            <a:endParaRPr lang="en-US" dirty="0"/>
          </a:p>
        </p:txBody>
      </p:sp>
      <p:pic>
        <p:nvPicPr>
          <p:cNvPr id="5" name="Content Placeholder 4" descr="social-media-add-frien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" r="5549"/>
          <a:stretch>
            <a:fillRect/>
          </a:stretch>
        </p:blipFill>
        <p:spPr>
          <a:xfrm>
            <a:off x="4495800" y="348502"/>
            <a:ext cx="3429000" cy="3133621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4343400" y="3638551"/>
            <a:ext cx="3934495" cy="53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latin typeface="American Typewriter"/>
                <a:cs typeface="American Typewriter"/>
              </a:rPr>
              <a:t>People Connecting to People</a:t>
            </a:r>
            <a:endParaRPr lang="en-US" sz="20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54391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2313</TotalTime>
  <Words>174</Words>
  <Application>Microsoft Macintosh PowerPoint</Application>
  <PresentationFormat>On-screen Show (16:9)</PresentationFormat>
  <Paragraphs>38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Nelson</dc:creator>
  <cp:lastModifiedBy>Tony Caporale</cp:lastModifiedBy>
  <cp:revision>47</cp:revision>
  <cp:lastPrinted>2009-04-21T21:40:57Z</cp:lastPrinted>
  <dcterms:created xsi:type="dcterms:W3CDTF">2011-04-20T16:54:43Z</dcterms:created>
  <dcterms:modified xsi:type="dcterms:W3CDTF">2012-06-15T14:39:33Z</dcterms:modified>
</cp:coreProperties>
</file>