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9E5A-4AE3-4408-A04F-CAB5DF38C87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DFA7-C89B-42DC-8137-14DC149B7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Olaguer</dc:creator>
  <cp:lastModifiedBy>Donna Olaguer</cp:lastModifiedBy>
  <cp:revision>2</cp:revision>
  <dcterms:created xsi:type="dcterms:W3CDTF">2011-06-27T23:29:30Z</dcterms:created>
  <dcterms:modified xsi:type="dcterms:W3CDTF">2011-06-28T20:13:04Z</dcterms:modified>
</cp:coreProperties>
</file>