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6" r:id="rId6"/>
    <p:sldId id="259" r:id="rId7"/>
    <p:sldId id="261" r:id="rId8"/>
    <p:sldId id="264" r:id="rId9"/>
    <p:sldId id="265" r:id="rId10"/>
  </p:sldIdLst>
  <p:sldSz cx="9144000" cy="5143500" type="screen16x9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85" d="100"/>
          <a:sy n="185" d="100"/>
        </p:scale>
        <p:origin x="816" y="8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tags" Target="tags/tag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160CC-B28E-2D4B-9C84-FD6445A6EDEF}" type="datetimeFigureOut">
              <a:rPr lang="en-US" smtClean="0"/>
              <a:t>12/21/15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D6DC9-6D6E-E84B-B13B-B208806ED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87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D6DC9-6D6E-E84B-B13B-B208806EDB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62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D6DC9-6D6E-E84B-B13B-B208806EDB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69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D6DC9-6D6E-E84B-B13B-B208806EDB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33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D6DC9-6D6E-E84B-B13B-B208806EDB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32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D6DC9-6D6E-E84B-B13B-B208806EDB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00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12/21/15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24" y="-21075"/>
            <a:ext cx="9192257" cy="517830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595" y="1173892"/>
            <a:ext cx="79563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smtClean="0">
                <a:latin typeface="Helvetica Neue Light"/>
                <a:cs typeface="Helvetica Neue Light"/>
              </a:rPr>
              <a:t>5 (Easy) Steps to Building Your </a:t>
            </a:r>
            <a:br>
              <a:rPr lang="en-US" sz="3800" b="1" dirty="0" smtClean="0">
                <a:latin typeface="Helvetica Neue Light"/>
                <a:cs typeface="Helvetica Neue Light"/>
              </a:rPr>
            </a:br>
            <a:r>
              <a:rPr lang="en-US" sz="3800" b="1" dirty="0" smtClean="0">
                <a:latin typeface="Helvetica Neue Light"/>
                <a:cs typeface="Helvetica Neue Light"/>
              </a:rPr>
              <a:t>Retail Dream Team</a:t>
            </a:r>
            <a:endParaRPr lang="en-US" sz="3800" b="1" dirty="0">
              <a:latin typeface="Helvetica Neue Light"/>
              <a:cs typeface="Helvetica Neue Ligh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The key to a dream team</a:t>
            </a:r>
            <a:r>
              <a:rPr lang="en-US" sz="2400" dirty="0"/>
              <a:t> </a:t>
            </a:r>
            <a:r>
              <a:rPr lang="en-US" sz="2400" dirty="0" smtClean="0"/>
              <a:t>is members who have: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Clearly defined </a:t>
            </a:r>
            <a:r>
              <a:rPr lang="en-US" sz="2400" b="1" dirty="0" smtClean="0"/>
              <a:t>roles </a:t>
            </a:r>
            <a:r>
              <a:rPr lang="en-US" sz="2400" dirty="0" smtClean="0"/>
              <a:t>(job descriptions) </a:t>
            </a:r>
          </a:p>
          <a:p>
            <a:pPr marL="0" indent="0">
              <a:buNone/>
            </a:pPr>
            <a:r>
              <a:rPr lang="en-US" sz="2400" dirty="0" smtClean="0"/>
              <a:t>and</a:t>
            </a:r>
            <a:endParaRPr lang="en-US" sz="2400" dirty="0"/>
          </a:p>
          <a:p>
            <a:r>
              <a:rPr lang="en-US" sz="2400" dirty="0" smtClean="0"/>
              <a:t>Clearly defined </a:t>
            </a:r>
            <a:r>
              <a:rPr lang="en-US" sz="2400" b="1" dirty="0" smtClean="0"/>
              <a:t>goals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Concrete</a:t>
            </a:r>
          </a:p>
          <a:p>
            <a:pPr lvl="1"/>
            <a:r>
              <a:rPr lang="en-US" sz="2400" dirty="0" smtClean="0"/>
              <a:t>Measurable</a:t>
            </a:r>
          </a:p>
          <a:p>
            <a:pPr lvl="1"/>
            <a:r>
              <a:rPr lang="en-US" sz="2400" dirty="0" smtClean="0"/>
              <a:t>Achievable	</a:t>
            </a:r>
          </a:p>
        </p:txBody>
      </p:sp>
    </p:spTree>
    <p:extLst>
      <p:ext uri="{BB962C8B-B14F-4D97-AF65-F5344CB8AC3E}">
        <p14:creationId xmlns:p14="http://schemas.microsoft.com/office/powerpoint/2010/main" val="302224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Define Roles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1. Title: Lessons Manager</a:t>
            </a:r>
          </a:p>
          <a:p>
            <a:pPr marL="0" indent="0">
              <a:buNone/>
            </a:pPr>
            <a:r>
              <a:rPr lang="en-US" sz="2400" dirty="0" smtClean="0"/>
              <a:t>2. Responsibilities: To oversee lesson program</a:t>
            </a:r>
          </a:p>
          <a:p>
            <a:pPr marL="0" indent="0">
              <a:buNone/>
            </a:pPr>
            <a:r>
              <a:rPr lang="en-US" sz="2400" dirty="0" smtClean="0"/>
              <a:t>         a. Manage lesson schedule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b. Manage teacher schedule and payroll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c.  Expand music educational offerings</a:t>
            </a:r>
          </a:p>
        </p:txBody>
      </p:sp>
    </p:spTree>
    <p:extLst>
      <p:ext uri="{BB962C8B-B14F-4D97-AF65-F5344CB8AC3E}">
        <p14:creationId xmlns:p14="http://schemas.microsoft.com/office/powerpoint/2010/main" val="1834474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 smtClean="0"/>
              <a:t>Clearly Define Goals</a:t>
            </a:r>
            <a:endParaRPr lang="en-US" sz="2400" dirty="0"/>
          </a:p>
          <a:p>
            <a:pPr lvl="1"/>
            <a:r>
              <a:rPr lang="en-US" sz="2400" dirty="0"/>
              <a:t>Concrete</a:t>
            </a:r>
          </a:p>
          <a:p>
            <a:pPr lvl="1"/>
            <a:r>
              <a:rPr lang="en-US" sz="2400" dirty="0"/>
              <a:t>Measurable</a:t>
            </a:r>
          </a:p>
          <a:p>
            <a:pPr lvl="1"/>
            <a:r>
              <a:rPr lang="en-US" sz="2400" dirty="0"/>
              <a:t>Achievable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904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1. Identify </a:t>
            </a:r>
            <a:r>
              <a:rPr lang="en-US" sz="2400" dirty="0"/>
              <a:t>3 goals for each team </a:t>
            </a:r>
            <a:r>
              <a:rPr lang="en-US" sz="2400" dirty="0" smtClean="0"/>
              <a:t>member;</a:t>
            </a:r>
            <a:endParaRPr lang="en-US" sz="2400" dirty="0"/>
          </a:p>
          <a:p>
            <a:r>
              <a:rPr lang="en-US" sz="2400" dirty="0" smtClean="0"/>
              <a:t>2. Ask each team member to identify </a:t>
            </a:r>
            <a:r>
              <a:rPr lang="en-US" sz="2400" dirty="0"/>
              <a:t>3 goals for </a:t>
            </a:r>
            <a:r>
              <a:rPr lang="en-US" sz="2400" dirty="0" smtClean="0"/>
              <a:t>themselves;</a:t>
            </a:r>
          </a:p>
          <a:p>
            <a:r>
              <a:rPr lang="en-US" sz="2400" dirty="0" smtClean="0"/>
              <a:t>3. Meet, share, combine and refine goals;</a:t>
            </a:r>
          </a:p>
          <a:p>
            <a:r>
              <a:rPr lang="en-US" sz="2400" dirty="0" smtClean="0"/>
              <a:t>4. Set deadlines and schedule progress reviews;</a:t>
            </a:r>
          </a:p>
          <a:p>
            <a:r>
              <a:rPr lang="en-US" sz="2400" dirty="0" smtClean="0"/>
              <a:t>5. Team member documents goals and deadlines and sends to you for review (and your file)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5676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1. Goal: Expand lesson programming (quarterly)</a:t>
            </a:r>
          </a:p>
          <a:p>
            <a:pPr marL="0" indent="0">
              <a:buNone/>
            </a:pPr>
            <a:r>
              <a:rPr lang="en-US" sz="2400" i="1" dirty="0" smtClean="0"/>
              <a:t>         - Add 4 new group lesson programs by 03/31/2015.</a:t>
            </a:r>
          </a:p>
          <a:p>
            <a:pPr marL="0" indent="0">
              <a:buNone/>
            </a:pPr>
            <a:r>
              <a:rPr lang="en-US" sz="2400" dirty="0" smtClean="0"/>
              <a:t>2. Goal: Market lesson programming (monthly)</a:t>
            </a:r>
          </a:p>
          <a:p>
            <a:pPr marL="0" indent="0">
              <a:buNone/>
            </a:pPr>
            <a:r>
              <a:rPr lang="en-US" sz="2400" dirty="0" smtClean="0"/>
              <a:t>	  </a:t>
            </a:r>
            <a:r>
              <a:rPr lang="en-US" sz="2400" i="1" dirty="0" smtClean="0"/>
              <a:t>- Create monthly calendar of events;</a:t>
            </a:r>
          </a:p>
          <a:p>
            <a:pPr marL="0" indent="0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 - Finalize, print and distribute calendar by the 25</a:t>
            </a:r>
            <a:r>
              <a:rPr lang="en-US" sz="2400" i="1" baseline="30000" dirty="0" smtClean="0"/>
              <a:t>th</a:t>
            </a:r>
            <a:r>
              <a:rPr lang="en-US" sz="2400" i="1" dirty="0" smtClean="0"/>
              <a:t> of each   </a:t>
            </a:r>
            <a:br>
              <a:rPr lang="en-US" sz="2400" i="1" dirty="0" smtClean="0"/>
            </a:br>
            <a:r>
              <a:rPr lang="en-US" sz="2400" i="1" dirty="0" smtClean="0"/>
              <a:t>           month for the following month;</a:t>
            </a:r>
          </a:p>
          <a:p>
            <a:pPr marL="0" indent="0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</a:t>
            </a:r>
            <a:r>
              <a:rPr lang="en-US" sz="2400" i="1" dirty="0"/>
              <a:t> </a:t>
            </a:r>
            <a:r>
              <a:rPr lang="en-US" sz="2400" i="1" dirty="0" smtClean="0"/>
              <a:t>- Post program schedule on Facebook each Monday.</a:t>
            </a:r>
          </a:p>
          <a:p>
            <a:pPr marL="0" indent="0">
              <a:buNone/>
            </a:pPr>
            <a:r>
              <a:rPr lang="en-US" sz="2400" dirty="0" smtClean="0"/>
              <a:t>3. Goal: Grow lesson program (quarterly review)</a:t>
            </a:r>
          </a:p>
          <a:p>
            <a:pPr marL="0" indent="0">
              <a:buNone/>
            </a:pPr>
            <a:r>
              <a:rPr lang="en-US" sz="2400" dirty="0" smtClean="0"/>
              <a:t>        </a:t>
            </a:r>
            <a:r>
              <a:rPr lang="en-US" sz="2400" i="1" dirty="0" smtClean="0"/>
              <a:t>- Increase number of students by 10% by 03/31/2015.</a:t>
            </a:r>
          </a:p>
        </p:txBody>
      </p:sp>
    </p:spTree>
    <p:extLst>
      <p:ext uri="{BB962C8B-B14F-4D97-AF65-F5344CB8AC3E}">
        <p14:creationId xmlns:p14="http://schemas.microsoft.com/office/powerpoint/2010/main" val="2703271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Value of process:</a:t>
            </a:r>
          </a:p>
          <a:p>
            <a:pPr lvl="1"/>
            <a:r>
              <a:rPr lang="en-US" sz="2400" dirty="0" smtClean="0"/>
              <a:t>Staff members have a clear idea of what is expected of them;</a:t>
            </a:r>
          </a:p>
          <a:p>
            <a:pPr lvl="1"/>
            <a:r>
              <a:rPr lang="en-US" sz="2400" dirty="0" smtClean="0"/>
              <a:t>Staff members are involved and engaged in the process;</a:t>
            </a:r>
          </a:p>
          <a:p>
            <a:pPr lvl="1"/>
            <a:r>
              <a:rPr lang="en-US" sz="2400" dirty="0" smtClean="0"/>
              <a:t>Opens line of communication between you and staff members;</a:t>
            </a:r>
          </a:p>
          <a:p>
            <a:pPr lvl="1"/>
            <a:r>
              <a:rPr lang="en-US" sz="2400" smtClean="0"/>
              <a:t>Helps keep </a:t>
            </a:r>
            <a:r>
              <a:rPr lang="en-US" sz="2400" dirty="0" smtClean="0"/>
              <a:t>staff members focused </a:t>
            </a:r>
            <a:r>
              <a:rPr lang="en-US" sz="2400" dirty="0"/>
              <a:t>on their individual goals</a:t>
            </a:r>
            <a:r>
              <a:rPr lang="en-US" sz="2400" dirty="0" smtClean="0"/>
              <a:t>;</a:t>
            </a:r>
          </a:p>
          <a:p>
            <a:pPr lvl="1"/>
            <a:r>
              <a:rPr lang="en-US" sz="2400" dirty="0" smtClean="0"/>
              <a:t>Gives you an opportunity to identify issues before they become problems.</a:t>
            </a: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77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US" sz="5100" b="1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 for coming!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000" dirty="0" smtClean="0"/>
              <a:t>Liz Reisman (203) 261-7301</a:t>
            </a:r>
          </a:p>
          <a:p>
            <a:pPr marL="0" indent="0" algn="ctr">
              <a:buNone/>
            </a:pPr>
            <a:r>
              <a:rPr lang="en-US" sz="2000" dirty="0" err="1" smtClean="0"/>
              <a:t>liz@thecreativemusiccenter.com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81974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239</Words>
  <Application>Microsoft Macintosh PowerPoint</Application>
  <PresentationFormat>On-screen Show (16:9)</PresentationFormat>
  <Paragraphs>56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Elizabeth Reisman</cp:lastModifiedBy>
  <cp:revision>55</cp:revision>
  <dcterms:created xsi:type="dcterms:W3CDTF">2011-12-21T23:54:18Z</dcterms:created>
  <dcterms:modified xsi:type="dcterms:W3CDTF">2015-12-22T22:01:04Z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2A944515-6EB9-4683-AB0C-7C60202913F1</vt:lpwstr>
  </property>
  <property fmtid="{D5CDD505-2E9C-101B-9397-08002B2CF9AE}" pid="3" name="ArticulatePath">
    <vt:lpwstr>NS15 NAMMU PowerPoint 16x9 Template</vt:lpwstr>
  </property>
</Properties>
</file>