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58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135" d="100"/>
          <a:sy n="135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32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834A5-A2A5-4D81-9456-5E692A034EDD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113DEB6-16E9-4C81-94AF-58DAB783C668}">
      <dgm:prSet phldrT="[Text]"/>
      <dgm:spPr/>
      <dgm:t>
        <a:bodyPr/>
        <a:lstStyle/>
        <a:p>
          <a:r>
            <a:rPr lang="en-US" dirty="0" smtClean="0"/>
            <a:t>Be Active on Sites </a:t>
          </a:r>
          <a:br>
            <a:rPr lang="en-US" dirty="0" smtClean="0"/>
          </a:br>
          <a:r>
            <a:rPr lang="en-US" dirty="0" smtClean="0"/>
            <a:t>Your Core Customers Use</a:t>
          </a:r>
          <a:endParaRPr lang="en-US" dirty="0"/>
        </a:p>
      </dgm:t>
    </dgm:pt>
    <dgm:pt modelId="{F226BEA6-F45E-4C0F-9C5D-0B9DE33B4661}" type="parTrans" cxnId="{1B5751B2-2B6A-4290-A2B5-BDFE3F93E7DA}">
      <dgm:prSet/>
      <dgm:spPr/>
      <dgm:t>
        <a:bodyPr/>
        <a:lstStyle/>
        <a:p>
          <a:endParaRPr lang="en-US"/>
        </a:p>
      </dgm:t>
    </dgm:pt>
    <dgm:pt modelId="{D7E120A2-1130-45E2-9B02-5A167C2B4195}" type="sibTrans" cxnId="{1B5751B2-2B6A-4290-A2B5-BDFE3F93E7DA}">
      <dgm:prSet/>
      <dgm:spPr/>
      <dgm:t>
        <a:bodyPr/>
        <a:lstStyle/>
        <a:p>
          <a:endParaRPr lang="en-US"/>
        </a:p>
      </dgm:t>
    </dgm:pt>
    <dgm:pt modelId="{09965BD1-B6AA-4109-B4AE-DA171B2D9450}">
      <dgm:prSet phldrT="[Text]"/>
      <dgm:spPr/>
      <dgm:t>
        <a:bodyPr/>
        <a:lstStyle/>
        <a:p>
          <a:r>
            <a:rPr lang="en-US" dirty="0" smtClean="0"/>
            <a:t>Begin by Being Interested in </a:t>
          </a:r>
          <a:br>
            <a:rPr lang="en-US" dirty="0" smtClean="0"/>
          </a:br>
          <a:r>
            <a:rPr lang="en-US" dirty="0" smtClean="0"/>
            <a:t>Your Customers!</a:t>
          </a:r>
          <a:endParaRPr lang="en-US" dirty="0"/>
        </a:p>
      </dgm:t>
    </dgm:pt>
    <dgm:pt modelId="{203764BF-6D56-4AF3-AB32-78DBF0982153}" type="parTrans" cxnId="{C2F30DBB-1FAD-41D3-9777-D1A9A04DCF19}">
      <dgm:prSet/>
      <dgm:spPr/>
      <dgm:t>
        <a:bodyPr/>
        <a:lstStyle/>
        <a:p>
          <a:endParaRPr lang="en-US"/>
        </a:p>
      </dgm:t>
    </dgm:pt>
    <dgm:pt modelId="{0C41FB84-7652-4E44-BABF-1CA46B7A5637}" type="sibTrans" cxnId="{C2F30DBB-1FAD-41D3-9777-D1A9A04DCF19}">
      <dgm:prSet/>
      <dgm:spPr/>
      <dgm:t>
        <a:bodyPr/>
        <a:lstStyle/>
        <a:p>
          <a:endParaRPr lang="en-US"/>
        </a:p>
      </dgm:t>
    </dgm:pt>
    <dgm:pt modelId="{1F30D7E8-DBC2-457F-AAF7-ED07009A9FA0}">
      <dgm:prSet phldrT="[Text]"/>
      <dgm:spPr/>
      <dgm:t>
        <a:bodyPr/>
        <a:lstStyle/>
        <a:p>
          <a:r>
            <a:rPr lang="en-US" dirty="0" smtClean="0"/>
            <a:t>Integrate Each Social Media Site </a:t>
          </a:r>
          <a:br>
            <a:rPr lang="en-US" dirty="0" smtClean="0"/>
          </a:br>
          <a:r>
            <a:rPr lang="en-US" dirty="0" smtClean="0"/>
            <a:t>Into Your Strategy</a:t>
          </a:r>
          <a:endParaRPr lang="en-US" dirty="0"/>
        </a:p>
      </dgm:t>
    </dgm:pt>
    <dgm:pt modelId="{7370FD9F-8FBF-4194-A1C6-A7963A90B290}" type="parTrans" cxnId="{D1520836-4E52-4163-A445-AD6C02FF90B4}">
      <dgm:prSet/>
      <dgm:spPr/>
      <dgm:t>
        <a:bodyPr/>
        <a:lstStyle/>
        <a:p>
          <a:endParaRPr lang="en-US"/>
        </a:p>
      </dgm:t>
    </dgm:pt>
    <dgm:pt modelId="{1B9819E7-1631-4A32-B44A-5E8F398EB28D}" type="sibTrans" cxnId="{D1520836-4E52-4163-A445-AD6C02FF90B4}">
      <dgm:prSet/>
      <dgm:spPr/>
      <dgm:t>
        <a:bodyPr/>
        <a:lstStyle/>
        <a:p>
          <a:endParaRPr lang="en-US"/>
        </a:p>
      </dgm:t>
    </dgm:pt>
    <dgm:pt modelId="{63991DB4-35A9-4BFE-9037-42DEAE898807}" type="pres">
      <dgm:prSet presAssocID="{FC7834A5-A2A5-4D81-9456-5E692A034E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15ACA-4867-4AC9-AD5B-38110191EA54}" type="pres">
      <dgm:prSet presAssocID="{B113DEB6-16E9-4C81-94AF-58DAB783C6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25D82-DC2E-426C-9481-2B2DC8046557}" type="pres">
      <dgm:prSet presAssocID="{D7E120A2-1130-45E2-9B02-5A167C2B4195}" presName="spacer" presStyleCnt="0"/>
      <dgm:spPr/>
    </dgm:pt>
    <dgm:pt modelId="{00A84FDA-0695-41B9-971F-8B241BE696BB}" type="pres">
      <dgm:prSet presAssocID="{09965BD1-B6AA-4109-B4AE-DA171B2D94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5B9FF-5956-467C-91F9-C37B644BC7FE}" type="pres">
      <dgm:prSet presAssocID="{0C41FB84-7652-4E44-BABF-1CA46B7A5637}" presName="spacer" presStyleCnt="0"/>
      <dgm:spPr/>
    </dgm:pt>
    <dgm:pt modelId="{DD7F4EDE-F1D3-4713-AEAD-E48EF09A334A}" type="pres">
      <dgm:prSet presAssocID="{1F30D7E8-DBC2-457F-AAF7-ED07009A9F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751B2-2B6A-4290-A2B5-BDFE3F93E7DA}" srcId="{FC7834A5-A2A5-4D81-9456-5E692A034EDD}" destId="{B113DEB6-16E9-4C81-94AF-58DAB783C668}" srcOrd="0" destOrd="0" parTransId="{F226BEA6-F45E-4C0F-9C5D-0B9DE33B4661}" sibTransId="{D7E120A2-1130-45E2-9B02-5A167C2B4195}"/>
    <dgm:cxn modelId="{B417DE76-5FD7-4893-B659-BDB682D07D29}" type="presOf" srcId="{1F30D7E8-DBC2-457F-AAF7-ED07009A9FA0}" destId="{DD7F4EDE-F1D3-4713-AEAD-E48EF09A334A}" srcOrd="0" destOrd="0" presId="urn:microsoft.com/office/officeart/2005/8/layout/vList2"/>
    <dgm:cxn modelId="{535D418C-4D3E-4F89-B1EE-6B578CADB91A}" type="presOf" srcId="{FC7834A5-A2A5-4D81-9456-5E692A034EDD}" destId="{63991DB4-35A9-4BFE-9037-42DEAE898807}" srcOrd="0" destOrd="0" presId="urn:microsoft.com/office/officeart/2005/8/layout/vList2"/>
    <dgm:cxn modelId="{C2F30DBB-1FAD-41D3-9777-D1A9A04DCF19}" srcId="{FC7834A5-A2A5-4D81-9456-5E692A034EDD}" destId="{09965BD1-B6AA-4109-B4AE-DA171B2D9450}" srcOrd="1" destOrd="0" parTransId="{203764BF-6D56-4AF3-AB32-78DBF0982153}" sibTransId="{0C41FB84-7652-4E44-BABF-1CA46B7A5637}"/>
    <dgm:cxn modelId="{61F39F8C-B18F-4618-9CBE-194B09853003}" type="presOf" srcId="{09965BD1-B6AA-4109-B4AE-DA171B2D9450}" destId="{00A84FDA-0695-41B9-971F-8B241BE696BB}" srcOrd="0" destOrd="0" presId="urn:microsoft.com/office/officeart/2005/8/layout/vList2"/>
    <dgm:cxn modelId="{995F55FB-FD0C-48D5-AED7-AE1A7FC09C12}" type="presOf" srcId="{B113DEB6-16E9-4C81-94AF-58DAB783C668}" destId="{5B915ACA-4867-4AC9-AD5B-38110191EA54}" srcOrd="0" destOrd="0" presId="urn:microsoft.com/office/officeart/2005/8/layout/vList2"/>
    <dgm:cxn modelId="{D1520836-4E52-4163-A445-AD6C02FF90B4}" srcId="{FC7834A5-A2A5-4D81-9456-5E692A034EDD}" destId="{1F30D7E8-DBC2-457F-AAF7-ED07009A9FA0}" srcOrd="2" destOrd="0" parTransId="{7370FD9F-8FBF-4194-A1C6-A7963A90B290}" sibTransId="{1B9819E7-1631-4A32-B44A-5E8F398EB28D}"/>
    <dgm:cxn modelId="{7C78BE17-4FB5-4DCB-9ADA-64A3C314B789}" type="presParOf" srcId="{63991DB4-35A9-4BFE-9037-42DEAE898807}" destId="{5B915ACA-4867-4AC9-AD5B-38110191EA54}" srcOrd="0" destOrd="0" presId="urn:microsoft.com/office/officeart/2005/8/layout/vList2"/>
    <dgm:cxn modelId="{D75BA7DE-DEF1-492F-8FDA-FE4BB1456041}" type="presParOf" srcId="{63991DB4-35A9-4BFE-9037-42DEAE898807}" destId="{02125D82-DC2E-426C-9481-2B2DC8046557}" srcOrd="1" destOrd="0" presId="urn:microsoft.com/office/officeart/2005/8/layout/vList2"/>
    <dgm:cxn modelId="{B59210C4-C1F2-429A-B9B8-8F3EA6ECA302}" type="presParOf" srcId="{63991DB4-35A9-4BFE-9037-42DEAE898807}" destId="{00A84FDA-0695-41B9-971F-8B241BE696BB}" srcOrd="2" destOrd="0" presId="urn:microsoft.com/office/officeart/2005/8/layout/vList2"/>
    <dgm:cxn modelId="{741CBE9B-5079-498E-AD88-DCF13BF34985}" type="presParOf" srcId="{63991DB4-35A9-4BFE-9037-42DEAE898807}" destId="{6D75B9FF-5956-467C-91F9-C37B644BC7FE}" srcOrd="3" destOrd="0" presId="urn:microsoft.com/office/officeart/2005/8/layout/vList2"/>
    <dgm:cxn modelId="{4A785849-6AA9-433A-A0E9-0FF63A9A50A9}" type="presParOf" srcId="{63991DB4-35A9-4BFE-9037-42DEAE898807}" destId="{DD7F4EDE-F1D3-4713-AEAD-E48EF09A33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DA965-A48F-4374-AC38-C463E18F85B1}" type="doc">
      <dgm:prSet loTypeId="urn:microsoft.com/office/officeart/2005/8/layout/hList3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3D6FA30-7ABC-4A03-A5CE-13BF584B2EDE}">
      <dgm:prSet phldrT="[Text]"/>
      <dgm:spPr/>
      <dgm:t>
        <a:bodyPr/>
        <a:lstStyle/>
        <a:p>
          <a:r>
            <a:rPr lang="en-US" dirty="0" smtClean="0"/>
            <a:t>Before Asking Core Customers</a:t>
          </a:r>
          <a:br>
            <a:rPr lang="en-US" dirty="0" smtClean="0"/>
          </a:br>
          <a:r>
            <a:rPr lang="en-US" dirty="0" smtClean="0"/>
            <a:t> to “Like” Your Site …</a:t>
          </a:r>
          <a:endParaRPr lang="en-US" dirty="0"/>
        </a:p>
      </dgm:t>
    </dgm:pt>
    <dgm:pt modelId="{2FDFDD2D-55C6-44A0-ADEA-A29D04A14D1D}" type="parTrans" cxnId="{CA1F328A-87B5-45DA-A1F8-3186ED427A84}">
      <dgm:prSet/>
      <dgm:spPr/>
      <dgm:t>
        <a:bodyPr/>
        <a:lstStyle/>
        <a:p>
          <a:endParaRPr lang="en-US"/>
        </a:p>
      </dgm:t>
    </dgm:pt>
    <dgm:pt modelId="{5D97C388-49C0-4918-9F12-01CF2430EDBE}" type="sibTrans" cxnId="{CA1F328A-87B5-45DA-A1F8-3186ED427A84}">
      <dgm:prSet/>
      <dgm:spPr/>
      <dgm:t>
        <a:bodyPr/>
        <a:lstStyle/>
        <a:p>
          <a:endParaRPr lang="en-US"/>
        </a:p>
      </dgm:t>
    </dgm:pt>
    <dgm:pt modelId="{FC5582DB-4265-4B8E-AB3D-4041782F1321}">
      <dgm:prSet phldrT="[Text]"/>
      <dgm:spPr/>
      <dgm:t>
        <a:bodyPr/>
        <a:lstStyle/>
        <a:p>
          <a:r>
            <a:rPr lang="en-US" dirty="0" smtClean="0"/>
            <a:t>Comment on their activities</a:t>
          </a:r>
          <a:endParaRPr lang="en-US" dirty="0"/>
        </a:p>
      </dgm:t>
    </dgm:pt>
    <dgm:pt modelId="{55A4EC6C-2952-4C9B-A2E8-26AA05F61846}" type="parTrans" cxnId="{A9610961-3CBB-46E4-A507-6807709F3F65}">
      <dgm:prSet/>
      <dgm:spPr/>
      <dgm:t>
        <a:bodyPr/>
        <a:lstStyle/>
        <a:p>
          <a:endParaRPr lang="en-US"/>
        </a:p>
      </dgm:t>
    </dgm:pt>
    <dgm:pt modelId="{8051756A-6D9C-4468-85A2-F4BFAC51CDC4}" type="sibTrans" cxnId="{A9610961-3CBB-46E4-A507-6807709F3F65}">
      <dgm:prSet/>
      <dgm:spPr/>
      <dgm:t>
        <a:bodyPr/>
        <a:lstStyle/>
        <a:p>
          <a:endParaRPr lang="en-US"/>
        </a:p>
      </dgm:t>
    </dgm:pt>
    <dgm:pt modelId="{46C2109E-5326-45BC-AA14-AA989D50CF63}">
      <dgm:prSet phldrT="[Text]"/>
      <dgm:spPr/>
      <dgm:t>
        <a:bodyPr/>
        <a:lstStyle/>
        <a:p>
          <a:r>
            <a:rPr lang="en-US" dirty="0" smtClean="0"/>
            <a:t>Comment on their YouTube Videos</a:t>
          </a:r>
          <a:endParaRPr lang="en-US" dirty="0"/>
        </a:p>
      </dgm:t>
    </dgm:pt>
    <dgm:pt modelId="{E19290ED-62EC-42DC-87C0-D4F14BCD9E03}" type="parTrans" cxnId="{8F2A8F9F-AFC5-4480-985B-9ACF2B043F39}">
      <dgm:prSet/>
      <dgm:spPr/>
      <dgm:t>
        <a:bodyPr/>
        <a:lstStyle/>
        <a:p>
          <a:endParaRPr lang="en-US"/>
        </a:p>
      </dgm:t>
    </dgm:pt>
    <dgm:pt modelId="{D891C871-A36C-4E79-B6B5-CC06327D0E9D}" type="sibTrans" cxnId="{8F2A8F9F-AFC5-4480-985B-9ACF2B043F39}">
      <dgm:prSet/>
      <dgm:spPr/>
      <dgm:t>
        <a:bodyPr/>
        <a:lstStyle/>
        <a:p>
          <a:endParaRPr lang="en-US"/>
        </a:p>
      </dgm:t>
    </dgm:pt>
    <dgm:pt modelId="{D019B002-FC30-4E66-91E8-C6E937DD95CF}">
      <dgm:prSet phldrT="[Text]"/>
      <dgm:spPr/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Retweet</a:t>
          </a:r>
          <a:r>
            <a:rPr lang="en-US" dirty="0" smtClean="0"/>
            <a:t>” their “Tweets”</a:t>
          </a:r>
          <a:endParaRPr lang="en-US" dirty="0"/>
        </a:p>
      </dgm:t>
    </dgm:pt>
    <dgm:pt modelId="{126EAB98-2EBC-4537-8E4D-1CF8FF3CE035}" type="parTrans" cxnId="{937C2609-8E95-4B5E-9841-2855F7DDE899}">
      <dgm:prSet/>
      <dgm:spPr/>
      <dgm:t>
        <a:bodyPr/>
        <a:lstStyle/>
        <a:p>
          <a:endParaRPr lang="en-US"/>
        </a:p>
      </dgm:t>
    </dgm:pt>
    <dgm:pt modelId="{6720675E-0B6A-4AA7-898A-FAFB87514EBF}" type="sibTrans" cxnId="{937C2609-8E95-4B5E-9841-2855F7DDE899}">
      <dgm:prSet/>
      <dgm:spPr/>
      <dgm:t>
        <a:bodyPr/>
        <a:lstStyle/>
        <a:p>
          <a:endParaRPr lang="en-US"/>
        </a:p>
      </dgm:t>
    </dgm:pt>
    <dgm:pt modelId="{95E8A031-150E-4379-BBAB-5D3C931E630C}" type="pres">
      <dgm:prSet presAssocID="{334DA965-A48F-4374-AC38-C463E18F85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1E477-14A9-4999-A201-189D9464C0D3}" type="pres">
      <dgm:prSet presAssocID="{D3D6FA30-7ABC-4A03-A5CE-13BF584B2EDE}" presName="roof" presStyleLbl="dkBgShp" presStyleIdx="0" presStyleCnt="2"/>
      <dgm:spPr/>
      <dgm:t>
        <a:bodyPr/>
        <a:lstStyle/>
        <a:p>
          <a:endParaRPr lang="en-US"/>
        </a:p>
      </dgm:t>
    </dgm:pt>
    <dgm:pt modelId="{6B2AEAC8-3CC2-4DF4-88A7-0A691A171A65}" type="pres">
      <dgm:prSet presAssocID="{D3D6FA30-7ABC-4A03-A5CE-13BF584B2EDE}" presName="pillars" presStyleCnt="0"/>
      <dgm:spPr/>
    </dgm:pt>
    <dgm:pt modelId="{EB2E6EF8-8ECF-46CC-AB6B-E854CA36C5E4}" type="pres">
      <dgm:prSet presAssocID="{D3D6FA30-7ABC-4A03-A5CE-13BF584B2ED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EAB41-1C6C-4BAA-BD6E-103903B43B6D}" type="pres">
      <dgm:prSet presAssocID="{46C2109E-5326-45BC-AA14-AA989D50CF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6DE49-7F4F-4E47-922A-D5CEF20BAC7D}" type="pres">
      <dgm:prSet presAssocID="{D019B002-FC30-4E66-91E8-C6E937DD95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13B9-3C1A-4EA8-ABF4-6EA59B19F704}" type="pres">
      <dgm:prSet presAssocID="{D3D6FA30-7ABC-4A03-A5CE-13BF584B2EDE}" presName="base" presStyleLbl="dkBgShp" presStyleIdx="1" presStyleCnt="2"/>
      <dgm:spPr/>
    </dgm:pt>
  </dgm:ptLst>
  <dgm:cxnLst>
    <dgm:cxn modelId="{8091C0BF-1978-4C9F-B918-AB5C5230C511}" type="presOf" srcId="{D3D6FA30-7ABC-4A03-A5CE-13BF584B2EDE}" destId="{2081E477-14A9-4999-A201-189D9464C0D3}" srcOrd="0" destOrd="0" presId="urn:microsoft.com/office/officeart/2005/8/layout/hList3"/>
    <dgm:cxn modelId="{937C2609-8E95-4B5E-9841-2855F7DDE899}" srcId="{D3D6FA30-7ABC-4A03-A5CE-13BF584B2EDE}" destId="{D019B002-FC30-4E66-91E8-C6E937DD95CF}" srcOrd="2" destOrd="0" parTransId="{126EAB98-2EBC-4537-8E4D-1CF8FF3CE035}" sibTransId="{6720675E-0B6A-4AA7-898A-FAFB87514EBF}"/>
    <dgm:cxn modelId="{37553655-5F98-48CE-AECD-CFB6E52D132F}" type="presOf" srcId="{46C2109E-5326-45BC-AA14-AA989D50CF63}" destId="{E5EEAB41-1C6C-4BAA-BD6E-103903B43B6D}" srcOrd="0" destOrd="0" presId="urn:microsoft.com/office/officeart/2005/8/layout/hList3"/>
    <dgm:cxn modelId="{E64AAE71-03F9-48C5-8394-073910288496}" type="presOf" srcId="{334DA965-A48F-4374-AC38-C463E18F85B1}" destId="{95E8A031-150E-4379-BBAB-5D3C931E630C}" srcOrd="0" destOrd="0" presId="urn:microsoft.com/office/officeart/2005/8/layout/hList3"/>
    <dgm:cxn modelId="{62293E4E-5039-4ECF-9626-556A394172C6}" type="presOf" srcId="{D019B002-FC30-4E66-91E8-C6E937DD95CF}" destId="{43C6DE49-7F4F-4E47-922A-D5CEF20BAC7D}" srcOrd="0" destOrd="0" presId="urn:microsoft.com/office/officeart/2005/8/layout/hList3"/>
    <dgm:cxn modelId="{10383C8F-D899-4253-911E-F955DEDC97AC}" type="presOf" srcId="{FC5582DB-4265-4B8E-AB3D-4041782F1321}" destId="{EB2E6EF8-8ECF-46CC-AB6B-E854CA36C5E4}" srcOrd="0" destOrd="0" presId="urn:microsoft.com/office/officeart/2005/8/layout/hList3"/>
    <dgm:cxn modelId="{A9610961-3CBB-46E4-A507-6807709F3F65}" srcId="{D3D6FA30-7ABC-4A03-A5CE-13BF584B2EDE}" destId="{FC5582DB-4265-4B8E-AB3D-4041782F1321}" srcOrd="0" destOrd="0" parTransId="{55A4EC6C-2952-4C9B-A2E8-26AA05F61846}" sibTransId="{8051756A-6D9C-4468-85A2-F4BFAC51CDC4}"/>
    <dgm:cxn modelId="{CA1F328A-87B5-45DA-A1F8-3186ED427A84}" srcId="{334DA965-A48F-4374-AC38-C463E18F85B1}" destId="{D3D6FA30-7ABC-4A03-A5CE-13BF584B2EDE}" srcOrd="0" destOrd="0" parTransId="{2FDFDD2D-55C6-44A0-ADEA-A29D04A14D1D}" sibTransId="{5D97C388-49C0-4918-9F12-01CF2430EDBE}"/>
    <dgm:cxn modelId="{8F2A8F9F-AFC5-4480-985B-9ACF2B043F39}" srcId="{D3D6FA30-7ABC-4A03-A5CE-13BF584B2EDE}" destId="{46C2109E-5326-45BC-AA14-AA989D50CF63}" srcOrd="1" destOrd="0" parTransId="{E19290ED-62EC-42DC-87C0-D4F14BCD9E03}" sibTransId="{D891C871-A36C-4E79-B6B5-CC06327D0E9D}"/>
    <dgm:cxn modelId="{45C88344-5672-44AD-95A9-5778D11B4140}" type="presParOf" srcId="{95E8A031-150E-4379-BBAB-5D3C931E630C}" destId="{2081E477-14A9-4999-A201-189D9464C0D3}" srcOrd="0" destOrd="0" presId="urn:microsoft.com/office/officeart/2005/8/layout/hList3"/>
    <dgm:cxn modelId="{5A7BA60D-4388-4A00-908D-5405FE406BB0}" type="presParOf" srcId="{95E8A031-150E-4379-BBAB-5D3C931E630C}" destId="{6B2AEAC8-3CC2-4DF4-88A7-0A691A171A65}" srcOrd="1" destOrd="0" presId="urn:microsoft.com/office/officeart/2005/8/layout/hList3"/>
    <dgm:cxn modelId="{188333F6-1F95-4DEA-B471-6620B097FF44}" type="presParOf" srcId="{6B2AEAC8-3CC2-4DF4-88A7-0A691A171A65}" destId="{EB2E6EF8-8ECF-46CC-AB6B-E854CA36C5E4}" srcOrd="0" destOrd="0" presId="urn:microsoft.com/office/officeart/2005/8/layout/hList3"/>
    <dgm:cxn modelId="{769C226D-09E9-40F3-8596-06A069C8C1B9}" type="presParOf" srcId="{6B2AEAC8-3CC2-4DF4-88A7-0A691A171A65}" destId="{E5EEAB41-1C6C-4BAA-BD6E-103903B43B6D}" srcOrd="1" destOrd="0" presId="urn:microsoft.com/office/officeart/2005/8/layout/hList3"/>
    <dgm:cxn modelId="{B1F50D27-0A19-485A-8269-033F4983A843}" type="presParOf" srcId="{6B2AEAC8-3CC2-4DF4-88A7-0A691A171A65}" destId="{43C6DE49-7F4F-4E47-922A-D5CEF20BAC7D}" srcOrd="2" destOrd="0" presId="urn:microsoft.com/office/officeart/2005/8/layout/hList3"/>
    <dgm:cxn modelId="{A7D0F7AD-B492-448D-964A-F6C25056A65C}" type="presParOf" srcId="{95E8A031-150E-4379-BBAB-5D3C931E630C}" destId="{A26513B9-3C1A-4EA8-ABF4-6EA59B19F70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FC6EB-0D12-45C1-9FB1-77A3A769A7CE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01ED39-75B0-4FEF-BB68-8703244E0AFE}">
      <dgm:prSet phldrT="[Text]"/>
      <dgm:spPr/>
      <dgm:t>
        <a:bodyPr/>
        <a:lstStyle/>
        <a:p>
          <a:r>
            <a:rPr lang="en-US" dirty="0" smtClean="0"/>
            <a:t>Event Strategy</a:t>
          </a:r>
          <a:endParaRPr lang="en-US" dirty="0"/>
        </a:p>
      </dgm:t>
    </dgm:pt>
    <dgm:pt modelId="{10EE95D2-1084-4E5C-AF37-E47556E211E4}" type="parTrans" cxnId="{906C86AA-01BC-4F12-B51A-40B1022A6600}">
      <dgm:prSet/>
      <dgm:spPr/>
      <dgm:t>
        <a:bodyPr/>
        <a:lstStyle/>
        <a:p>
          <a:endParaRPr lang="en-US"/>
        </a:p>
      </dgm:t>
    </dgm:pt>
    <dgm:pt modelId="{334F019B-DA4B-473E-9362-AC15A27B6EAC}" type="sibTrans" cxnId="{906C86AA-01BC-4F12-B51A-40B1022A6600}">
      <dgm:prSet/>
      <dgm:spPr/>
      <dgm:t>
        <a:bodyPr/>
        <a:lstStyle/>
        <a:p>
          <a:endParaRPr lang="en-US"/>
        </a:p>
      </dgm:t>
    </dgm:pt>
    <dgm:pt modelId="{69948469-B223-4DCC-AE1C-B5597DA7A248}">
      <dgm:prSet phldrT="[Text]"/>
      <dgm:spPr/>
      <dgm:t>
        <a:bodyPr/>
        <a:lstStyle/>
        <a:p>
          <a:r>
            <a:rPr lang="en-US" dirty="0" smtClean="0"/>
            <a:t>Facebook to Announce / Invite</a:t>
          </a:r>
          <a:endParaRPr lang="en-US" dirty="0"/>
        </a:p>
      </dgm:t>
    </dgm:pt>
    <dgm:pt modelId="{D53ACD8C-A67C-48B4-BDAE-7C4978B911F2}" type="parTrans" cxnId="{3B6527AC-F7F6-48C3-B083-20FF8FA2D878}">
      <dgm:prSet/>
      <dgm:spPr/>
      <dgm:t>
        <a:bodyPr/>
        <a:lstStyle/>
        <a:p>
          <a:endParaRPr lang="en-US"/>
        </a:p>
      </dgm:t>
    </dgm:pt>
    <dgm:pt modelId="{EEC79F49-6FB8-4B69-AEA9-978CB83F101E}" type="sibTrans" cxnId="{3B6527AC-F7F6-48C3-B083-20FF8FA2D878}">
      <dgm:prSet/>
      <dgm:spPr/>
      <dgm:t>
        <a:bodyPr/>
        <a:lstStyle/>
        <a:p>
          <a:endParaRPr lang="en-US"/>
        </a:p>
      </dgm:t>
    </dgm:pt>
    <dgm:pt modelId="{3193121D-99C7-4207-B842-DD2AE3FF9539}">
      <dgm:prSet phldrT="[Text]"/>
      <dgm:spPr/>
      <dgm:t>
        <a:bodyPr/>
        <a:lstStyle/>
        <a:p>
          <a:r>
            <a:rPr lang="en-US" dirty="0" smtClean="0"/>
            <a:t>Twitter “Live” from Event</a:t>
          </a:r>
          <a:endParaRPr lang="en-US" dirty="0"/>
        </a:p>
      </dgm:t>
    </dgm:pt>
    <dgm:pt modelId="{CDE8B43F-57DE-402A-94A7-9EB002EAED1A}" type="parTrans" cxnId="{53FB9BDE-1204-403B-B16B-FF3E3322FC61}">
      <dgm:prSet/>
      <dgm:spPr/>
      <dgm:t>
        <a:bodyPr/>
        <a:lstStyle/>
        <a:p>
          <a:endParaRPr lang="en-US"/>
        </a:p>
      </dgm:t>
    </dgm:pt>
    <dgm:pt modelId="{F4D4B0A8-AB52-4519-8859-5F16D43D138C}" type="sibTrans" cxnId="{53FB9BDE-1204-403B-B16B-FF3E3322FC61}">
      <dgm:prSet/>
      <dgm:spPr/>
      <dgm:t>
        <a:bodyPr/>
        <a:lstStyle/>
        <a:p>
          <a:endParaRPr lang="en-US"/>
        </a:p>
      </dgm:t>
    </dgm:pt>
    <dgm:pt modelId="{76089958-EDE8-4F54-9ADE-631E60298116}">
      <dgm:prSet phldrT="[Text]"/>
      <dgm:spPr/>
      <dgm:t>
        <a:bodyPr/>
        <a:lstStyle/>
        <a:p>
          <a:r>
            <a:rPr lang="en-US" dirty="0" smtClean="0"/>
            <a:t>YouTube Before, During &amp; After</a:t>
          </a:r>
          <a:endParaRPr lang="en-US" dirty="0"/>
        </a:p>
      </dgm:t>
    </dgm:pt>
    <dgm:pt modelId="{763A552C-E485-4F67-A2D9-274788280B3E}" type="parTrans" cxnId="{79E1A209-E6CC-4FF7-8150-989D518282EB}">
      <dgm:prSet/>
      <dgm:spPr/>
      <dgm:t>
        <a:bodyPr/>
        <a:lstStyle/>
        <a:p>
          <a:endParaRPr lang="en-US"/>
        </a:p>
      </dgm:t>
    </dgm:pt>
    <dgm:pt modelId="{997E4A39-FEEF-4D0B-83E0-B448739750D6}" type="sibTrans" cxnId="{79E1A209-E6CC-4FF7-8150-989D518282EB}">
      <dgm:prSet/>
      <dgm:spPr/>
      <dgm:t>
        <a:bodyPr/>
        <a:lstStyle/>
        <a:p>
          <a:endParaRPr lang="en-US"/>
        </a:p>
      </dgm:t>
    </dgm:pt>
    <dgm:pt modelId="{8473C086-0ECC-448F-88F4-195FE3A5F228}">
      <dgm:prSet phldrT="[Text]"/>
      <dgm:spPr/>
      <dgm:t>
        <a:bodyPr/>
        <a:lstStyle/>
        <a:p>
          <a:r>
            <a:rPr lang="en-US" dirty="0" smtClean="0"/>
            <a:t>Facebook a Link to YouTube Video</a:t>
          </a:r>
          <a:endParaRPr lang="en-US" dirty="0"/>
        </a:p>
      </dgm:t>
    </dgm:pt>
    <dgm:pt modelId="{8B3F51D1-AE18-429C-8E37-CBCF35761883}" type="parTrans" cxnId="{C474ED3D-93F9-4704-9D15-898EE5E94C4F}">
      <dgm:prSet/>
      <dgm:spPr/>
      <dgm:t>
        <a:bodyPr/>
        <a:lstStyle/>
        <a:p>
          <a:endParaRPr lang="en-US"/>
        </a:p>
      </dgm:t>
    </dgm:pt>
    <dgm:pt modelId="{C41450D2-87D1-45C0-8F3E-85ADEF0C479A}" type="sibTrans" cxnId="{C474ED3D-93F9-4704-9D15-898EE5E94C4F}">
      <dgm:prSet/>
      <dgm:spPr/>
      <dgm:t>
        <a:bodyPr/>
        <a:lstStyle/>
        <a:p>
          <a:endParaRPr lang="en-US"/>
        </a:p>
      </dgm:t>
    </dgm:pt>
    <dgm:pt modelId="{5F0DDBFF-10E3-4523-994F-8F87159FFF3F}" type="pres">
      <dgm:prSet presAssocID="{BC7FC6EB-0D12-45C1-9FB1-77A3A769A7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E886E-96BC-4DDD-86D2-0702BFAA5672}" type="pres">
      <dgm:prSet presAssocID="{3401ED39-75B0-4FEF-BB68-8703244E0AFE}" presName="centerShape" presStyleLbl="node0" presStyleIdx="0" presStyleCnt="1"/>
      <dgm:spPr/>
      <dgm:t>
        <a:bodyPr/>
        <a:lstStyle/>
        <a:p>
          <a:endParaRPr lang="en-US"/>
        </a:p>
      </dgm:t>
    </dgm:pt>
    <dgm:pt modelId="{B0B0F294-3C89-4FBB-86EB-00212CABD130}" type="pres">
      <dgm:prSet presAssocID="{69948469-B223-4DCC-AE1C-B5597DA7A2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3398B-0F92-4EDB-A3D8-B4E265703968}" type="pres">
      <dgm:prSet presAssocID="{69948469-B223-4DCC-AE1C-B5597DA7A248}" presName="dummy" presStyleCnt="0"/>
      <dgm:spPr/>
    </dgm:pt>
    <dgm:pt modelId="{1A86C459-0E21-44CB-9E37-A1FD6DE12565}" type="pres">
      <dgm:prSet presAssocID="{EEC79F49-6FB8-4B69-AEA9-978CB83F10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916D7F9-49AE-4C9E-964B-4EE52A87C942}" type="pres">
      <dgm:prSet presAssocID="{3193121D-99C7-4207-B842-DD2AE3FF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86FAA-1863-4AF1-ABC3-EA941EBD7F66}" type="pres">
      <dgm:prSet presAssocID="{3193121D-99C7-4207-B842-DD2AE3FF9539}" presName="dummy" presStyleCnt="0"/>
      <dgm:spPr/>
    </dgm:pt>
    <dgm:pt modelId="{46CE478C-2FA4-47F1-A4C0-FED41EDFC8CA}" type="pres">
      <dgm:prSet presAssocID="{F4D4B0A8-AB52-4519-8859-5F16D43D138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F41416F-2B01-484A-8BA0-7F228F477B46}" type="pres">
      <dgm:prSet presAssocID="{76089958-EDE8-4F54-9ADE-631E602981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A1F57-D2A7-4667-9A79-F581D54B6C96}" type="pres">
      <dgm:prSet presAssocID="{76089958-EDE8-4F54-9ADE-631E60298116}" presName="dummy" presStyleCnt="0"/>
      <dgm:spPr/>
    </dgm:pt>
    <dgm:pt modelId="{421A177A-4456-488F-9DA8-FFDC05F6B584}" type="pres">
      <dgm:prSet presAssocID="{997E4A39-FEEF-4D0B-83E0-B448739750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7D2A316-0290-4194-B1B5-4FAF178C9A51}" type="pres">
      <dgm:prSet presAssocID="{8473C086-0ECC-448F-88F4-195FE3A5F2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9E8B9-A288-42A9-B6AB-08D65D74BE22}" type="pres">
      <dgm:prSet presAssocID="{8473C086-0ECC-448F-88F4-195FE3A5F228}" presName="dummy" presStyleCnt="0"/>
      <dgm:spPr/>
    </dgm:pt>
    <dgm:pt modelId="{446F6C38-D570-4254-8C1D-A087675BC89D}" type="pres">
      <dgm:prSet presAssocID="{C41450D2-87D1-45C0-8F3E-85ADEF0C479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CBEEF34-6A5E-424E-B178-7DBE387C68C9}" type="presOf" srcId="{3401ED39-75B0-4FEF-BB68-8703244E0AFE}" destId="{AC4E886E-96BC-4DDD-86D2-0702BFAA5672}" srcOrd="0" destOrd="0" presId="urn:microsoft.com/office/officeart/2005/8/layout/radial6"/>
    <dgm:cxn modelId="{C474ED3D-93F9-4704-9D15-898EE5E94C4F}" srcId="{3401ED39-75B0-4FEF-BB68-8703244E0AFE}" destId="{8473C086-0ECC-448F-88F4-195FE3A5F228}" srcOrd="3" destOrd="0" parTransId="{8B3F51D1-AE18-429C-8E37-CBCF35761883}" sibTransId="{C41450D2-87D1-45C0-8F3E-85ADEF0C479A}"/>
    <dgm:cxn modelId="{68EB2F88-AE8B-4F25-8B65-6C64B0307E4B}" type="presOf" srcId="{F4D4B0A8-AB52-4519-8859-5F16D43D138C}" destId="{46CE478C-2FA4-47F1-A4C0-FED41EDFC8CA}" srcOrd="0" destOrd="0" presId="urn:microsoft.com/office/officeart/2005/8/layout/radial6"/>
    <dgm:cxn modelId="{3A4EC9D6-EEE6-40A9-9031-1DF96BCFC4B1}" type="presOf" srcId="{8473C086-0ECC-448F-88F4-195FE3A5F228}" destId="{A7D2A316-0290-4194-B1B5-4FAF178C9A51}" srcOrd="0" destOrd="0" presId="urn:microsoft.com/office/officeart/2005/8/layout/radial6"/>
    <dgm:cxn modelId="{AA6C050F-43A8-485A-BCCF-7C594FC9B1D0}" type="presOf" srcId="{EEC79F49-6FB8-4B69-AEA9-978CB83F101E}" destId="{1A86C459-0E21-44CB-9E37-A1FD6DE12565}" srcOrd="0" destOrd="0" presId="urn:microsoft.com/office/officeart/2005/8/layout/radial6"/>
    <dgm:cxn modelId="{906C86AA-01BC-4F12-B51A-40B1022A6600}" srcId="{BC7FC6EB-0D12-45C1-9FB1-77A3A769A7CE}" destId="{3401ED39-75B0-4FEF-BB68-8703244E0AFE}" srcOrd="0" destOrd="0" parTransId="{10EE95D2-1084-4E5C-AF37-E47556E211E4}" sibTransId="{334F019B-DA4B-473E-9362-AC15A27B6EAC}"/>
    <dgm:cxn modelId="{13580E3D-8084-4F7B-8E73-2BA433CE3A4B}" type="presOf" srcId="{997E4A39-FEEF-4D0B-83E0-B448739750D6}" destId="{421A177A-4456-488F-9DA8-FFDC05F6B584}" srcOrd="0" destOrd="0" presId="urn:microsoft.com/office/officeart/2005/8/layout/radial6"/>
    <dgm:cxn modelId="{3B6527AC-F7F6-48C3-B083-20FF8FA2D878}" srcId="{3401ED39-75B0-4FEF-BB68-8703244E0AFE}" destId="{69948469-B223-4DCC-AE1C-B5597DA7A248}" srcOrd="0" destOrd="0" parTransId="{D53ACD8C-A67C-48B4-BDAE-7C4978B911F2}" sibTransId="{EEC79F49-6FB8-4B69-AEA9-978CB83F101E}"/>
    <dgm:cxn modelId="{D024EE75-A251-4DCE-BF98-089065BAB768}" type="presOf" srcId="{69948469-B223-4DCC-AE1C-B5597DA7A248}" destId="{B0B0F294-3C89-4FBB-86EB-00212CABD130}" srcOrd="0" destOrd="0" presId="urn:microsoft.com/office/officeart/2005/8/layout/radial6"/>
    <dgm:cxn modelId="{04D29DE8-BB4F-4BEF-AD6B-195A57612776}" type="presOf" srcId="{3193121D-99C7-4207-B842-DD2AE3FF9539}" destId="{0916D7F9-49AE-4C9E-964B-4EE52A87C942}" srcOrd="0" destOrd="0" presId="urn:microsoft.com/office/officeart/2005/8/layout/radial6"/>
    <dgm:cxn modelId="{53FB9BDE-1204-403B-B16B-FF3E3322FC61}" srcId="{3401ED39-75B0-4FEF-BB68-8703244E0AFE}" destId="{3193121D-99C7-4207-B842-DD2AE3FF9539}" srcOrd="1" destOrd="0" parTransId="{CDE8B43F-57DE-402A-94A7-9EB002EAED1A}" sibTransId="{F4D4B0A8-AB52-4519-8859-5F16D43D138C}"/>
    <dgm:cxn modelId="{79E1A209-E6CC-4FF7-8150-989D518282EB}" srcId="{3401ED39-75B0-4FEF-BB68-8703244E0AFE}" destId="{76089958-EDE8-4F54-9ADE-631E60298116}" srcOrd="2" destOrd="0" parTransId="{763A552C-E485-4F67-A2D9-274788280B3E}" sibTransId="{997E4A39-FEEF-4D0B-83E0-B448739750D6}"/>
    <dgm:cxn modelId="{5D3C5AEC-439F-4B20-A0EC-455944929D3C}" type="presOf" srcId="{76089958-EDE8-4F54-9ADE-631E60298116}" destId="{EF41416F-2B01-484A-8BA0-7F228F477B46}" srcOrd="0" destOrd="0" presId="urn:microsoft.com/office/officeart/2005/8/layout/radial6"/>
    <dgm:cxn modelId="{8E21A4E1-FE0D-4679-852A-ED537D171F3B}" type="presOf" srcId="{C41450D2-87D1-45C0-8F3E-85ADEF0C479A}" destId="{446F6C38-D570-4254-8C1D-A087675BC89D}" srcOrd="0" destOrd="0" presId="urn:microsoft.com/office/officeart/2005/8/layout/radial6"/>
    <dgm:cxn modelId="{09E8439D-47CB-4C78-BC70-FB4B7D4AED2B}" type="presOf" srcId="{BC7FC6EB-0D12-45C1-9FB1-77A3A769A7CE}" destId="{5F0DDBFF-10E3-4523-994F-8F87159FFF3F}" srcOrd="0" destOrd="0" presId="urn:microsoft.com/office/officeart/2005/8/layout/radial6"/>
    <dgm:cxn modelId="{C6454E56-96F0-426F-AC97-2275053F698C}" type="presParOf" srcId="{5F0DDBFF-10E3-4523-994F-8F87159FFF3F}" destId="{AC4E886E-96BC-4DDD-86D2-0702BFAA5672}" srcOrd="0" destOrd="0" presId="urn:microsoft.com/office/officeart/2005/8/layout/radial6"/>
    <dgm:cxn modelId="{B8D1D566-77AB-48B3-BBBA-CA4BC27CD43A}" type="presParOf" srcId="{5F0DDBFF-10E3-4523-994F-8F87159FFF3F}" destId="{B0B0F294-3C89-4FBB-86EB-00212CABD130}" srcOrd="1" destOrd="0" presId="urn:microsoft.com/office/officeart/2005/8/layout/radial6"/>
    <dgm:cxn modelId="{2E5728EA-2442-4C36-910D-B9AF43F77A78}" type="presParOf" srcId="{5F0DDBFF-10E3-4523-994F-8F87159FFF3F}" destId="{F653398B-0F92-4EDB-A3D8-B4E265703968}" srcOrd="2" destOrd="0" presId="urn:microsoft.com/office/officeart/2005/8/layout/radial6"/>
    <dgm:cxn modelId="{12E2B12F-5CD3-4F65-A4C7-CB247D444051}" type="presParOf" srcId="{5F0DDBFF-10E3-4523-994F-8F87159FFF3F}" destId="{1A86C459-0E21-44CB-9E37-A1FD6DE12565}" srcOrd="3" destOrd="0" presId="urn:microsoft.com/office/officeart/2005/8/layout/radial6"/>
    <dgm:cxn modelId="{ECD59AED-C73D-4EA7-8B8E-BE88241B9D11}" type="presParOf" srcId="{5F0DDBFF-10E3-4523-994F-8F87159FFF3F}" destId="{0916D7F9-49AE-4C9E-964B-4EE52A87C942}" srcOrd="4" destOrd="0" presId="urn:microsoft.com/office/officeart/2005/8/layout/radial6"/>
    <dgm:cxn modelId="{7E613946-0924-45F8-A5D6-A78AF7328EC8}" type="presParOf" srcId="{5F0DDBFF-10E3-4523-994F-8F87159FFF3F}" destId="{59D86FAA-1863-4AF1-ABC3-EA941EBD7F66}" srcOrd="5" destOrd="0" presId="urn:microsoft.com/office/officeart/2005/8/layout/radial6"/>
    <dgm:cxn modelId="{6FB17E3C-FB41-4A27-8909-F1B962F22C0C}" type="presParOf" srcId="{5F0DDBFF-10E3-4523-994F-8F87159FFF3F}" destId="{46CE478C-2FA4-47F1-A4C0-FED41EDFC8CA}" srcOrd="6" destOrd="0" presId="urn:microsoft.com/office/officeart/2005/8/layout/radial6"/>
    <dgm:cxn modelId="{4D30DC60-A74C-4619-9DFA-97A2F5682031}" type="presParOf" srcId="{5F0DDBFF-10E3-4523-994F-8F87159FFF3F}" destId="{EF41416F-2B01-484A-8BA0-7F228F477B46}" srcOrd="7" destOrd="0" presId="urn:microsoft.com/office/officeart/2005/8/layout/radial6"/>
    <dgm:cxn modelId="{385090C2-6832-419F-83F0-5D27B1F9C9CE}" type="presParOf" srcId="{5F0DDBFF-10E3-4523-994F-8F87159FFF3F}" destId="{D1FA1F57-D2A7-4667-9A79-F581D54B6C96}" srcOrd="8" destOrd="0" presId="urn:microsoft.com/office/officeart/2005/8/layout/radial6"/>
    <dgm:cxn modelId="{B96C24E8-E7FD-499E-BB7C-42750222E9F7}" type="presParOf" srcId="{5F0DDBFF-10E3-4523-994F-8F87159FFF3F}" destId="{421A177A-4456-488F-9DA8-FFDC05F6B584}" srcOrd="9" destOrd="0" presId="urn:microsoft.com/office/officeart/2005/8/layout/radial6"/>
    <dgm:cxn modelId="{96E225DD-1701-47B1-8DDB-F5551F43DF1A}" type="presParOf" srcId="{5F0DDBFF-10E3-4523-994F-8F87159FFF3F}" destId="{A7D2A316-0290-4194-B1B5-4FAF178C9A51}" srcOrd="10" destOrd="0" presId="urn:microsoft.com/office/officeart/2005/8/layout/radial6"/>
    <dgm:cxn modelId="{9AA83617-B4DB-4C74-90A3-12AAF0951AB6}" type="presParOf" srcId="{5F0DDBFF-10E3-4523-994F-8F87159FFF3F}" destId="{66C9E8B9-A288-42A9-B6AB-08D65D74BE22}" srcOrd="11" destOrd="0" presId="urn:microsoft.com/office/officeart/2005/8/layout/radial6"/>
    <dgm:cxn modelId="{FBBBA313-B833-449D-844B-B408EEBD540B}" type="presParOf" srcId="{5F0DDBFF-10E3-4523-994F-8F87159FFF3F}" destId="{446F6C38-D570-4254-8C1D-A087675BC89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15ACA-4867-4AC9-AD5B-38110191EA54}">
      <dsp:nvSpPr>
        <dsp:cNvPr id="0" name=""/>
        <dsp:cNvSpPr/>
      </dsp:nvSpPr>
      <dsp:spPr>
        <a:xfrm>
          <a:off x="0" y="2150"/>
          <a:ext cx="6096000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 Active on Sites </a:t>
          </a:r>
          <a:br>
            <a:rPr lang="en-US" sz="2900" kern="1200" dirty="0" smtClean="0"/>
          </a:br>
          <a:r>
            <a:rPr lang="en-US" sz="2900" kern="1200" dirty="0" smtClean="0"/>
            <a:t>Your Core Customers Use</a:t>
          </a:r>
          <a:endParaRPr lang="en-US" sz="2900" kern="1200" dirty="0"/>
        </a:p>
      </dsp:txBody>
      <dsp:txXfrm>
        <a:off x="0" y="2150"/>
        <a:ext cx="6096000" cy="1153620"/>
      </dsp:txXfrm>
    </dsp:sp>
    <dsp:sp modelId="{00A84FDA-0695-41B9-971F-8B241BE696BB}">
      <dsp:nvSpPr>
        <dsp:cNvPr id="0" name=""/>
        <dsp:cNvSpPr/>
      </dsp:nvSpPr>
      <dsp:spPr>
        <a:xfrm>
          <a:off x="0" y="1239290"/>
          <a:ext cx="6096000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Begin by Being Interested in </a:t>
          </a:r>
          <a:br>
            <a:rPr lang="en-US" sz="2900" kern="1200" dirty="0" smtClean="0"/>
          </a:br>
          <a:r>
            <a:rPr lang="en-US" sz="2900" kern="1200" dirty="0" smtClean="0"/>
            <a:t>Your Customers!</a:t>
          </a:r>
          <a:endParaRPr lang="en-US" sz="2900" kern="1200" dirty="0"/>
        </a:p>
      </dsp:txBody>
      <dsp:txXfrm>
        <a:off x="0" y="1239290"/>
        <a:ext cx="6096000" cy="1153620"/>
      </dsp:txXfrm>
    </dsp:sp>
    <dsp:sp modelId="{DD7F4EDE-F1D3-4713-AEAD-E48EF09A334A}">
      <dsp:nvSpPr>
        <dsp:cNvPr id="0" name=""/>
        <dsp:cNvSpPr/>
      </dsp:nvSpPr>
      <dsp:spPr>
        <a:xfrm>
          <a:off x="0" y="2476430"/>
          <a:ext cx="6096000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Integrate Each Social Media Site </a:t>
          </a:r>
          <a:br>
            <a:rPr lang="en-US" sz="2900" kern="1200" dirty="0" smtClean="0"/>
          </a:br>
          <a:r>
            <a:rPr lang="en-US" sz="2900" kern="1200" dirty="0" smtClean="0"/>
            <a:t>Into Your Strategy</a:t>
          </a:r>
          <a:endParaRPr lang="en-US" sz="2900" kern="1200" dirty="0"/>
        </a:p>
      </dsp:txBody>
      <dsp:txXfrm>
        <a:off x="0" y="2476430"/>
        <a:ext cx="6096000" cy="1153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81E477-14A9-4999-A201-189D9464C0D3}">
      <dsp:nvSpPr>
        <dsp:cNvPr id="0" name=""/>
        <dsp:cNvSpPr/>
      </dsp:nvSpPr>
      <dsp:spPr>
        <a:xfrm>
          <a:off x="0" y="0"/>
          <a:ext cx="5791200" cy="108204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Before Asking Core Customers</a:t>
          </a:r>
          <a:br>
            <a:rPr lang="en-US" sz="3000" kern="1200" dirty="0" smtClean="0"/>
          </a:br>
          <a:r>
            <a:rPr lang="en-US" sz="3000" kern="1200" dirty="0" smtClean="0"/>
            <a:t> to “Like” Your Site …</a:t>
          </a:r>
          <a:endParaRPr lang="en-US" sz="3000" kern="1200" dirty="0"/>
        </a:p>
      </dsp:txBody>
      <dsp:txXfrm>
        <a:off x="0" y="0"/>
        <a:ext cx="5791200" cy="1082040"/>
      </dsp:txXfrm>
    </dsp:sp>
    <dsp:sp modelId="{EB2E6EF8-8ECF-46CC-AB6B-E854CA36C5E4}">
      <dsp:nvSpPr>
        <dsp:cNvPr id="0" name=""/>
        <dsp:cNvSpPr/>
      </dsp:nvSpPr>
      <dsp:spPr>
        <a:xfrm>
          <a:off x="2827" y="1082040"/>
          <a:ext cx="1928514" cy="2272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Comment on their activities</a:t>
          </a:r>
          <a:endParaRPr lang="en-US" sz="3100" kern="1200" dirty="0"/>
        </a:p>
      </dsp:txBody>
      <dsp:txXfrm>
        <a:off x="2827" y="1082040"/>
        <a:ext cx="1928514" cy="2272284"/>
      </dsp:txXfrm>
    </dsp:sp>
    <dsp:sp modelId="{E5EEAB41-1C6C-4BAA-BD6E-103903B43B6D}">
      <dsp:nvSpPr>
        <dsp:cNvPr id="0" name=""/>
        <dsp:cNvSpPr/>
      </dsp:nvSpPr>
      <dsp:spPr>
        <a:xfrm>
          <a:off x="1931342" y="1082040"/>
          <a:ext cx="1928514" cy="2272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Comment on their YouTube Videos</a:t>
          </a:r>
          <a:endParaRPr lang="en-US" sz="3100" kern="1200" dirty="0"/>
        </a:p>
      </dsp:txBody>
      <dsp:txXfrm>
        <a:off x="1931342" y="1082040"/>
        <a:ext cx="1928514" cy="2272284"/>
      </dsp:txXfrm>
    </dsp:sp>
    <dsp:sp modelId="{43C6DE49-7F4F-4E47-922A-D5CEF20BAC7D}">
      <dsp:nvSpPr>
        <dsp:cNvPr id="0" name=""/>
        <dsp:cNvSpPr/>
      </dsp:nvSpPr>
      <dsp:spPr>
        <a:xfrm>
          <a:off x="3859857" y="1082040"/>
          <a:ext cx="1928514" cy="2272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“</a:t>
          </a:r>
          <a:r>
            <a:rPr lang="en-US" sz="3100" kern="1200" dirty="0" err="1" smtClean="0"/>
            <a:t>Retweet</a:t>
          </a:r>
          <a:r>
            <a:rPr lang="en-US" sz="3100" kern="1200" dirty="0" smtClean="0"/>
            <a:t>” their “Tweets”</a:t>
          </a:r>
          <a:endParaRPr lang="en-US" sz="3100" kern="1200" dirty="0"/>
        </a:p>
      </dsp:txBody>
      <dsp:txXfrm>
        <a:off x="3859857" y="1082040"/>
        <a:ext cx="1928514" cy="2272284"/>
      </dsp:txXfrm>
    </dsp:sp>
    <dsp:sp modelId="{A26513B9-3C1A-4EA8-ABF4-6EA59B19F704}">
      <dsp:nvSpPr>
        <dsp:cNvPr id="0" name=""/>
        <dsp:cNvSpPr/>
      </dsp:nvSpPr>
      <dsp:spPr>
        <a:xfrm>
          <a:off x="0" y="3354324"/>
          <a:ext cx="5791200" cy="25247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F6C38-D570-4254-8C1D-A087675BC89D}">
      <dsp:nvSpPr>
        <dsp:cNvPr id="0" name=""/>
        <dsp:cNvSpPr/>
      </dsp:nvSpPr>
      <dsp:spPr>
        <a:xfrm>
          <a:off x="1708764" y="400664"/>
          <a:ext cx="2678470" cy="267847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A177A-4456-488F-9DA8-FFDC05F6B584}">
      <dsp:nvSpPr>
        <dsp:cNvPr id="0" name=""/>
        <dsp:cNvSpPr/>
      </dsp:nvSpPr>
      <dsp:spPr>
        <a:xfrm>
          <a:off x="1708764" y="400664"/>
          <a:ext cx="2678470" cy="267847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E478C-2FA4-47F1-A4C0-FED41EDFC8CA}">
      <dsp:nvSpPr>
        <dsp:cNvPr id="0" name=""/>
        <dsp:cNvSpPr/>
      </dsp:nvSpPr>
      <dsp:spPr>
        <a:xfrm>
          <a:off x="1708764" y="400664"/>
          <a:ext cx="2678470" cy="267847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C459-0E21-44CB-9E37-A1FD6DE12565}">
      <dsp:nvSpPr>
        <dsp:cNvPr id="0" name=""/>
        <dsp:cNvSpPr/>
      </dsp:nvSpPr>
      <dsp:spPr>
        <a:xfrm>
          <a:off x="1708764" y="400664"/>
          <a:ext cx="2678470" cy="267847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886E-96BC-4DDD-86D2-0702BFAA5672}">
      <dsp:nvSpPr>
        <dsp:cNvPr id="0" name=""/>
        <dsp:cNvSpPr/>
      </dsp:nvSpPr>
      <dsp:spPr>
        <a:xfrm>
          <a:off x="2431851" y="1123751"/>
          <a:ext cx="1232296" cy="1232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Event Strategy</a:t>
          </a:r>
          <a:endParaRPr lang="en-US" sz="1900" kern="1200" dirty="0"/>
        </a:p>
      </dsp:txBody>
      <dsp:txXfrm>
        <a:off x="2431851" y="1123751"/>
        <a:ext cx="1232296" cy="1232296"/>
      </dsp:txXfrm>
    </dsp:sp>
    <dsp:sp modelId="{B0B0F294-3C89-4FBB-86EB-00212CABD130}">
      <dsp:nvSpPr>
        <dsp:cNvPr id="0" name=""/>
        <dsp:cNvSpPr/>
      </dsp:nvSpPr>
      <dsp:spPr>
        <a:xfrm>
          <a:off x="2616696" y="414"/>
          <a:ext cx="862607" cy="862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Facebook to Announce / Invite</a:t>
          </a:r>
          <a:endParaRPr lang="en-US" sz="1000" kern="1200" dirty="0"/>
        </a:p>
      </dsp:txBody>
      <dsp:txXfrm>
        <a:off x="2616696" y="414"/>
        <a:ext cx="862607" cy="862607"/>
      </dsp:txXfrm>
    </dsp:sp>
    <dsp:sp modelId="{0916D7F9-49AE-4C9E-964B-4EE52A87C942}">
      <dsp:nvSpPr>
        <dsp:cNvPr id="0" name=""/>
        <dsp:cNvSpPr/>
      </dsp:nvSpPr>
      <dsp:spPr>
        <a:xfrm>
          <a:off x="3924877" y="1308595"/>
          <a:ext cx="862607" cy="862607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Twitter “Live” from Event</a:t>
          </a:r>
          <a:endParaRPr lang="en-US" sz="1000" kern="1200" dirty="0"/>
        </a:p>
      </dsp:txBody>
      <dsp:txXfrm>
        <a:off x="3924877" y="1308595"/>
        <a:ext cx="862607" cy="862607"/>
      </dsp:txXfrm>
    </dsp:sp>
    <dsp:sp modelId="{EF41416F-2B01-484A-8BA0-7F228F477B46}">
      <dsp:nvSpPr>
        <dsp:cNvPr id="0" name=""/>
        <dsp:cNvSpPr/>
      </dsp:nvSpPr>
      <dsp:spPr>
        <a:xfrm>
          <a:off x="2616696" y="2616776"/>
          <a:ext cx="862607" cy="862607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YouTube Before, During &amp; After</a:t>
          </a:r>
          <a:endParaRPr lang="en-US" sz="1000" kern="1200" dirty="0"/>
        </a:p>
      </dsp:txBody>
      <dsp:txXfrm>
        <a:off x="2616696" y="2616776"/>
        <a:ext cx="862607" cy="862607"/>
      </dsp:txXfrm>
    </dsp:sp>
    <dsp:sp modelId="{A7D2A316-0290-4194-B1B5-4FAF178C9A51}">
      <dsp:nvSpPr>
        <dsp:cNvPr id="0" name=""/>
        <dsp:cNvSpPr/>
      </dsp:nvSpPr>
      <dsp:spPr>
        <a:xfrm>
          <a:off x="1308514" y="1308595"/>
          <a:ext cx="862607" cy="86260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Facebook a Link to YouTube Video</a:t>
          </a:r>
          <a:endParaRPr lang="en-US" sz="1000" kern="1200" dirty="0"/>
        </a:p>
      </dsp:txBody>
      <dsp:txXfrm>
        <a:off x="1308514" y="1308595"/>
        <a:ext cx="862607" cy="86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D850-5C78-458E-A6D9-0460FAFE59F0}" type="datetimeFigureOut">
              <a:rPr lang="en-US" smtClean="0"/>
              <a:pPr/>
              <a:t>7/6/2012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1C8F-128A-48CF-BD77-92EFF454D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00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86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72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72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Presenter Text Polling Notes- </a:t>
            </a:r>
            <a:r>
              <a:rPr lang="en-US" sz="3800" dirty="0" smtClean="0"/>
              <a:t>Explain what’s going on</a:t>
            </a:r>
          </a:p>
          <a:p>
            <a:pPr lvl="1" algn="l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Example (or use your own words) “Now I’m going to ask for your opinion. You’ll use your cell</a:t>
            </a:r>
            <a:r>
              <a:rPr lang="en-US" baseline="0" dirty="0" smtClean="0"/>
              <a:t> phones, </a:t>
            </a:r>
            <a:r>
              <a:rPr lang="en-US" baseline="0" dirty="0" err="1" smtClean="0"/>
              <a:t>iPads</a:t>
            </a:r>
            <a:r>
              <a:rPr lang="en-US" baseline="0" dirty="0" smtClean="0"/>
              <a:t> or laptops</a:t>
            </a:r>
            <a:r>
              <a:rPr lang="en-US" dirty="0" smtClean="0"/>
              <a:t> to respond just like on American Idol.”</a:t>
            </a:r>
          </a:p>
          <a:p>
            <a:pPr lvl="1"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800" b="1" dirty="0" smtClean="0"/>
              <a:t>Address any concerns</a:t>
            </a:r>
          </a:p>
          <a:p>
            <a:pPr lvl="1" algn="l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“This is a just standard rate text message, so it may be free for you, or up to twenty cents on some carriers if you do not have a text messaging plan.”- </a:t>
            </a:r>
            <a:r>
              <a:rPr lang="en-US" b="1" dirty="0" smtClean="0"/>
              <a:t>Standard texting</a:t>
            </a:r>
            <a:r>
              <a:rPr lang="en-US" b="1" baseline="0" dirty="0" smtClean="0"/>
              <a:t> rates only</a:t>
            </a:r>
            <a:endParaRPr lang="en-US" b="1" dirty="0" smtClean="0"/>
          </a:p>
          <a:p>
            <a:pPr lvl="1" algn="l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“The service we are using is serious about privacy. </a:t>
            </a:r>
            <a:r>
              <a:rPr lang="en-US" b="1" dirty="0" smtClean="0"/>
              <a:t>We cannot see your phone numbers</a:t>
            </a:r>
            <a:r>
              <a:rPr lang="en-US" dirty="0" smtClean="0"/>
              <a:t>, and you’ll never receive follow-up text messages outside this presentation. There’s only one thing worse than email spam – and that’s text message spam because you have to pay to receive it!”</a:t>
            </a:r>
          </a:p>
          <a:p>
            <a:pPr lvl="1"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3C1A-0FAF-4DEE-AA29-6E72EE1C6C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96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97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C8F-128A-48CF-BD77-92EFF454DF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1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17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companyrocks.com/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1" y="302895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“Evaluate Pros &amp; Cons </a:t>
            </a:r>
            <a:b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of Social Media Sites”</a:t>
            </a:r>
          </a:p>
          <a:p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Danny Rocks </a:t>
            </a:r>
            <a:b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The Company Rocks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324" y="1428750"/>
            <a:ext cx="41153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6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1638" y="1428750"/>
            <a:ext cx="4080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6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21" y="3257550"/>
            <a:ext cx="2536079" cy="103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921" y="417195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Danny Rocks</a:t>
            </a:r>
          </a:p>
          <a:p>
            <a:r>
              <a:rPr lang="en-US" sz="1400" dirty="0" smtClean="0">
                <a:hlinkClick r:id="rId5"/>
              </a:rPr>
              <a:t>www.thecompanyrocks.com</a:t>
            </a:r>
            <a:endParaRPr lang="en-US" sz="1400" dirty="0" smtClean="0"/>
          </a:p>
          <a:p>
            <a:r>
              <a:rPr lang="en-US" sz="1400" dirty="0" smtClean="0"/>
              <a:t>danny@thecompanyrocks.com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95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8600"/>
            <a:ext cx="8229600" cy="971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entury Gothic"/>
                <a:cs typeface="Century Gothic"/>
              </a:rPr>
              <a:t>How do you rate this session?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Text </a:t>
            </a:r>
            <a:r>
              <a:rPr lang="en-US" sz="2800" b="1" u="sng" dirty="0" smtClean="0">
                <a:latin typeface="Century Gothic"/>
                <a:cs typeface="Century Gothic"/>
              </a:rPr>
              <a:t>one</a:t>
            </a:r>
            <a:r>
              <a:rPr lang="en-US" sz="2800" dirty="0" smtClean="0">
                <a:latin typeface="Century Gothic"/>
                <a:cs typeface="Century Gothic"/>
              </a:rPr>
              <a:t> of the </a:t>
            </a:r>
            <a:r>
              <a:rPr lang="en-US" sz="2800" b="1" dirty="0" smtClean="0">
                <a:latin typeface="Century Gothic"/>
                <a:cs typeface="Century Gothic"/>
              </a:rPr>
              <a:t>Codes</a:t>
            </a:r>
            <a:r>
              <a:rPr lang="en-US" sz="2800" dirty="0" smtClean="0">
                <a:latin typeface="Century Gothic"/>
                <a:cs typeface="Century Gothic"/>
              </a:rPr>
              <a:t> below to </a:t>
            </a:r>
            <a:r>
              <a:rPr lang="en-US" sz="2800" b="1" dirty="0" smtClean="0">
                <a:latin typeface="Century Gothic"/>
                <a:cs typeface="Century Gothic"/>
              </a:rPr>
              <a:t>22333 </a:t>
            </a:r>
          </a:p>
          <a:p>
            <a:pPr algn="ctr">
              <a:buFont typeface="Arial" pitchFamily="34" charset="0"/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602774"/>
            <a:ext cx="8229600" cy="369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900" dirty="0" smtClean="0">
                <a:solidFill>
                  <a:srgbClr val="C00000"/>
                </a:solidFill>
                <a:latin typeface="Century Gothic"/>
                <a:cs typeface="Century Gothic"/>
              </a:rPr>
              <a:t>Or go online to </a:t>
            </a:r>
            <a:r>
              <a:rPr lang="en-US" sz="1900" b="1" dirty="0">
                <a:solidFill>
                  <a:srgbClr val="C00000"/>
                </a:solidFill>
                <a:latin typeface="Century Gothic"/>
                <a:cs typeface="Century Gothic"/>
              </a:rPr>
              <a:t>http://</a:t>
            </a:r>
            <a:r>
              <a:rPr lang="en-US" sz="1900" b="1" dirty="0" smtClean="0">
                <a:solidFill>
                  <a:srgbClr val="C00000"/>
                </a:solidFill>
                <a:latin typeface="Century Gothic"/>
                <a:cs typeface="Century Gothic"/>
              </a:rPr>
              <a:t>PollEv.com </a:t>
            </a:r>
            <a:r>
              <a:rPr lang="en-US" sz="1900" dirty="0" smtClean="0">
                <a:solidFill>
                  <a:srgbClr val="C00000"/>
                </a:solidFill>
                <a:latin typeface="Century Gothic"/>
                <a:cs typeface="Century Gothic"/>
              </a:rPr>
              <a:t>to submit </a:t>
            </a:r>
            <a:r>
              <a:rPr lang="en-US" sz="1900" b="1" u="sng" dirty="0" smtClean="0">
                <a:solidFill>
                  <a:srgbClr val="C00000"/>
                </a:solidFill>
                <a:latin typeface="Century Gothic"/>
                <a:cs typeface="Century Gothic"/>
              </a:rPr>
              <a:t>one</a:t>
            </a:r>
            <a:r>
              <a:rPr lang="en-US" sz="1900" dirty="0" smtClean="0">
                <a:solidFill>
                  <a:srgbClr val="C00000"/>
                </a:solidFill>
                <a:latin typeface="Century Gothic"/>
                <a:cs typeface="Century Gothic"/>
              </a:rPr>
              <a:t> of the </a:t>
            </a:r>
            <a:r>
              <a:rPr lang="en-US" sz="1900" b="1" dirty="0" smtClean="0">
                <a:solidFill>
                  <a:srgbClr val="C00000"/>
                </a:solidFill>
                <a:latin typeface="Century Gothic"/>
                <a:cs typeface="Century Gothic"/>
              </a:rPr>
              <a:t>Codes</a:t>
            </a:r>
            <a:r>
              <a:rPr lang="en-US" sz="1900" dirty="0" smtClean="0">
                <a:solidFill>
                  <a:srgbClr val="C00000"/>
                </a:solidFill>
                <a:latin typeface="Century Gothic"/>
                <a:cs typeface="Century Gothic"/>
              </a:rPr>
              <a:t> above.</a:t>
            </a:r>
            <a:endParaRPr lang="en-US" sz="1900" b="1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>
              <a:buFont typeface="Arial" pitchFamily="34" charset="0"/>
              <a:buNone/>
            </a:pPr>
            <a:endParaRPr lang="en-US" sz="1900" b="1" dirty="0" smtClean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2" descr="\\duet\users\erinb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2550"/>
            <a:ext cx="5611528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10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“How to Evaluate the Pros &amp; Cons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Social Media Sites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 Your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Business”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10515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Danny Rocks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The Company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619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The Three Rules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611679186"/>
              </p:ext>
            </p:extLst>
          </p:nvPr>
        </p:nvGraphicFramePr>
        <p:xfrm>
          <a:off x="1502265" y="1200150"/>
          <a:ext cx="60960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15ACA-4867-4AC9-AD5B-38110191E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B915ACA-4867-4AC9-AD5B-38110191E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84FDA-0695-41B9-971F-8B241BE6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0A84FDA-0695-41B9-971F-8B241BE6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F4EDE-F1D3-4713-AEAD-E48EF09A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D7F4EDE-F1D3-4713-AEAD-E48EF09A3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619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Which Sites?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436292"/>
            <a:ext cx="2356357" cy="83065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415667"/>
            <a:ext cx="2002546" cy="8397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382" y="3019499"/>
            <a:ext cx="1940936" cy="7431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599" y="4400550"/>
            <a:ext cx="1930202" cy="5667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3"/>
          <a:stretch/>
        </p:blipFill>
        <p:spPr>
          <a:xfrm>
            <a:off x="4114800" y="2807874"/>
            <a:ext cx="2105287" cy="5831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119297"/>
            <a:ext cx="781170" cy="7811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24" y="4170730"/>
            <a:ext cx="1830922" cy="50489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823" y="3943350"/>
            <a:ext cx="1785963" cy="65127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xmlns="" val="13607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167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Begin by “Liking” Your Customers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25250325"/>
              </p:ext>
            </p:extLst>
          </p:nvPr>
        </p:nvGraphicFramePr>
        <p:xfrm>
          <a:off x="1461097" y="1276350"/>
          <a:ext cx="57912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43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167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Integrate Each Site</a:t>
            </a:r>
            <a:b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Into Your Strategy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81532914"/>
              </p:ext>
            </p:extLst>
          </p:nvPr>
        </p:nvGraphicFramePr>
        <p:xfrm>
          <a:off x="1447800" y="1276350"/>
          <a:ext cx="6096000" cy="347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18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E886E-96BC-4DDD-86D2-0702BFAA5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C4E886E-96BC-4DDD-86D2-0702BFAA5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B0F294-3C89-4FBB-86EB-00212CAB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B0F294-3C89-4FBB-86EB-00212CABD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6C459-0E21-44CB-9E37-A1FD6DE12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A86C459-0E21-44CB-9E37-A1FD6DE12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6D7F9-49AE-4C9E-964B-4EE52A87C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916D7F9-49AE-4C9E-964B-4EE52A87C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CE478C-2FA4-47F1-A4C0-FED41EDFC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46CE478C-2FA4-47F1-A4C0-FED41EDFC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1416F-2B01-484A-8BA0-7F228F477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F41416F-2B01-484A-8BA0-7F228F477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A177A-4456-488F-9DA8-FFDC05F6B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21A177A-4456-488F-9DA8-FFDC05F6B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D2A316-0290-4194-B1B5-4FAF178C9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7D2A316-0290-4194-B1B5-4FAF178C9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F6C38-D570-4254-8C1D-A087675B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46F6C38-D570-4254-8C1D-A087675B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336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Facebook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380659"/>
              </p:ext>
            </p:extLst>
          </p:nvPr>
        </p:nvGraphicFramePr>
        <p:xfrm>
          <a:off x="1523999" y="1504950"/>
          <a:ext cx="6096000" cy="2926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Almost everyone is on it!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r>
                        <a:rPr lang="en-US" baseline="0" dirty="0" smtClean="0"/>
                        <a:t> to separate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business &amp; personal focus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Easy to stay connected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with your customers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 easy to become “addicted!”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 Advantage of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Event Invitations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advantage of “Links” to YouTube, Articles,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4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336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YouTube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480950"/>
              </p:ext>
            </p:extLst>
          </p:nvPr>
        </p:nvGraphicFramePr>
        <p:xfrm>
          <a:off x="1523999" y="1504950"/>
          <a:ext cx="6096000" cy="2926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World-Wide</a:t>
                      </a:r>
                      <a:r>
                        <a:rPr lang="en-US" baseline="0" dirty="0" smtClean="0"/>
                        <a:t> 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 plan to film and upload on a regular basis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Valuable</a:t>
                      </a:r>
                      <a:r>
                        <a:rPr lang="en-US" baseline="0" dirty="0" smtClean="0"/>
                        <a:t> Demographic Insight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(Owned by Google)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 descriptions and add Hyperlinks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 discipline to write descriptions &amp; add links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advantage of Comments to interact with viewers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 time to develop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 following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7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336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LinkedIn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1971506"/>
              </p:ext>
            </p:extLst>
          </p:nvPr>
        </p:nvGraphicFramePr>
        <p:xfrm>
          <a:off x="1523999" y="1504950"/>
          <a:ext cx="6096000" cy="2834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Business-to-Business 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of your customers will not be on or active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 to gather expert advice for running your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Enhance your reputation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as an “Expert”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by participating in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can easily gain a bad reputation as “shilling” for your business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410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35</cp:revision>
  <cp:lastPrinted>2009-04-21T21:40:57Z</cp:lastPrinted>
  <dcterms:created xsi:type="dcterms:W3CDTF">2011-04-20T16:54:43Z</dcterms:created>
  <dcterms:modified xsi:type="dcterms:W3CDTF">2012-07-06T22:22:49Z</dcterms:modified>
</cp:coreProperties>
</file>