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2A0E-C270-4ED9-80D2-F8225E2C0495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57B8-905D-4948-AF29-D7D8B9CC5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stock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Olaguer</dc:creator>
  <cp:lastModifiedBy>Donna Olaguer</cp:lastModifiedBy>
  <cp:revision>2</cp:revision>
  <dcterms:created xsi:type="dcterms:W3CDTF">2011-06-27T23:38:32Z</dcterms:created>
  <dcterms:modified xsi:type="dcterms:W3CDTF">2011-06-28T20:13:30Z</dcterms:modified>
</cp:coreProperties>
</file>