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</p:sldIdLst>
  <p:sldSz cx="9144000" cy="5143500" type="screen16x9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60" y="5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E88F-3DAF-B949-9980-F0CBD7E41EC9}" type="datetimeFigureOut">
              <a:rPr lang="en-US" smtClean="0"/>
              <a:pPr/>
              <a:t>12/5/2015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S13_NAMMU_PP_TitleBa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865" cy="847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@whitehouseofmusic.com" TargetMode="External"/><Relationship Id="rId2" Type="http://schemas.openxmlformats.org/officeDocument/2006/relationships/hyperlink" Target="mailto:rick@tractionbusinesscoaching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13_NAMMU_PP16x9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24" y="-21075"/>
            <a:ext cx="9192257" cy="517830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8595" y="1173892"/>
            <a:ext cx="79563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Helvetica Neue Light"/>
                <a:cs typeface="Helvetica Neue Light"/>
              </a:rPr>
              <a:t>6 Key Strategies </a:t>
            </a:r>
          </a:p>
          <a:p>
            <a:pPr algn="ctr"/>
            <a:r>
              <a:rPr lang="en-US" sz="4000" dirty="0" smtClean="0">
                <a:latin typeface="Helvetica Neue Light"/>
                <a:cs typeface="Helvetica Neue Light"/>
              </a:rPr>
              <a:t>to </a:t>
            </a:r>
          </a:p>
          <a:p>
            <a:pPr algn="ctr"/>
            <a:r>
              <a:rPr lang="en-US" sz="4000" dirty="0" smtClean="0">
                <a:latin typeface="Helvetica Neue Light"/>
                <a:cs typeface="Helvetica Neue Light"/>
              </a:rPr>
              <a:t>Grow Your Business</a:t>
            </a:r>
            <a:endParaRPr lang="en-US" sz="4000" dirty="0">
              <a:latin typeface="Helvetica Neue Light"/>
              <a:cs typeface="Helvetica Neue Light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forward five years.</a:t>
            </a:r>
          </a:p>
          <a:p>
            <a:r>
              <a:rPr lang="en-US" dirty="0"/>
              <a:t>What is the one thing you want out of your business?  </a:t>
            </a:r>
          </a:p>
          <a:p>
            <a:r>
              <a:rPr lang="en-US" dirty="0"/>
              <a:t>Write it down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3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SzPct val="50000"/>
              <a:buBlip>
                <a:blip r:embed="rId2"/>
              </a:buBlip>
            </a:pPr>
            <a:r>
              <a:rPr lang="en-US" altLang="en-US" dirty="0" smtClean="0">
                <a:cs typeface="Arial" panose="020B0604020202020204" pitchFamily="34" charset="0"/>
              </a:rPr>
              <a:t>Control</a:t>
            </a:r>
          </a:p>
          <a:p>
            <a:pPr>
              <a:spcBef>
                <a:spcPct val="0"/>
              </a:spcBef>
              <a:buSzPct val="50000"/>
              <a:buBlip>
                <a:blip r:embed="rId2"/>
              </a:buBlip>
            </a:pPr>
            <a:r>
              <a:rPr lang="en-US" altLang="en-US" dirty="0" smtClean="0">
                <a:cs typeface="Arial" panose="020B0604020202020204" pitchFamily="34" charset="0"/>
              </a:rPr>
              <a:t>Growth</a:t>
            </a:r>
            <a:endParaRPr lang="en-US" altLang="en-US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SzPct val="50000"/>
              <a:buBlip>
                <a:blip r:embed="rId2"/>
              </a:buBlip>
            </a:pPr>
            <a:r>
              <a:rPr lang="en-US" altLang="en-US" dirty="0">
                <a:cs typeface="Arial" panose="020B0604020202020204" pitchFamily="34" charset="0"/>
              </a:rPr>
              <a:t>Profit</a:t>
            </a:r>
          </a:p>
          <a:p>
            <a:pPr>
              <a:spcBef>
                <a:spcPct val="0"/>
              </a:spcBef>
              <a:buSzPct val="50000"/>
              <a:buBlip>
                <a:blip r:embed="rId2"/>
              </a:buBlip>
            </a:pPr>
            <a:r>
              <a:rPr lang="en-US" altLang="en-US" dirty="0">
                <a:cs typeface="Arial" panose="020B0604020202020204" pitchFamily="34" charset="0"/>
              </a:rPr>
              <a:t>People</a:t>
            </a:r>
          </a:p>
          <a:p>
            <a:pPr>
              <a:spcBef>
                <a:spcPct val="0"/>
              </a:spcBef>
              <a:buSzPct val="50000"/>
              <a:buBlip>
                <a:blip r:embed="rId2"/>
              </a:buBlip>
            </a:pPr>
            <a:r>
              <a:rPr lang="en-US" altLang="en-US" dirty="0">
                <a:cs typeface="Arial" panose="020B0604020202020204" pitchFamily="34" charset="0"/>
              </a:rPr>
              <a:t>Hitting the Ceiling</a:t>
            </a:r>
          </a:p>
          <a:p>
            <a:pPr>
              <a:spcBef>
                <a:spcPct val="0"/>
              </a:spcBef>
              <a:buSzPct val="50000"/>
              <a:buBlip>
                <a:blip r:embed="rId2"/>
              </a:buBlip>
            </a:pPr>
            <a:r>
              <a:rPr lang="en-US" altLang="en-US" dirty="0">
                <a:cs typeface="Arial" panose="020B0604020202020204" pitchFamily="34" charset="0"/>
              </a:rPr>
              <a:t>Nothing’s Working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689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22131" y="940526"/>
            <a:ext cx="4698916" cy="4127715"/>
            <a:chOff x="2038350" y="296863"/>
            <a:chExt cx="5486400" cy="5418137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r="24998"/>
            <a:stretch>
              <a:fillRect/>
            </a:stretch>
          </p:blipFill>
          <p:spPr bwMode="auto">
            <a:xfrm>
              <a:off x="2038350" y="1143000"/>
              <a:ext cx="5486400" cy="457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3" descr="eosmodel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74938" y="296863"/>
              <a:ext cx="3794125" cy="512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113213" y="1447800"/>
              <a:ext cx="782637" cy="325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700" b="1" i="1">
                  <a:solidFill>
                    <a:schemeClr val="bg1"/>
                  </a:solidFill>
                  <a:latin typeface="Arial Narrow" pitchFamily="34" charset="0"/>
                </a:rPr>
                <a:t>VISION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2600325" y="2236788"/>
              <a:ext cx="860425" cy="312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b="1" i="1">
                  <a:solidFill>
                    <a:schemeClr val="bg1"/>
                  </a:solidFill>
                  <a:latin typeface="Arial Narrow" pitchFamily="34" charset="0"/>
                </a:rPr>
                <a:t>PEOPLE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5446713" y="2205038"/>
              <a:ext cx="647700" cy="312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b="1" i="1">
                  <a:solidFill>
                    <a:schemeClr val="bg1"/>
                  </a:solidFill>
                  <a:latin typeface="Arial Narrow" pitchFamily="34" charset="0"/>
                </a:rPr>
                <a:t>DATA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2387600" y="3697288"/>
              <a:ext cx="795338" cy="312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b="1" i="1">
                  <a:solidFill>
                    <a:schemeClr val="bg1"/>
                  </a:solidFill>
                  <a:latin typeface="Arial Narrow" pitchFamily="34" charset="0"/>
                </a:rPr>
                <a:t>ISSUES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5180013" y="3597275"/>
              <a:ext cx="1000125" cy="312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b="1" i="1">
                  <a:solidFill>
                    <a:schemeClr val="bg1"/>
                  </a:solidFill>
                  <a:latin typeface="Arial Narrow" pitchFamily="34" charset="0"/>
                </a:rPr>
                <a:t>PROCESS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3802063" y="4324350"/>
              <a:ext cx="1046162" cy="312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b="1" i="1">
                  <a:solidFill>
                    <a:schemeClr val="bg1"/>
                  </a:solidFill>
                  <a:latin typeface="Arial Narrow" pitchFamily="34" charset="0"/>
                </a:rPr>
                <a:t>TRACTION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3824288" y="1700213"/>
              <a:ext cx="11842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4D4D4D"/>
                  </a:solidFill>
                  <a:cs typeface="Arial" pitchFamily="34" charset="0"/>
                </a:rPr>
                <a:t>– 8 </a:t>
              </a:r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Questions</a:t>
              </a: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3816350" y="1908175"/>
              <a:ext cx="130175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– Shared By All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443163" y="2497138"/>
              <a:ext cx="1244600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– Right People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427288" y="2708275"/>
              <a:ext cx="114935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– Right Seats</a:t>
              </a: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5253038" y="2465388"/>
              <a:ext cx="1054100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4D4D4D"/>
                  </a:solidFill>
                  <a:cs typeface="Arial" pitchFamily="34" charset="0"/>
                </a:rPr>
                <a:t>– </a:t>
              </a:r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Scorecard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5237163" y="2686050"/>
              <a:ext cx="12319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4D4D4D"/>
                  </a:solidFill>
                  <a:cs typeface="Arial" pitchFamily="34" charset="0"/>
                </a:rPr>
                <a:t>– </a:t>
              </a:r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Measurables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2336800" y="3960813"/>
              <a:ext cx="1098550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– Issues List</a:t>
              </a:r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2328863" y="4184650"/>
              <a:ext cx="56515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– IDS</a:t>
              </a:r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5167313" y="3844925"/>
              <a:ext cx="1233487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4D4D4D"/>
                  </a:solidFill>
                  <a:cs typeface="Arial" pitchFamily="34" charset="0"/>
                </a:rPr>
                <a:t>– </a:t>
              </a:r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Documented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5156200" y="4071938"/>
              <a:ext cx="9747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– Followed</a:t>
              </a:r>
              <a:b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</a:br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     By All</a:t>
              </a:r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3852863" y="4600575"/>
              <a:ext cx="7667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– Rocks</a:t>
              </a: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3836988" y="4826000"/>
              <a:ext cx="97155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 i="1">
                  <a:solidFill>
                    <a:srgbClr val="4D4D4D"/>
                  </a:solidFill>
                  <a:cs typeface="Arial" pitchFamily="34" charset="0"/>
                </a:rPr>
                <a:t>– Meetings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362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1">
              <a:buNone/>
            </a:pPr>
            <a:endParaRPr lang="en-US" altLang="en-US" sz="4400" dirty="0" smtClean="0">
              <a:cs typeface="Arial" panose="020B0604020202020204" pitchFamily="34" charset="0"/>
            </a:endParaRPr>
          </a:p>
          <a:p>
            <a:pPr lvl="1">
              <a:buNone/>
            </a:pPr>
            <a:endParaRPr lang="en-US" altLang="en-US" sz="3600" dirty="0"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en-US" altLang="en-US" sz="3600" dirty="0" smtClean="0">
                <a:cs typeface="Arial" panose="020B0604020202020204" pitchFamily="34" charset="0"/>
              </a:rPr>
              <a:t>1</a:t>
            </a:r>
            <a:r>
              <a:rPr lang="en-US" altLang="en-US" sz="3600" dirty="0">
                <a:cs typeface="Arial" panose="020B0604020202020204" pitchFamily="34" charset="0"/>
              </a:rPr>
              <a:t>. Core Values?</a:t>
            </a:r>
          </a:p>
          <a:p>
            <a:pPr lvl="1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2. Core Focus?</a:t>
            </a:r>
          </a:p>
          <a:p>
            <a:pPr lvl="1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3. 10-Year Target?</a:t>
            </a:r>
          </a:p>
          <a:p>
            <a:pPr lvl="1">
              <a:buNone/>
            </a:pPr>
            <a:r>
              <a:rPr lang="en-US" altLang="en-US" sz="3600" dirty="0" smtClean="0">
                <a:cs typeface="Arial" panose="020B0604020202020204" pitchFamily="34" charset="0"/>
              </a:rPr>
              <a:t>4. Marketing Strategy?</a:t>
            </a:r>
          </a:p>
          <a:p>
            <a:pPr lvl="1">
              <a:buNone/>
            </a:pPr>
            <a:r>
              <a:rPr lang="en-US" altLang="en-US" sz="3600" dirty="0" smtClean="0">
                <a:cs typeface="Arial" panose="020B0604020202020204" pitchFamily="34" charset="0"/>
              </a:rPr>
              <a:t>5</a:t>
            </a:r>
            <a:r>
              <a:rPr lang="en-US" altLang="en-US" sz="3600" dirty="0">
                <a:cs typeface="Arial" panose="020B0604020202020204" pitchFamily="34" charset="0"/>
              </a:rPr>
              <a:t>. 3-Year Picture?</a:t>
            </a:r>
          </a:p>
          <a:p>
            <a:pPr lvl="1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6. 1-Year Plan?</a:t>
            </a:r>
          </a:p>
          <a:p>
            <a:pPr lvl="1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7. Quarterly Rocks?</a:t>
            </a:r>
          </a:p>
          <a:p>
            <a:pPr lvl="1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8. Issues?</a:t>
            </a:r>
          </a:p>
          <a:p>
            <a:endParaRPr lang="en-US" dirty="0"/>
          </a:p>
        </p:txBody>
      </p:sp>
      <p:pic>
        <p:nvPicPr>
          <p:cNvPr id="3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258" y="894850"/>
            <a:ext cx="3803904" cy="394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637929" y="2210235"/>
            <a:ext cx="1881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 Questions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Shared by All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71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Good News				5 Mins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Scorecard			      	5 Mins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Rock Review	  	     		5 Mins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People Headlines             </a:t>
            </a:r>
            <a:r>
              <a:rPr lang="en-US" altLang="en-US" dirty="0" smtClean="0">
                <a:solidFill>
                  <a:srgbClr val="000000"/>
                </a:solidFill>
                <a:cs typeface="Arial" panose="020B0604020202020204" pitchFamily="34" charset="0"/>
              </a:rPr>
              <a:t>5 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Mins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To-Do List			       	5 Mins</a:t>
            </a:r>
          </a:p>
          <a:p>
            <a:pPr>
              <a:spcBef>
                <a:spcPct val="0"/>
              </a:spcBef>
              <a:buNone/>
            </a:pPr>
            <a:endParaRPr lang="en-US" altLang="en-US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US" altLang="en-US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IDS 			           	</a:t>
            </a:r>
            <a:r>
              <a:rPr lang="en-US" altLang="en-US" dirty="0" smtClean="0">
                <a:solidFill>
                  <a:srgbClr val="000000"/>
                </a:solidFill>
                <a:cs typeface="Arial" panose="020B0604020202020204" pitchFamily="34" charset="0"/>
              </a:rPr>
              <a:t>	60 </a:t>
            </a: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Mins</a:t>
            </a:r>
          </a:p>
          <a:p>
            <a:pPr>
              <a:spcBef>
                <a:spcPct val="0"/>
              </a:spcBef>
              <a:buNone/>
            </a:pPr>
            <a:endParaRPr lang="en-US" altLang="en-US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US" altLang="en-US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dirty="0">
                <a:solidFill>
                  <a:srgbClr val="000000"/>
                </a:solidFill>
                <a:cs typeface="Arial" panose="020B0604020202020204" pitchFamily="34" charset="0"/>
              </a:rPr>
              <a:t>Conclude 			       	5 Mins</a:t>
            </a:r>
          </a:p>
          <a:p>
            <a:pPr>
              <a:spcBef>
                <a:spcPct val="0"/>
              </a:spcBef>
              <a:buNone/>
            </a:pPr>
            <a:endParaRPr lang="en-US" altLang="en-US" sz="2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5423698" y="1040675"/>
            <a:ext cx="3482477" cy="3358896"/>
            <a:chOff x="990600" y="152400"/>
            <a:chExt cx="7481888" cy="6324600"/>
          </a:xfrm>
        </p:grpSpPr>
        <p:pic>
          <p:nvPicPr>
            <p:cNvPr id="3" name="Picture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0600" y="152400"/>
              <a:ext cx="7481888" cy="632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5"/>
            <p:cNvSpPr txBox="1">
              <a:spLocks noChangeArrowheads="1"/>
            </p:cNvSpPr>
            <p:nvPr/>
          </p:nvSpPr>
          <p:spPr bwMode="auto">
            <a:xfrm>
              <a:off x="3444824" y="3810000"/>
              <a:ext cx="396883" cy="1217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SzPct val="50000"/>
                <a:defRPr/>
              </a:pPr>
              <a:endParaRPr lang="en-US" sz="3600" b="1" i="1" dirty="0">
                <a:ln>
                  <a:solidFill>
                    <a:srgbClr val="BBE0E3">
                      <a:alpha val="0"/>
                    </a:srgbClr>
                  </a:solidFill>
                </a:ln>
                <a:solidFill>
                  <a:schemeClr val="bg1"/>
                </a:solidFill>
                <a:latin typeface="Arial"/>
                <a:ea typeface="+mn-ea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087291" y="3182111"/>
            <a:ext cx="1985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Rocks</a:t>
            </a:r>
          </a:p>
          <a:p>
            <a:pPr algn="ctr"/>
            <a:r>
              <a:rPr lang="en-US" dirty="0" smtClean="0"/>
              <a:t>Level 10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20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Rick Drumm </a:t>
            </a:r>
          </a:p>
          <a:p>
            <a:r>
              <a:rPr lang="en-US" dirty="0" smtClean="0">
                <a:hlinkClick r:id="rId2"/>
              </a:rPr>
              <a:t>rick@tractionbusinesscoaching.com</a:t>
            </a:r>
            <a:r>
              <a:rPr lang="en-US" dirty="0" smtClean="0"/>
              <a:t>	</a:t>
            </a:r>
          </a:p>
          <a:p>
            <a:r>
              <a:rPr lang="en-US" dirty="0" smtClean="0"/>
              <a:t>Phone: </a:t>
            </a:r>
            <a:r>
              <a:rPr lang="en-US" dirty="0" smtClean="0"/>
              <a:t>774-249-5131</a:t>
            </a:r>
          </a:p>
          <a:p>
            <a:r>
              <a:rPr lang="en-US" dirty="0" smtClean="0"/>
              <a:t>Chris White</a:t>
            </a:r>
          </a:p>
          <a:p>
            <a:r>
              <a:rPr lang="en-US" dirty="0" smtClean="0">
                <a:hlinkClick r:id="rId3"/>
              </a:rPr>
              <a:t>chris@whitehouseofmusic.com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01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7978</TotalTime>
  <Words>125</Words>
  <Application>Microsoft Office PowerPoint</Application>
  <PresentationFormat>On-screen Show (16:9)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Helvetica Neue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Nelson</dc:creator>
  <cp:lastModifiedBy>Rick Drumm</cp:lastModifiedBy>
  <cp:revision>26</cp:revision>
  <dcterms:created xsi:type="dcterms:W3CDTF">2011-12-21T23:54:18Z</dcterms:created>
  <dcterms:modified xsi:type="dcterms:W3CDTF">2015-12-08T21:03:19Z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2A944515-6EB9-4683-AB0C-7C60202913F1</vt:lpwstr>
  </property>
  <property fmtid="{D5CDD505-2E9C-101B-9397-08002B2CF9AE}" pid="3" name="ArticulatePath">
    <vt:lpwstr>NS15 NAMMU PowerPoint 16x9 Template</vt:lpwstr>
  </property>
</Properties>
</file>