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3" r:id="rId3"/>
  </p:sldMasterIdLst>
  <p:sldIdLst>
    <p:sldId id="264" r:id="rId4"/>
    <p:sldId id="256" r:id="rId5"/>
    <p:sldId id="258" r:id="rId6"/>
    <p:sldId id="257" r:id="rId7"/>
    <p:sldId id="259" r:id="rId8"/>
    <p:sldId id="260" r:id="rId9"/>
    <p:sldId id="261" r:id="rId10"/>
    <p:sldId id="262" r:id="rId11"/>
    <p:sldId id="263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C036-1D2D-4F79-AB15-D45EEF1B883E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2A031-DED4-430E-9EC5-4D27FB5C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C036-1D2D-4F79-AB15-D45EEF1B883E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2A031-DED4-430E-9EC5-4D27FB5C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C036-1D2D-4F79-AB15-D45EEF1B883E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2A031-DED4-430E-9EC5-4D27FB5C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DB84174F-30E6-4127-B60B-8BD6F1B115A1}" type="datetimeFigureOut">
              <a:rPr lang="en-US">
                <a:solidFill>
                  <a:srgbClr val="000000"/>
                </a:solidFill>
              </a:rPr>
              <a:pPr/>
              <a:t>6/19/2010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1133434-0157-49A7-A6F7-3AE39745DE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DB84174F-30E6-4127-B60B-8BD6F1B115A1}" type="datetimeFigureOut">
              <a:rPr lang="en-US">
                <a:solidFill>
                  <a:srgbClr val="000000"/>
                </a:solidFill>
              </a:rPr>
              <a:pPr/>
              <a:t>6/19/2010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1133434-0157-49A7-A6F7-3AE39745DE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DB84174F-30E6-4127-B60B-8BD6F1B115A1}" type="datetimeFigureOut">
              <a:rPr lang="en-US" smtClean="0">
                <a:solidFill>
                  <a:srgbClr val="000000"/>
                </a:solidFill>
              </a:rPr>
              <a:pPr/>
              <a:t>6/19/2010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1133434-0157-49A7-A6F7-3AE39745DE8B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DB84174F-30E6-4127-B60B-8BD6F1B115A1}" type="datetimeFigureOut">
              <a:rPr lang="en-US" smtClean="0">
                <a:solidFill>
                  <a:srgbClr val="000000"/>
                </a:solidFill>
              </a:rPr>
              <a:pPr/>
              <a:t>6/19/2010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1133434-0157-49A7-A6F7-3AE39745DE8B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C036-1D2D-4F79-AB15-D45EEF1B883E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2A031-DED4-430E-9EC5-4D27FB5C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C036-1D2D-4F79-AB15-D45EEF1B883E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2A031-DED4-430E-9EC5-4D27FB5C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C036-1D2D-4F79-AB15-D45EEF1B883E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2A031-DED4-430E-9EC5-4D27FB5C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C036-1D2D-4F79-AB15-D45EEF1B883E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2A031-DED4-430E-9EC5-4D27FB5C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C036-1D2D-4F79-AB15-D45EEF1B883E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2A031-DED4-430E-9EC5-4D27FB5C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C036-1D2D-4F79-AB15-D45EEF1B883E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2A031-DED4-430E-9EC5-4D27FB5C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C036-1D2D-4F79-AB15-D45EEF1B883E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2A031-DED4-430E-9EC5-4D27FB5C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C036-1D2D-4F79-AB15-D45EEF1B883E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2A031-DED4-430E-9EC5-4D27FB5C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1C036-1D2D-4F79-AB15-D45EEF1B883E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2A031-DED4-430E-9EC5-4D27FB5C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05001"/>
            <a:ext cx="8229600" cy="4220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5" name="Picture 4" descr="SN09IdeacenterBrandedintro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61" y="0"/>
            <a:ext cx="9135879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05001"/>
            <a:ext cx="8229600" cy="4220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5" name="Picture 4" descr="SN09IdeacenterBrandedintro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061" y="0"/>
            <a:ext cx="9135879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Start Selling </a:t>
            </a:r>
            <a:br>
              <a:rPr lang="en-US" dirty="0" smtClean="0"/>
            </a:br>
            <a:r>
              <a:rPr lang="en-US" dirty="0" smtClean="0"/>
              <a:t>Your Products Online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Checklist for Success!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5710535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000000"/>
                </a:solidFill>
              </a:rPr>
              <a:t>Danny Rocks, The Company Rocks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George's Logo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38569" y="1905000"/>
            <a:ext cx="3215014" cy="121920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4000" dirty="0" smtClean="0"/>
              <a:t>Thank You!</a:t>
            </a:r>
          </a:p>
          <a:p>
            <a:pPr lvl="1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3505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</a:rPr>
              <a:t>Danny Rocks</a:t>
            </a:r>
            <a:endParaRPr lang="en-US" sz="24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Website design tools </a:t>
            </a:r>
          </a:p>
          <a:p>
            <a:r>
              <a:rPr lang="en-US" dirty="0" smtClean="0"/>
              <a:t>Easy to add &amp; edit product listings</a:t>
            </a:r>
          </a:p>
          <a:p>
            <a:r>
              <a:rPr lang="en-US" dirty="0" smtClean="0"/>
              <a:t>Inventory management</a:t>
            </a:r>
          </a:p>
          <a:p>
            <a:r>
              <a:rPr lang="en-US" dirty="0" smtClean="0"/>
              <a:t>Shopping cart</a:t>
            </a:r>
          </a:p>
          <a:p>
            <a:r>
              <a:rPr lang="en-US" dirty="0" smtClean="0"/>
              <a:t>Online payment services</a:t>
            </a:r>
          </a:p>
          <a:p>
            <a:r>
              <a:rPr lang="en-US" dirty="0" smtClean="0"/>
              <a:t>Order processing</a:t>
            </a:r>
          </a:p>
          <a:p>
            <a:r>
              <a:rPr lang="en-US" dirty="0" smtClean="0"/>
              <a:t>Automated customer service</a:t>
            </a:r>
          </a:p>
          <a:p>
            <a:r>
              <a:rPr lang="en-US" dirty="0" smtClean="0"/>
              <a:t>Reporting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7100" y="5943600"/>
            <a:ext cx="14859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Found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Organic Search</a:t>
            </a:r>
          </a:p>
          <a:p>
            <a:pPr lvl="1"/>
            <a:r>
              <a:rPr lang="en-US" dirty="0" smtClean="0"/>
              <a:t>Key words</a:t>
            </a:r>
          </a:p>
          <a:p>
            <a:pPr lvl="1"/>
            <a:r>
              <a:rPr lang="en-US" dirty="0" smtClean="0"/>
              <a:t>Fresh, relevant content</a:t>
            </a:r>
          </a:p>
          <a:p>
            <a:pPr lvl="1"/>
            <a:r>
              <a:rPr lang="en-US" dirty="0" smtClean="0"/>
              <a:t>Links to other sites</a:t>
            </a:r>
          </a:p>
          <a:p>
            <a:pPr lvl="1"/>
            <a:r>
              <a:rPr lang="en-US" dirty="0" smtClean="0"/>
              <a:t>Links from other sites</a:t>
            </a:r>
          </a:p>
          <a:p>
            <a:r>
              <a:rPr lang="en-US" dirty="0" smtClean="0"/>
              <a:t>Paid Search</a:t>
            </a:r>
          </a:p>
          <a:p>
            <a:pPr lvl="1"/>
            <a:r>
              <a:rPr lang="en-US" dirty="0" smtClean="0"/>
              <a:t>Per click</a:t>
            </a:r>
          </a:p>
          <a:p>
            <a:pPr lvl="1"/>
            <a:r>
              <a:rPr lang="en-US" dirty="0" smtClean="0"/>
              <a:t>Per impression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3300" y="5943600"/>
            <a:ext cx="14859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Organic Search</a:t>
            </a:r>
            <a:endParaRPr lang="en-US" dirty="0"/>
          </a:p>
        </p:txBody>
      </p:sp>
      <p:pic>
        <p:nvPicPr>
          <p:cNvPr id="4" name="Content Placeholder 3" descr="TCR - Organic Search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110" y="1643490"/>
            <a:ext cx="8516090" cy="3772072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3300" y="6019800"/>
            <a:ext cx="14859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Paid Search</a:t>
            </a:r>
            <a:endParaRPr lang="en-US" dirty="0"/>
          </a:p>
        </p:txBody>
      </p:sp>
      <p:pic>
        <p:nvPicPr>
          <p:cNvPr id="4" name="Content Placeholder 3" descr="TCR - Organic Search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448962"/>
            <a:ext cx="5029200" cy="518043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6019800"/>
            <a:ext cx="14859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Landing Page</a:t>
            </a:r>
            <a:endParaRPr lang="en-US" dirty="0"/>
          </a:p>
        </p:txBody>
      </p:sp>
      <p:pic>
        <p:nvPicPr>
          <p:cNvPr id="4" name="Content Placeholder 3" descr="TCR - Landing Pag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05714" y="1476155"/>
            <a:ext cx="8350482" cy="4543645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3300" y="6096000"/>
            <a:ext cx="14859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Online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Managing your inventory</a:t>
            </a:r>
          </a:p>
          <a:p>
            <a:r>
              <a:rPr lang="en-US" dirty="0" smtClean="0"/>
              <a:t>Managing your sales</a:t>
            </a:r>
          </a:p>
          <a:p>
            <a:r>
              <a:rPr lang="en-US" dirty="0" smtClean="0"/>
              <a:t>Managing your customers</a:t>
            </a:r>
          </a:p>
          <a:p>
            <a:pPr lvl="1"/>
            <a:r>
              <a:rPr lang="en-US" dirty="0" smtClean="0"/>
              <a:t>Product questions</a:t>
            </a:r>
          </a:p>
          <a:p>
            <a:pPr lvl="1"/>
            <a:r>
              <a:rPr lang="en-US" dirty="0" smtClean="0"/>
              <a:t>Order verification</a:t>
            </a:r>
          </a:p>
          <a:p>
            <a:pPr lvl="1"/>
            <a:r>
              <a:rPr lang="en-US" dirty="0" smtClean="0"/>
              <a:t>Shipping notification</a:t>
            </a:r>
          </a:p>
          <a:p>
            <a:pPr lvl="1"/>
            <a:r>
              <a:rPr lang="en-US" dirty="0" smtClean="0"/>
              <a:t>Customer reviews &amp; feedback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3300" y="6019800"/>
            <a:ext cx="14859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Fine-tuning Your Website</a:t>
            </a:r>
            <a:endParaRPr lang="en-US" dirty="0"/>
          </a:p>
        </p:txBody>
      </p:sp>
      <p:pic>
        <p:nvPicPr>
          <p:cNvPr id="4" name="Content Placeholder 3" descr="TCR - Analytic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1" y="1676400"/>
            <a:ext cx="8540182" cy="4683686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Danny’s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Target your audience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Target your product offerings 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Start slowly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Analyze results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Make Adjustments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Never stop testing!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7100" y="5943600"/>
            <a:ext cx="14859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Arial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Arial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120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2_Office Theme</vt:lpstr>
      <vt:lpstr>3_Office Theme</vt:lpstr>
      <vt:lpstr>How to Start Selling  Your Products Online</vt:lpstr>
      <vt:lpstr>Getting Started</vt:lpstr>
      <vt:lpstr>Getting Found</vt:lpstr>
      <vt:lpstr>Organic Search</vt:lpstr>
      <vt:lpstr>Paid Search</vt:lpstr>
      <vt:lpstr>Creating Landing Page</vt:lpstr>
      <vt:lpstr>Managing Online Sales</vt:lpstr>
      <vt:lpstr>Fine-tuning Your Website</vt:lpstr>
      <vt:lpstr>Danny’s Tips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Choose a Hosting Site</dc:title>
  <dc:creator>Danny Rocks</dc:creator>
  <cp:lastModifiedBy>Danny Rocks</cp:lastModifiedBy>
  <cp:revision>13</cp:revision>
  <dcterms:created xsi:type="dcterms:W3CDTF">2010-06-19T09:35:10Z</dcterms:created>
  <dcterms:modified xsi:type="dcterms:W3CDTF">2010-06-19T11:34:19Z</dcterms:modified>
</cp:coreProperties>
</file>