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6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67" autoAdjust="0"/>
  </p:normalViewPr>
  <p:slideViewPr>
    <p:cSldViewPr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6F508-BF7F-4DEC-A30C-4D2B3F641711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1F0C4-DE4A-4BBB-913C-166EF41487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E70CE-00C0-40B7-B99E-7CB343432941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64EA4-9F60-442F-9316-811B83734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4EA4-9F60-442F-9316-811B8373402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4EA4-9F60-442F-9316-811B8373402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4EA4-9F60-442F-9316-811B8373402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4EA4-9F60-442F-9316-811B8373402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4EA4-9F60-442F-9316-811B8373402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042F5A-E0B1-4AC1-AEB1-B27C73505A48}" type="datetimeFigureOut">
              <a:rPr lang="en-US" smtClean="0"/>
              <a:pPr/>
              <a:t>5/13/2010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ECDA853-90FC-4BE1-88B1-B3C3C613B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jen@souldier.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Creative Approach to Merchandising Without Spending a Fortune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your host, </a:t>
            </a:r>
          </a:p>
          <a:p>
            <a:r>
              <a:rPr lang="en-US" dirty="0" smtClean="0"/>
              <a:t>Jen Tabor</a:t>
            </a:r>
          </a:p>
          <a:p>
            <a:r>
              <a:rPr lang="en-US" dirty="0" smtClean="0"/>
              <a:t>Souldier Guitar Straps, Booth 1706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 perception.</a:t>
            </a:r>
            <a:endParaRPr lang="en-US" dirty="0"/>
          </a:p>
        </p:txBody>
      </p:sp>
      <p:pic>
        <p:nvPicPr>
          <p:cNvPr id="14" name="Content Placeholder 13" descr="DSC000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8744" y="1600200"/>
            <a:ext cx="3395511" cy="4525963"/>
          </a:xfrm>
        </p:spPr>
      </p:pic>
      <p:pic>
        <p:nvPicPr>
          <p:cNvPr id="16" name="Content Placeholder 15" descr="08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69744" y="1600200"/>
            <a:ext cx="339551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Increase the need to purchase.</a:t>
            </a:r>
            <a:endParaRPr lang="en-US" dirty="0"/>
          </a:p>
        </p:txBody>
      </p:sp>
      <p:pic>
        <p:nvPicPr>
          <p:cNvPr id="5" name="Content Placeholder 4" descr="0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0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7850"/>
            <a:ext cx="3276600" cy="1250950"/>
          </a:xfrm>
        </p:spPr>
        <p:txBody>
          <a:bodyPr>
            <a:noAutofit/>
          </a:bodyPr>
          <a:lstStyle/>
          <a:p>
            <a:r>
              <a:rPr lang="en-US" sz="3600" dirty="0" smtClean="0"/>
              <a:t>Be on top of your restock.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49287" y="2332037"/>
            <a:ext cx="3008313" cy="3840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Don’t let your stock dwindle to the ‘leftovers’ on the rack. When you restock frequently, the leftovers  appear less leftover. </a:t>
            </a:r>
            <a:endParaRPr lang="en-US" sz="2800" dirty="0"/>
          </a:p>
        </p:txBody>
      </p:sp>
      <p:pic>
        <p:nvPicPr>
          <p:cNvPr id="6" name="Content Placeholder 5" descr="0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12565" y="273525"/>
            <a:ext cx="4750435" cy="6333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Create Specialists</a:t>
            </a:r>
            <a:endParaRPr lang="en-US" dirty="0"/>
          </a:p>
        </p:txBody>
      </p:sp>
      <p:pic>
        <p:nvPicPr>
          <p:cNvPr id="5" name="Content Placeholder 4" descr="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371600"/>
            <a:ext cx="7023832" cy="527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Include others on decisions when fashion is involved.</a:t>
            </a:r>
            <a:endParaRPr lang="en-US" dirty="0"/>
          </a:p>
        </p:txBody>
      </p:sp>
      <p:pic>
        <p:nvPicPr>
          <p:cNvPr id="4" name="Content Placeholder 3" descr="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5768" y="1447800"/>
            <a:ext cx="6795232" cy="50986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“You don’t have to go it alone,”</a:t>
            </a:r>
            <a:br>
              <a:rPr lang="en-US" dirty="0" smtClean="0"/>
            </a:br>
            <a:r>
              <a:rPr lang="en-US" dirty="0" smtClean="0"/>
              <a:t>-Bono</a:t>
            </a:r>
            <a:endParaRPr lang="en-US" dirty="0"/>
          </a:p>
        </p:txBody>
      </p:sp>
      <p:pic>
        <p:nvPicPr>
          <p:cNvPr id="6" name="Content Placeholder 5" descr="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24000"/>
            <a:ext cx="6871432" cy="51558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 open to new lines.</a:t>
            </a:r>
            <a:endParaRPr lang="en-US" dirty="0"/>
          </a:p>
        </p:txBody>
      </p:sp>
      <p:pic>
        <p:nvPicPr>
          <p:cNvPr id="14" name="Content Placeholder 13" descr="DSC0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008930"/>
            <a:ext cx="4267200" cy="56879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your store a ‘hang’?</a:t>
            </a:r>
            <a:endParaRPr lang="en-US" dirty="0"/>
          </a:p>
        </p:txBody>
      </p:sp>
      <p:pic>
        <p:nvPicPr>
          <p:cNvPr id="10" name="Content Placeholder 9" descr="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81" y="2057400"/>
            <a:ext cx="4800599" cy="3733799"/>
          </a:xfrm>
        </p:spPr>
      </p:pic>
      <p:pic>
        <p:nvPicPr>
          <p:cNvPr id="13" name="Content Placeholder 12" descr="0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81600" y="1447800"/>
            <a:ext cx="3733800" cy="49756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green with your junk.</a:t>
            </a:r>
            <a:endParaRPr lang="en-US" dirty="0"/>
          </a:p>
        </p:txBody>
      </p:sp>
      <p:pic>
        <p:nvPicPr>
          <p:cNvPr id="5" name="Content Placeholder 4" descr="0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247806"/>
            <a:ext cx="3980263" cy="5305394"/>
          </a:xfrm>
        </p:spPr>
      </p:pic>
      <p:pic>
        <p:nvPicPr>
          <p:cNvPr id="8" name="Content Placeholder 7" descr="1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1276" y="1219200"/>
            <a:ext cx="4001724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Trash to treasure.</a:t>
            </a:r>
            <a:endParaRPr lang="en-US" dirty="0"/>
          </a:p>
        </p:txBody>
      </p:sp>
      <p:pic>
        <p:nvPicPr>
          <p:cNvPr id="5" name="Content Placeholder 4" descr="1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0392" y="2133600"/>
            <a:ext cx="4325408" cy="3244056"/>
          </a:xfrm>
        </p:spPr>
      </p:pic>
      <p:pic>
        <p:nvPicPr>
          <p:cNvPr id="6" name="Content Placeholder 5" descr="1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33600"/>
            <a:ext cx="4325408" cy="32440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You’re a retail store first,</a:t>
            </a:r>
            <a:br>
              <a:rPr lang="en-US" dirty="0" smtClean="0"/>
            </a:br>
            <a:r>
              <a:rPr lang="en-US" dirty="0" smtClean="0"/>
              <a:t>then a music store.</a:t>
            </a:r>
            <a:endParaRPr lang="en-US" dirty="0"/>
          </a:p>
        </p:txBody>
      </p:sp>
      <p:pic>
        <p:nvPicPr>
          <p:cNvPr id="6" name="Content Placeholder 5" descr="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368" y="1600200"/>
            <a:ext cx="627526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 Upgrades *</a:t>
            </a:r>
            <a:endParaRPr lang="en-US" dirty="0"/>
          </a:p>
        </p:txBody>
      </p:sp>
      <p:pic>
        <p:nvPicPr>
          <p:cNvPr id="11" name="Content Placeholder 10" descr="1_rosie_the_riveter_flexing_her_arm_muscles_we_can_do_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6571" y="1295400"/>
            <a:ext cx="412496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power of paint. </a:t>
            </a:r>
            <a:endParaRPr lang="en-US" dirty="0"/>
          </a:p>
        </p:txBody>
      </p:sp>
      <p:pic>
        <p:nvPicPr>
          <p:cNvPr id="9" name="Content Placeholder 8" descr="DSC00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10289" y="1600200"/>
            <a:ext cx="3715887" cy="4953000"/>
          </a:xfrm>
        </p:spPr>
      </p:pic>
      <p:pic>
        <p:nvPicPr>
          <p:cNvPr id="10" name="Content Placeholder 9" descr="0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9601" y="1600200"/>
            <a:ext cx="3733800" cy="49768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little color goes the wrong way.</a:t>
            </a:r>
            <a:endParaRPr lang="en-US" dirty="0"/>
          </a:p>
        </p:txBody>
      </p:sp>
      <p:pic>
        <p:nvPicPr>
          <p:cNvPr id="5" name="Content Placeholder 4" descr="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2362200"/>
            <a:ext cx="4267200" cy="3200400"/>
          </a:xfrm>
        </p:spPr>
      </p:pic>
      <p:pic>
        <p:nvPicPr>
          <p:cNvPr id="8" name="Content Placeholder 7" descr="0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2400" y="2362200"/>
            <a:ext cx="4267200" cy="32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Opt for </a:t>
            </a:r>
            <a:r>
              <a:rPr lang="en-US" dirty="0" err="1" smtClean="0"/>
              <a:t>gridwall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0" name="Content Placeholder 19" descr="1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273175"/>
            <a:ext cx="4018398" cy="5356225"/>
          </a:xfrm>
        </p:spPr>
      </p:pic>
      <p:pic>
        <p:nvPicPr>
          <p:cNvPr id="14" name="Content Placeholder 13" descr="DSC000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295400"/>
            <a:ext cx="4001724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If you build it, they will come.</a:t>
            </a:r>
            <a:endParaRPr lang="en-US" dirty="0"/>
          </a:p>
        </p:txBody>
      </p:sp>
      <p:pic>
        <p:nvPicPr>
          <p:cNvPr id="5" name="Content Placeholder 4" descr="0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0392" y="2133600"/>
            <a:ext cx="4325408" cy="3244056"/>
          </a:xfrm>
        </p:spPr>
      </p:pic>
      <p:pic>
        <p:nvPicPr>
          <p:cNvPr id="6" name="Content Placeholder 5" descr="05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133600"/>
            <a:ext cx="4325408" cy="32440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Live the dream!</a:t>
            </a:r>
            <a:endParaRPr lang="en-US" dirty="0"/>
          </a:p>
        </p:txBody>
      </p:sp>
      <p:pic>
        <p:nvPicPr>
          <p:cNvPr id="6" name="Content Placeholder 5" descr="guitar-player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800" y="1026160"/>
            <a:ext cx="3200400" cy="56540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 Contact *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 you would like to follow up or have specific questions, feel free to stop by the booth, pick up a business card, send an email. </a:t>
            </a:r>
          </a:p>
          <a:p>
            <a:endParaRPr lang="en-US" sz="2400" dirty="0" smtClean="0"/>
          </a:p>
          <a:p>
            <a:r>
              <a:rPr lang="en-US" sz="2400" dirty="0" smtClean="0"/>
              <a:t>Jen Tabor     </a:t>
            </a:r>
            <a:r>
              <a:rPr lang="en-US" sz="2400" dirty="0" smtClean="0">
                <a:hlinkClick r:id="rId2"/>
              </a:rPr>
              <a:t>jen@souldier.us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Find us at </a:t>
            </a:r>
            <a:r>
              <a:rPr lang="en-US" sz="2400" smtClean="0"/>
              <a:t>Booth 1706 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sz="2400" dirty="0" smtClean="0"/>
              <a:t>Thank you to all of my lovely stores owners who were willing to participate in this experiment with 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3050"/>
            <a:ext cx="2895600" cy="14033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Why shop independent retail stores?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1828800"/>
            <a:ext cx="3429000" cy="460216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5400" b="1" dirty="0" smtClean="0">
                <a:solidFill>
                  <a:schemeClr val="accent1"/>
                </a:solidFill>
              </a:rPr>
              <a:t>S</a:t>
            </a:r>
            <a:r>
              <a:rPr lang="en-US" sz="2800" b="1" dirty="0" smtClean="0"/>
              <a:t>cene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solidFill>
                  <a:schemeClr val="accent1"/>
                </a:solidFill>
              </a:rPr>
              <a:t>T</a:t>
            </a:r>
            <a:r>
              <a:rPr lang="en-US" sz="2800" b="1" dirty="0" smtClean="0"/>
              <a:t>rust/Knowledge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solidFill>
                  <a:schemeClr val="accent1"/>
                </a:solidFill>
              </a:rPr>
              <a:t>A</a:t>
            </a:r>
            <a:r>
              <a:rPr lang="en-US" sz="3200" b="1" dirty="0" smtClean="0"/>
              <a:t>dvice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solidFill>
                  <a:schemeClr val="accent1"/>
                </a:solidFill>
              </a:rPr>
              <a:t>T</a:t>
            </a:r>
            <a:r>
              <a:rPr lang="en-US" sz="2800" b="1" dirty="0" smtClean="0"/>
              <a:t>he people 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solidFill>
                  <a:schemeClr val="accent1"/>
                </a:solidFill>
              </a:rPr>
              <a:t>I</a:t>
            </a:r>
            <a:r>
              <a:rPr lang="en-US" sz="2800" b="1" dirty="0" smtClean="0"/>
              <a:t>nteraction 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solidFill>
                  <a:schemeClr val="accent1"/>
                </a:solidFill>
              </a:rPr>
              <a:t>C</a:t>
            </a:r>
            <a:r>
              <a:rPr lang="en-US" sz="2800" b="1" dirty="0" smtClean="0"/>
              <a:t>harm</a:t>
            </a:r>
            <a:endParaRPr lang="en-US" sz="2800" b="1" dirty="0"/>
          </a:p>
        </p:txBody>
      </p:sp>
      <p:pic>
        <p:nvPicPr>
          <p:cNvPr id="4" name="Content Placeholder 3" descr="0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273525"/>
            <a:ext cx="4750435" cy="63339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Think of an independent store like a boutique. Stock products and offer services that set you apart.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368" y="1600200"/>
            <a:ext cx="6275263" cy="4708525"/>
          </a:xfr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24000"/>
            <a:ext cx="3008313" cy="460216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Location, Location, Location</a:t>
            </a:r>
            <a:endParaRPr lang="en-US" dirty="0"/>
          </a:p>
        </p:txBody>
      </p:sp>
      <p:pic>
        <p:nvPicPr>
          <p:cNvPr id="7" name="Content Placeholder 6" descr="DSC00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0601" y="1284288"/>
            <a:ext cx="7228416" cy="5421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obstacle course</a:t>
            </a:r>
            <a:endParaRPr lang="en-US" dirty="0"/>
          </a:p>
        </p:txBody>
      </p:sp>
      <p:pic>
        <p:nvPicPr>
          <p:cNvPr id="11" name="Content Placeholder 10" descr="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267226"/>
            <a:ext cx="7239000" cy="54316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Organize racks and shelves or have someone else do it.</a:t>
            </a:r>
            <a:endParaRPr lang="en-US" dirty="0"/>
          </a:p>
        </p:txBody>
      </p:sp>
      <p:pic>
        <p:nvPicPr>
          <p:cNvPr id="10" name="Content Placeholder 9" descr="0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96803" y="1600200"/>
            <a:ext cx="6804197" cy="51054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Spread things out.</a:t>
            </a:r>
            <a:endParaRPr lang="en-US" dirty="0"/>
          </a:p>
        </p:txBody>
      </p:sp>
      <p:pic>
        <p:nvPicPr>
          <p:cNvPr id="5" name="Content Placeholder 4" descr="02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496217"/>
            <a:ext cx="3810000" cy="5080001"/>
          </a:xfrm>
        </p:spPr>
      </p:pic>
      <p:pic>
        <p:nvPicPr>
          <p:cNvPr id="6" name="Content Placeholder 5" descr="05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76800" y="1496218"/>
            <a:ext cx="3792736" cy="5056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Integrate to create a</a:t>
            </a:r>
            <a:br>
              <a:rPr lang="en-US" dirty="0" smtClean="0"/>
            </a:br>
            <a:r>
              <a:rPr lang="en-US" dirty="0" smtClean="0"/>
              <a:t>natural habitat.</a:t>
            </a:r>
            <a:endParaRPr lang="en-US" dirty="0"/>
          </a:p>
        </p:txBody>
      </p:sp>
      <p:pic>
        <p:nvPicPr>
          <p:cNvPr id="8" name="Content Placeholder 7" descr="1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002286" cy="5336382"/>
          </a:xfrm>
        </p:spPr>
      </p:pic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pic>
        <p:nvPicPr>
          <p:cNvPr id="13" name="Picture 12" descr="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371600"/>
            <a:ext cx="40005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pex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271</Words>
  <Application>Microsoft Office PowerPoint</Application>
  <PresentationFormat>On-screen Show (4:3)</PresentationFormat>
  <Paragraphs>49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Apex</vt:lpstr>
      <vt:lpstr>A Creative Approach to Merchandising Without Spending a Fortune</vt:lpstr>
      <vt:lpstr>You’re a retail store first, then a music store.</vt:lpstr>
      <vt:lpstr>Why shop independent retail stores?</vt:lpstr>
      <vt:lpstr>Think of an independent store like a boutique. Stock products and offer services that set you apart.  </vt:lpstr>
      <vt:lpstr>Location, Location, Location</vt:lpstr>
      <vt:lpstr>Create an obstacle course</vt:lpstr>
      <vt:lpstr>Organize racks and shelves or have someone else do it.</vt:lpstr>
      <vt:lpstr>Spread things out.</vt:lpstr>
      <vt:lpstr>Integrate to create a natural habitat.</vt:lpstr>
      <vt:lpstr>Alter perception.</vt:lpstr>
      <vt:lpstr>Increase the need to purchase.</vt:lpstr>
      <vt:lpstr>Be on top of your restock.</vt:lpstr>
      <vt:lpstr>Create Specialists</vt:lpstr>
      <vt:lpstr>Include others on decisions when fashion is involved.</vt:lpstr>
      <vt:lpstr>“You don’t have to go it alone,” -Bono</vt:lpstr>
      <vt:lpstr>Be open to new lines.</vt:lpstr>
      <vt:lpstr>Is your store a ‘hang’?</vt:lpstr>
      <vt:lpstr>Go green with your junk.</vt:lpstr>
      <vt:lpstr>Trash to treasure.</vt:lpstr>
      <vt:lpstr>* Upgrades *</vt:lpstr>
      <vt:lpstr>The power of paint. </vt:lpstr>
      <vt:lpstr>A little color goes the wrong way.</vt:lpstr>
      <vt:lpstr>Opt for gridwall.</vt:lpstr>
      <vt:lpstr>If you build it, they will come.</vt:lpstr>
      <vt:lpstr>Live the dream!</vt:lpstr>
      <vt:lpstr>* Contact *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Ways to Make the Most of What You Have in Your Store</dc:title>
  <dc:creator>jentaborxo</dc:creator>
  <cp:lastModifiedBy>Donna Olaguer</cp:lastModifiedBy>
  <cp:revision>53</cp:revision>
  <dcterms:created xsi:type="dcterms:W3CDTF">2010-01-10T20:31:30Z</dcterms:created>
  <dcterms:modified xsi:type="dcterms:W3CDTF">2010-05-13T17:54:16Z</dcterms:modified>
</cp:coreProperties>
</file>