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59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-7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95943C-E101-4F9A-846D-A3AF1438A7B0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D066C7-FE45-40E9-9692-83F4C441467A}">
      <dgm:prSet phldrT="[Text]" custT="1"/>
      <dgm:spPr/>
      <dgm:t>
        <a:bodyPr/>
        <a:lstStyle/>
        <a:p>
          <a:r>
            <a:rPr lang="en-US" sz="4000" dirty="0" smtClean="0"/>
            <a:t>Audience</a:t>
          </a:r>
          <a:endParaRPr lang="en-US" sz="4000" dirty="0"/>
        </a:p>
      </dgm:t>
    </dgm:pt>
    <dgm:pt modelId="{4288FDBE-02EB-4C82-A56D-F973E1543F86}" type="parTrans" cxnId="{9CB6D195-93D1-4686-AE71-5CF0BA1BDA5C}">
      <dgm:prSet/>
      <dgm:spPr/>
      <dgm:t>
        <a:bodyPr/>
        <a:lstStyle/>
        <a:p>
          <a:endParaRPr lang="en-US"/>
        </a:p>
      </dgm:t>
    </dgm:pt>
    <dgm:pt modelId="{39B1F24D-8C49-4872-88E0-DE54475D978C}" type="sibTrans" cxnId="{9CB6D195-93D1-4686-AE71-5CF0BA1BDA5C}">
      <dgm:prSet/>
      <dgm:spPr/>
      <dgm:t>
        <a:bodyPr/>
        <a:lstStyle/>
        <a:p>
          <a:endParaRPr lang="en-US"/>
        </a:p>
      </dgm:t>
    </dgm:pt>
    <dgm:pt modelId="{0F670E01-4EDC-4E83-82BD-C861F4CEE8C7}">
      <dgm:prSet phldrT="[Text]" custT="1"/>
      <dgm:spPr/>
      <dgm:t>
        <a:bodyPr/>
        <a:lstStyle/>
        <a:p>
          <a:r>
            <a:rPr lang="en-US" sz="4000" dirty="0" smtClean="0"/>
            <a:t>Message</a:t>
          </a:r>
          <a:endParaRPr lang="en-US" sz="4000" dirty="0"/>
        </a:p>
      </dgm:t>
    </dgm:pt>
    <dgm:pt modelId="{B3D79B3E-A2E6-4E47-968B-DCBEF9C209CA}" type="parTrans" cxnId="{8EBA02B1-432C-47A6-8F3E-8B97EE99A4D9}">
      <dgm:prSet/>
      <dgm:spPr/>
      <dgm:t>
        <a:bodyPr/>
        <a:lstStyle/>
        <a:p>
          <a:endParaRPr lang="en-US"/>
        </a:p>
      </dgm:t>
    </dgm:pt>
    <dgm:pt modelId="{6F612F00-8A45-454A-8ACA-EBDB31B5A2AB}" type="sibTrans" cxnId="{8EBA02B1-432C-47A6-8F3E-8B97EE99A4D9}">
      <dgm:prSet/>
      <dgm:spPr/>
      <dgm:t>
        <a:bodyPr/>
        <a:lstStyle/>
        <a:p>
          <a:endParaRPr lang="en-US"/>
        </a:p>
      </dgm:t>
    </dgm:pt>
    <dgm:pt modelId="{A163CA82-194C-4ECD-A29A-84C602164E6E}">
      <dgm:prSet phldrT="[Text]" custT="1"/>
      <dgm:spPr/>
      <dgm:t>
        <a:bodyPr/>
        <a:lstStyle/>
        <a:p>
          <a:r>
            <a:rPr lang="en-US" sz="4000" dirty="0" smtClean="0"/>
            <a:t>Offer</a:t>
          </a:r>
          <a:endParaRPr lang="en-US" sz="4000" dirty="0"/>
        </a:p>
      </dgm:t>
    </dgm:pt>
    <dgm:pt modelId="{291A1287-E2F8-428F-8B96-0F944A63C8A6}" type="parTrans" cxnId="{CB14CD08-61D7-4F46-96D7-A5AAC09A18BB}">
      <dgm:prSet/>
      <dgm:spPr/>
      <dgm:t>
        <a:bodyPr/>
        <a:lstStyle/>
        <a:p>
          <a:endParaRPr lang="en-US"/>
        </a:p>
      </dgm:t>
    </dgm:pt>
    <dgm:pt modelId="{B18A8770-BD35-48B7-961D-540365219AF8}" type="sibTrans" cxnId="{CB14CD08-61D7-4F46-96D7-A5AAC09A18BB}">
      <dgm:prSet/>
      <dgm:spPr/>
      <dgm:t>
        <a:bodyPr/>
        <a:lstStyle/>
        <a:p>
          <a:endParaRPr lang="en-US"/>
        </a:p>
      </dgm:t>
    </dgm:pt>
    <dgm:pt modelId="{CD2D894F-896C-42D3-BE22-254FBD6CE3ED}" type="pres">
      <dgm:prSet presAssocID="{3D95943C-E101-4F9A-846D-A3AF1438A7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711E10-7144-4C60-81EC-E101D233C659}" type="pres">
      <dgm:prSet presAssocID="{FFD066C7-FE45-40E9-9692-83F4C441467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3F0F2-1489-4F32-B492-68844B980FEB}" type="pres">
      <dgm:prSet presAssocID="{39B1F24D-8C49-4872-88E0-DE54475D978C}" presName="spacer" presStyleCnt="0"/>
      <dgm:spPr/>
    </dgm:pt>
    <dgm:pt modelId="{5D238444-23D9-4DCA-A552-0C6A2828C725}" type="pres">
      <dgm:prSet presAssocID="{0F670E01-4EDC-4E83-82BD-C861F4CEE8C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9B07FC-7816-402B-9501-FC1333DEC4B1}" type="pres">
      <dgm:prSet presAssocID="{6F612F00-8A45-454A-8ACA-EBDB31B5A2AB}" presName="spacer" presStyleCnt="0"/>
      <dgm:spPr/>
    </dgm:pt>
    <dgm:pt modelId="{0E9F0FBC-CB65-433C-A7B5-01F8B91ABA6E}" type="pres">
      <dgm:prSet presAssocID="{A163CA82-194C-4ECD-A29A-84C602164E6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B6D195-93D1-4686-AE71-5CF0BA1BDA5C}" srcId="{3D95943C-E101-4F9A-846D-A3AF1438A7B0}" destId="{FFD066C7-FE45-40E9-9692-83F4C441467A}" srcOrd="0" destOrd="0" parTransId="{4288FDBE-02EB-4C82-A56D-F973E1543F86}" sibTransId="{39B1F24D-8C49-4872-88E0-DE54475D978C}"/>
    <dgm:cxn modelId="{CB14CD08-61D7-4F46-96D7-A5AAC09A18BB}" srcId="{3D95943C-E101-4F9A-846D-A3AF1438A7B0}" destId="{A163CA82-194C-4ECD-A29A-84C602164E6E}" srcOrd="2" destOrd="0" parTransId="{291A1287-E2F8-428F-8B96-0F944A63C8A6}" sibTransId="{B18A8770-BD35-48B7-961D-540365219AF8}"/>
    <dgm:cxn modelId="{83E2742F-7050-4477-BD32-CDF9785F850B}" type="presOf" srcId="{3D95943C-E101-4F9A-846D-A3AF1438A7B0}" destId="{CD2D894F-896C-42D3-BE22-254FBD6CE3ED}" srcOrd="0" destOrd="0" presId="urn:microsoft.com/office/officeart/2005/8/layout/vList2"/>
    <dgm:cxn modelId="{DA0B627D-D3D6-48CB-B39C-03848F60007A}" type="presOf" srcId="{0F670E01-4EDC-4E83-82BD-C861F4CEE8C7}" destId="{5D238444-23D9-4DCA-A552-0C6A2828C725}" srcOrd="0" destOrd="0" presId="urn:microsoft.com/office/officeart/2005/8/layout/vList2"/>
    <dgm:cxn modelId="{8EBA02B1-432C-47A6-8F3E-8B97EE99A4D9}" srcId="{3D95943C-E101-4F9A-846D-A3AF1438A7B0}" destId="{0F670E01-4EDC-4E83-82BD-C861F4CEE8C7}" srcOrd="1" destOrd="0" parTransId="{B3D79B3E-A2E6-4E47-968B-DCBEF9C209CA}" sibTransId="{6F612F00-8A45-454A-8ACA-EBDB31B5A2AB}"/>
    <dgm:cxn modelId="{6A1B8229-8D2B-4766-AFA1-9EE02FE8FAFE}" type="presOf" srcId="{A163CA82-194C-4ECD-A29A-84C602164E6E}" destId="{0E9F0FBC-CB65-433C-A7B5-01F8B91ABA6E}" srcOrd="0" destOrd="0" presId="urn:microsoft.com/office/officeart/2005/8/layout/vList2"/>
    <dgm:cxn modelId="{4FB417DD-B1BF-44FD-BE28-331F998F7B86}" type="presOf" srcId="{FFD066C7-FE45-40E9-9692-83F4C441467A}" destId="{B7711E10-7144-4C60-81EC-E101D233C659}" srcOrd="0" destOrd="0" presId="urn:microsoft.com/office/officeart/2005/8/layout/vList2"/>
    <dgm:cxn modelId="{48B6B6FA-6C4F-4C00-BC2C-9A2DB874AAC7}" type="presParOf" srcId="{CD2D894F-896C-42D3-BE22-254FBD6CE3ED}" destId="{B7711E10-7144-4C60-81EC-E101D233C659}" srcOrd="0" destOrd="0" presId="urn:microsoft.com/office/officeart/2005/8/layout/vList2"/>
    <dgm:cxn modelId="{AAC2A0B6-06D9-4883-AD30-27EE099C4630}" type="presParOf" srcId="{CD2D894F-896C-42D3-BE22-254FBD6CE3ED}" destId="{DEE3F0F2-1489-4F32-B492-68844B980FEB}" srcOrd="1" destOrd="0" presId="urn:microsoft.com/office/officeart/2005/8/layout/vList2"/>
    <dgm:cxn modelId="{8BB12873-C5E8-403C-AFC2-E66FFA7CD045}" type="presParOf" srcId="{CD2D894F-896C-42D3-BE22-254FBD6CE3ED}" destId="{5D238444-23D9-4DCA-A552-0C6A2828C725}" srcOrd="2" destOrd="0" presId="urn:microsoft.com/office/officeart/2005/8/layout/vList2"/>
    <dgm:cxn modelId="{EFFE71BF-A68C-450F-884D-DE0CCC417319}" type="presParOf" srcId="{CD2D894F-896C-42D3-BE22-254FBD6CE3ED}" destId="{E29B07FC-7816-402B-9501-FC1333DEC4B1}" srcOrd="3" destOrd="0" presId="urn:microsoft.com/office/officeart/2005/8/layout/vList2"/>
    <dgm:cxn modelId="{F89593BA-5154-4E08-B470-08C0FE7D4150}" type="presParOf" srcId="{CD2D894F-896C-42D3-BE22-254FBD6CE3ED}" destId="{0E9F0FBC-CB65-433C-A7B5-01F8B91ABA6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5C9882-36D1-4CD2-8739-BC5CB799AD2E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B24FF4-F4FA-43CD-BF52-6E74819D808A}">
      <dgm:prSet phldrT="[Text]" custT="1"/>
      <dgm:spPr/>
      <dgm:t>
        <a:bodyPr/>
        <a:lstStyle/>
        <a:p>
          <a:r>
            <a:rPr lang="en-US" sz="3600" dirty="0" smtClean="0"/>
            <a:t>Personalize</a:t>
          </a:r>
          <a:endParaRPr lang="en-US" sz="3600" dirty="0"/>
        </a:p>
      </dgm:t>
    </dgm:pt>
    <dgm:pt modelId="{DE47D636-893C-4BEF-850B-E86B843F31C1}" type="parTrans" cxnId="{7C3F8662-4FBE-47F0-8ADB-785B1EDCBA43}">
      <dgm:prSet/>
      <dgm:spPr/>
      <dgm:t>
        <a:bodyPr/>
        <a:lstStyle/>
        <a:p>
          <a:endParaRPr lang="en-US"/>
        </a:p>
      </dgm:t>
    </dgm:pt>
    <dgm:pt modelId="{EC121DE3-D4B4-485C-9263-10FCF27138E8}" type="sibTrans" cxnId="{7C3F8662-4FBE-47F0-8ADB-785B1EDCBA43}">
      <dgm:prSet/>
      <dgm:spPr/>
      <dgm:t>
        <a:bodyPr/>
        <a:lstStyle/>
        <a:p>
          <a:endParaRPr lang="en-US"/>
        </a:p>
      </dgm:t>
    </dgm:pt>
    <dgm:pt modelId="{255D68B5-1CDA-462A-BADE-847227E03616}">
      <dgm:prSet phldrT="[Text]" custT="1"/>
      <dgm:spPr/>
      <dgm:t>
        <a:bodyPr/>
        <a:lstStyle/>
        <a:p>
          <a:r>
            <a:rPr lang="en-US" sz="3600" dirty="0" smtClean="0"/>
            <a:t>Up-to date</a:t>
          </a:r>
          <a:endParaRPr lang="en-US" sz="3600" dirty="0"/>
        </a:p>
      </dgm:t>
    </dgm:pt>
    <dgm:pt modelId="{63CEB83A-A6EB-4217-9A0D-00E35B63907B}" type="parTrans" cxnId="{4C43DEA1-AE0D-4002-9820-07D2D4708694}">
      <dgm:prSet/>
      <dgm:spPr/>
      <dgm:t>
        <a:bodyPr/>
        <a:lstStyle/>
        <a:p>
          <a:endParaRPr lang="en-US"/>
        </a:p>
      </dgm:t>
    </dgm:pt>
    <dgm:pt modelId="{B9E6CF9F-5F57-4F50-B90C-BEC33F6515DD}" type="sibTrans" cxnId="{4C43DEA1-AE0D-4002-9820-07D2D4708694}">
      <dgm:prSet/>
      <dgm:spPr/>
      <dgm:t>
        <a:bodyPr/>
        <a:lstStyle/>
        <a:p>
          <a:endParaRPr lang="en-US"/>
        </a:p>
      </dgm:t>
    </dgm:pt>
    <dgm:pt modelId="{0C06CBD7-74AF-4E02-8F1F-A2895737375E}">
      <dgm:prSet phldrT="[Text]" custT="1"/>
      <dgm:spPr/>
      <dgm:t>
        <a:bodyPr/>
        <a:lstStyle/>
        <a:p>
          <a:r>
            <a:rPr lang="en-US" sz="3600" dirty="0" smtClean="0"/>
            <a:t>Interact</a:t>
          </a:r>
          <a:endParaRPr lang="en-US" sz="3600" dirty="0"/>
        </a:p>
      </dgm:t>
    </dgm:pt>
    <dgm:pt modelId="{976B3E89-4987-4DFD-BF96-8D620C49F004}" type="parTrans" cxnId="{750182D2-4806-4BD3-8C1B-674243B4F47B}">
      <dgm:prSet/>
      <dgm:spPr/>
      <dgm:t>
        <a:bodyPr/>
        <a:lstStyle/>
        <a:p>
          <a:endParaRPr lang="en-US"/>
        </a:p>
      </dgm:t>
    </dgm:pt>
    <dgm:pt modelId="{F8CFAD24-F35A-41D4-AF3C-C43E9A54BD4A}" type="sibTrans" cxnId="{750182D2-4806-4BD3-8C1B-674243B4F47B}">
      <dgm:prSet/>
      <dgm:spPr/>
      <dgm:t>
        <a:bodyPr/>
        <a:lstStyle/>
        <a:p>
          <a:endParaRPr lang="en-US"/>
        </a:p>
      </dgm:t>
    </dgm:pt>
    <dgm:pt modelId="{289068DB-9413-4C9B-919A-E085024BC707}" type="pres">
      <dgm:prSet presAssocID="{145C9882-36D1-4CD2-8739-BC5CB799AD2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193DB1-7066-42A1-A2E6-7AB4E155C5E7}" type="pres">
      <dgm:prSet presAssocID="{FFB24FF4-F4FA-43CD-BF52-6E74819D808A}" presName="parentLin" presStyleCnt="0"/>
      <dgm:spPr/>
    </dgm:pt>
    <dgm:pt modelId="{4306FD54-5C92-4090-8F4F-86AC5995A5D7}" type="pres">
      <dgm:prSet presAssocID="{FFB24FF4-F4FA-43CD-BF52-6E74819D808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2C87685-C852-4ED9-8B3A-E4265FCC2399}" type="pres">
      <dgm:prSet presAssocID="{FFB24FF4-F4FA-43CD-BF52-6E74819D808A}" presName="parentText" presStyleLbl="node1" presStyleIdx="0" presStyleCnt="3" custLinFactNeighborX="17647" custLinFactNeighborY="-45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71EB7-56E7-448A-BE28-8AC75FBA0306}" type="pres">
      <dgm:prSet presAssocID="{FFB24FF4-F4FA-43CD-BF52-6E74819D808A}" presName="negativeSpace" presStyleCnt="0"/>
      <dgm:spPr/>
    </dgm:pt>
    <dgm:pt modelId="{E99B98B0-95D7-4F1C-AFB3-3A5875FF1EEB}" type="pres">
      <dgm:prSet presAssocID="{FFB24FF4-F4FA-43CD-BF52-6E74819D808A}" presName="childText" presStyleLbl="conFgAcc1" presStyleIdx="0" presStyleCnt="3">
        <dgm:presLayoutVars>
          <dgm:bulletEnabled val="1"/>
        </dgm:presLayoutVars>
      </dgm:prSet>
      <dgm:spPr/>
    </dgm:pt>
    <dgm:pt modelId="{65098F33-EDCA-4554-8872-200A375F4CDE}" type="pres">
      <dgm:prSet presAssocID="{EC121DE3-D4B4-485C-9263-10FCF27138E8}" presName="spaceBetweenRectangles" presStyleCnt="0"/>
      <dgm:spPr/>
    </dgm:pt>
    <dgm:pt modelId="{27B47021-A47D-4D5C-99F4-11C921D568B4}" type="pres">
      <dgm:prSet presAssocID="{255D68B5-1CDA-462A-BADE-847227E03616}" presName="parentLin" presStyleCnt="0"/>
      <dgm:spPr/>
    </dgm:pt>
    <dgm:pt modelId="{6BE97462-15D0-497B-BEEA-1C561CFC01E7}" type="pres">
      <dgm:prSet presAssocID="{255D68B5-1CDA-462A-BADE-847227E0361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F94D18D-91CF-4C21-A853-C774EA1AC116}" type="pres">
      <dgm:prSet presAssocID="{255D68B5-1CDA-462A-BADE-847227E0361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D4175-AC9D-4D1B-B7EA-1CE4A360431F}" type="pres">
      <dgm:prSet presAssocID="{255D68B5-1CDA-462A-BADE-847227E03616}" presName="negativeSpace" presStyleCnt="0"/>
      <dgm:spPr/>
    </dgm:pt>
    <dgm:pt modelId="{2361684D-D241-4886-93E0-97C951A2D5E0}" type="pres">
      <dgm:prSet presAssocID="{255D68B5-1CDA-462A-BADE-847227E03616}" presName="childText" presStyleLbl="conFgAcc1" presStyleIdx="1" presStyleCnt="3">
        <dgm:presLayoutVars>
          <dgm:bulletEnabled val="1"/>
        </dgm:presLayoutVars>
      </dgm:prSet>
      <dgm:spPr/>
    </dgm:pt>
    <dgm:pt modelId="{E63BFEDD-9027-431F-80FE-0D3CF2E81F94}" type="pres">
      <dgm:prSet presAssocID="{B9E6CF9F-5F57-4F50-B90C-BEC33F6515DD}" presName="spaceBetweenRectangles" presStyleCnt="0"/>
      <dgm:spPr/>
    </dgm:pt>
    <dgm:pt modelId="{324280DE-B064-4E96-98E8-D6DD92E52C86}" type="pres">
      <dgm:prSet presAssocID="{0C06CBD7-74AF-4E02-8F1F-A2895737375E}" presName="parentLin" presStyleCnt="0"/>
      <dgm:spPr/>
    </dgm:pt>
    <dgm:pt modelId="{7106213A-8AB6-4042-A786-784446110018}" type="pres">
      <dgm:prSet presAssocID="{0C06CBD7-74AF-4E02-8F1F-A2895737375E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FA7654B-764C-450D-B335-C6D8BF27A871}" type="pres">
      <dgm:prSet presAssocID="{0C06CBD7-74AF-4E02-8F1F-A2895737375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334335-8E77-4A8C-9F82-CE33319A06D5}" type="pres">
      <dgm:prSet presAssocID="{0C06CBD7-74AF-4E02-8F1F-A2895737375E}" presName="negativeSpace" presStyleCnt="0"/>
      <dgm:spPr/>
    </dgm:pt>
    <dgm:pt modelId="{445ADDB5-567E-4297-8ECF-D994F866C217}" type="pres">
      <dgm:prSet presAssocID="{0C06CBD7-74AF-4E02-8F1F-A2895737375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C3F8662-4FBE-47F0-8ADB-785B1EDCBA43}" srcId="{145C9882-36D1-4CD2-8739-BC5CB799AD2E}" destId="{FFB24FF4-F4FA-43CD-BF52-6E74819D808A}" srcOrd="0" destOrd="0" parTransId="{DE47D636-893C-4BEF-850B-E86B843F31C1}" sibTransId="{EC121DE3-D4B4-485C-9263-10FCF27138E8}"/>
    <dgm:cxn modelId="{4C43DEA1-AE0D-4002-9820-07D2D4708694}" srcId="{145C9882-36D1-4CD2-8739-BC5CB799AD2E}" destId="{255D68B5-1CDA-462A-BADE-847227E03616}" srcOrd="1" destOrd="0" parTransId="{63CEB83A-A6EB-4217-9A0D-00E35B63907B}" sibTransId="{B9E6CF9F-5F57-4F50-B90C-BEC33F6515DD}"/>
    <dgm:cxn modelId="{1D6B93F8-D6F7-4237-9558-8785BB30B35A}" type="presOf" srcId="{255D68B5-1CDA-462A-BADE-847227E03616}" destId="{6BE97462-15D0-497B-BEEA-1C561CFC01E7}" srcOrd="0" destOrd="0" presId="urn:microsoft.com/office/officeart/2005/8/layout/list1"/>
    <dgm:cxn modelId="{8DA47BD7-91BF-4F34-8278-BBDEFFC57A0B}" type="presOf" srcId="{FFB24FF4-F4FA-43CD-BF52-6E74819D808A}" destId="{B2C87685-C852-4ED9-8B3A-E4265FCC2399}" srcOrd="1" destOrd="0" presId="urn:microsoft.com/office/officeart/2005/8/layout/list1"/>
    <dgm:cxn modelId="{C2227935-4A88-4820-890F-C5AA8A2C52CB}" type="presOf" srcId="{0C06CBD7-74AF-4E02-8F1F-A2895737375E}" destId="{7106213A-8AB6-4042-A786-784446110018}" srcOrd="0" destOrd="0" presId="urn:microsoft.com/office/officeart/2005/8/layout/list1"/>
    <dgm:cxn modelId="{CDB24B80-0BC7-4A51-A507-2383BACDC69B}" type="presOf" srcId="{255D68B5-1CDA-462A-BADE-847227E03616}" destId="{CF94D18D-91CF-4C21-A853-C774EA1AC116}" srcOrd="1" destOrd="0" presId="urn:microsoft.com/office/officeart/2005/8/layout/list1"/>
    <dgm:cxn modelId="{0EEEBFA7-DCDF-4A61-8175-30D1E387981D}" type="presOf" srcId="{0C06CBD7-74AF-4E02-8F1F-A2895737375E}" destId="{5FA7654B-764C-450D-B335-C6D8BF27A871}" srcOrd="1" destOrd="0" presId="urn:microsoft.com/office/officeart/2005/8/layout/list1"/>
    <dgm:cxn modelId="{EC66650A-ED47-4671-8514-B9F5BCD48D2E}" type="presOf" srcId="{145C9882-36D1-4CD2-8739-BC5CB799AD2E}" destId="{289068DB-9413-4C9B-919A-E085024BC707}" srcOrd="0" destOrd="0" presId="urn:microsoft.com/office/officeart/2005/8/layout/list1"/>
    <dgm:cxn modelId="{67FB86C7-A704-46A2-AEFF-DCD18B48BE77}" type="presOf" srcId="{FFB24FF4-F4FA-43CD-BF52-6E74819D808A}" destId="{4306FD54-5C92-4090-8F4F-86AC5995A5D7}" srcOrd="0" destOrd="0" presId="urn:microsoft.com/office/officeart/2005/8/layout/list1"/>
    <dgm:cxn modelId="{750182D2-4806-4BD3-8C1B-674243B4F47B}" srcId="{145C9882-36D1-4CD2-8739-BC5CB799AD2E}" destId="{0C06CBD7-74AF-4E02-8F1F-A2895737375E}" srcOrd="2" destOrd="0" parTransId="{976B3E89-4987-4DFD-BF96-8D620C49F004}" sibTransId="{F8CFAD24-F35A-41D4-AF3C-C43E9A54BD4A}"/>
    <dgm:cxn modelId="{04386B01-0A5F-4F17-AC62-89BD8AA44788}" type="presParOf" srcId="{289068DB-9413-4C9B-919A-E085024BC707}" destId="{97193DB1-7066-42A1-A2E6-7AB4E155C5E7}" srcOrd="0" destOrd="0" presId="urn:microsoft.com/office/officeart/2005/8/layout/list1"/>
    <dgm:cxn modelId="{0CBBA911-5C0A-40CA-9FD8-E3C03C138A4D}" type="presParOf" srcId="{97193DB1-7066-42A1-A2E6-7AB4E155C5E7}" destId="{4306FD54-5C92-4090-8F4F-86AC5995A5D7}" srcOrd="0" destOrd="0" presId="urn:microsoft.com/office/officeart/2005/8/layout/list1"/>
    <dgm:cxn modelId="{332AA30D-1CE6-474E-8496-4EB3B0FD59F0}" type="presParOf" srcId="{97193DB1-7066-42A1-A2E6-7AB4E155C5E7}" destId="{B2C87685-C852-4ED9-8B3A-E4265FCC2399}" srcOrd="1" destOrd="0" presId="urn:microsoft.com/office/officeart/2005/8/layout/list1"/>
    <dgm:cxn modelId="{A388237E-EA4C-43FC-8BF6-1326DE566990}" type="presParOf" srcId="{289068DB-9413-4C9B-919A-E085024BC707}" destId="{E5F71EB7-56E7-448A-BE28-8AC75FBA0306}" srcOrd="1" destOrd="0" presId="urn:microsoft.com/office/officeart/2005/8/layout/list1"/>
    <dgm:cxn modelId="{8BBF5EAE-021B-4278-8F8B-09733015099A}" type="presParOf" srcId="{289068DB-9413-4C9B-919A-E085024BC707}" destId="{E99B98B0-95D7-4F1C-AFB3-3A5875FF1EEB}" srcOrd="2" destOrd="0" presId="urn:microsoft.com/office/officeart/2005/8/layout/list1"/>
    <dgm:cxn modelId="{59408B66-4E6B-4A3D-AE70-326478B18CC1}" type="presParOf" srcId="{289068DB-9413-4C9B-919A-E085024BC707}" destId="{65098F33-EDCA-4554-8872-200A375F4CDE}" srcOrd="3" destOrd="0" presId="urn:microsoft.com/office/officeart/2005/8/layout/list1"/>
    <dgm:cxn modelId="{D0FB262D-7486-4A65-A3C9-2980B6342FF3}" type="presParOf" srcId="{289068DB-9413-4C9B-919A-E085024BC707}" destId="{27B47021-A47D-4D5C-99F4-11C921D568B4}" srcOrd="4" destOrd="0" presId="urn:microsoft.com/office/officeart/2005/8/layout/list1"/>
    <dgm:cxn modelId="{9E7231B8-3A06-460F-B9EF-311DDC6974B0}" type="presParOf" srcId="{27B47021-A47D-4D5C-99F4-11C921D568B4}" destId="{6BE97462-15D0-497B-BEEA-1C561CFC01E7}" srcOrd="0" destOrd="0" presId="urn:microsoft.com/office/officeart/2005/8/layout/list1"/>
    <dgm:cxn modelId="{48EF67D8-FD96-47F6-9165-27A2C46E7237}" type="presParOf" srcId="{27B47021-A47D-4D5C-99F4-11C921D568B4}" destId="{CF94D18D-91CF-4C21-A853-C774EA1AC116}" srcOrd="1" destOrd="0" presId="urn:microsoft.com/office/officeart/2005/8/layout/list1"/>
    <dgm:cxn modelId="{BEA7773F-DB7A-4CC0-B6CA-573F1313C4A2}" type="presParOf" srcId="{289068DB-9413-4C9B-919A-E085024BC707}" destId="{DC0D4175-AC9D-4D1B-B7EA-1CE4A360431F}" srcOrd="5" destOrd="0" presId="urn:microsoft.com/office/officeart/2005/8/layout/list1"/>
    <dgm:cxn modelId="{10FF2D84-2CBD-4D6F-9852-90AE2110057A}" type="presParOf" srcId="{289068DB-9413-4C9B-919A-E085024BC707}" destId="{2361684D-D241-4886-93E0-97C951A2D5E0}" srcOrd="6" destOrd="0" presId="urn:microsoft.com/office/officeart/2005/8/layout/list1"/>
    <dgm:cxn modelId="{90F8073B-FDD6-4552-AF04-CF98EE30F164}" type="presParOf" srcId="{289068DB-9413-4C9B-919A-E085024BC707}" destId="{E63BFEDD-9027-431F-80FE-0D3CF2E81F94}" srcOrd="7" destOrd="0" presId="urn:microsoft.com/office/officeart/2005/8/layout/list1"/>
    <dgm:cxn modelId="{4508034A-CAF1-402B-AEC1-2D1E5004D031}" type="presParOf" srcId="{289068DB-9413-4C9B-919A-E085024BC707}" destId="{324280DE-B064-4E96-98E8-D6DD92E52C86}" srcOrd="8" destOrd="0" presId="urn:microsoft.com/office/officeart/2005/8/layout/list1"/>
    <dgm:cxn modelId="{3A6DAA27-7A5B-467A-B284-C39ACE0508DA}" type="presParOf" srcId="{324280DE-B064-4E96-98E8-D6DD92E52C86}" destId="{7106213A-8AB6-4042-A786-784446110018}" srcOrd="0" destOrd="0" presId="urn:microsoft.com/office/officeart/2005/8/layout/list1"/>
    <dgm:cxn modelId="{7E5A5AEA-CDBF-4A8A-B51E-878C8202CF14}" type="presParOf" srcId="{324280DE-B064-4E96-98E8-D6DD92E52C86}" destId="{5FA7654B-764C-450D-B335-C6D8BF27A871}" srcOrd="1" destOrd="0" presId="urn:microsoft.com/office/officeart/2005/8/layout/list1"/>
    <dgm:cxn modelId="{1EF2496A-5A57-4801-BF93-5160B043ED29}" type="presParOf" srcId="{289068DB-9413-4C9B-919A-E085024BC707}" destId="{3E334335-8E77-4A8C-9F82-CE33319A06D5}" srcOrd="9" destOrd="0" presId="urn:microsoft.com/office/officeart/2005/8/layout/list1"/>
    <dgm:cxn modelId="{E72CC744-136C-4D61-A5B5-F4DBAE69664B}" type="presParOf" srcId="{289068DB-9413-4C9B-919A-E085024BC707}" destId="{445ADDB5-567E-4297-8ECF-D994F866C21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6AB9C1-47F1-4F72-A007-BEDC94B5112C}" type="doc">
      <dgm:prSet loTypeId="urn:microsoft.com/office/officeart/2005/8/layout/hProcess9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EE7FFE-91A4-4A93-ADAF-D53C57F7F023}">
      <dgm:prSet phldrT="[Text]"/>
      <dgm:spPr/>
      <dgm:t>
        <a:bodyPr/>
        <a:lstStyle/>
        <a:p>
          <a:r>
            <a:rPr lang="en-US" u="sng" dirty="0" smtClean="0"/>
            <a:t>A</a:t>
          </a:r>
          <a:r>
            <a:rPr lang="en-US" dirty="0" smtClean="0"/>
            <a:t>ttention</a:t>
          </a:r>
          <a:endParaRPr lang="en-US" dirty="0"/>
        </a:p>
      </dgm:t>
    </dgm:pt>
    <dgm:pt modelId="{4EEB9388-8887-4EEA-9505-DE4F16FB9030}" type="parTrans" cxnId="{74523ADC-DB92-47B5-BDB6-B75B8E7A2F59}">
      <dgm:prSet/>
      <dgm:spPr/>
      <dgm:t>
        <a:bodyPr/>
        <a:lstStyle/>
        <a:p>
          <a:endParaRPr lang="en-US"/>
        </a:p>
      </dgm:t>
    </dgm:pt>
    <dgm:pt modelId="{870B2F05-9E7D-431A-8105-17863ABE0EEB}" type="sibTrans" cxnId="{74523ADC-DB92-47B5-BDB6-B75B8E7A2F59}">
      <dgm:prSet/>
      <dgm:spPr/>
      <dgm:t>
        <a:bodyPr/>
        <a:lstStyle/>
        <a:p>
          <a:endParaRPr lang="en-US"/>
        </a:p>
      </dgm:t>
    </dgm:pt>
    <dgm:pt modelId="{BB715090-EC14-4D1E-82F4-F338823A6ACA}">
      <dgm:prSet phldrT="[Text]"/>
      <dgm:spPr/>
      <dgm:t>
        <a:bodyPr/>
        <a:lstStyle/>
        <a:p>
          <a:r>
            <a:rPr lang="en-US" u="sng" dirty="0" smtClean="0"/>
            <a:t>I</a:t>
          </a:r>
          <a:r>
            <a:rPr lang="en-US" dirty="0" smtClean="0"/>
            <a:t>nterest</a:t>
          </a:r>
          <a:endParaRPr lang="en-US" dirty="0"/>
        </a:p>
      </dgm:t>
    </dgm:pt>
    <dgm:pt modelId="{177459F5-569D-4E4A-950A-14CAAD93C4EF}" type="parTrans" cxnId="{A5A2BD70-ED51-43C8-88FC-789D0E1D6C25}">
      <dgm:prSet/>
      <dgm:spPr/>
      <dgm:t>
        <a:bodyPr/>
        <a:lstStyle/>
        <a:p>
          <a:endParaRPr lang="en-US"/>
        </a:p>
      </dgm:t>
    </dgm:pt>
    <dgm:pt modelId="{F6348EAD-8E95-4852-8B16-9F913D3EB89C}" type="sibTrans" cxnId="{A5A2BD70-ED51-43C8-88FC-789D0E1D6C25}">
      <dgm:prSet/>
      <dgm:spPr/>
      <dgm:t>
        <a:bodyPr/>
        <a:lstStyle/>
        <a:p>
          <a:endParaRPr lang="en-US"/>
        </a:p>
      </dgm:t>
    </dgm:pt>
    <dgm:pt modelId="{FF339612-CAE7-4E5F-B5DE-53369180D27C}">
      <dgm:prSet phldrT="[Text]"/>
      <dgm:spPr/>
      <dgm:t>
        <a:bodyPr/>
        <a:lstStyle/>
        <a:p>
          <a:r>
            <a:rPr lang="en-US" u="sng" dirty="0" smtClean="0"/>
            <a:t>D</a:t>
          </a:r>
          <a:r>
            <a:rPr lang="en-US" dirty="0" smtClean="0"/>
            <a:t>esire</a:t>
          </a:r>
          <a:endParaRPr lang="en-US" dirty="0"/>
        </a:p>
      </dgm:t>
    </dgm:pt>
    <dgm:pt modelId="{1D1A64A0-7D85-4EAF-B65C-2821B8DE5E18}" type="parTrans" cxnId="{16A9F88B-B139-4521-BFD1-898952D6DCCA}">
      <dgm:prSet/>
      <dgm:spPr/>
      <dgm:t>
        <a:bodyPr/>
        <a:lstStyle/>
        <a:p>
          <a:endParaRPr lang="en-US"/>
        </a:p>
      </dgm:t>
    </dgm:pt>
    <dgm:pt modelId="{357865D8-646A-4203-8079-E5A34E46D060}" type="sibTrans" cxnId="{16A9F88B-B139-4521-BFD1-898952D6DCCA}">
      <dgm:prSet/>
      <dgm:spPr/>
      <dgm:t>
        <a:bodyPr/>
        <a:lstStyle/>
        <a:p>
          <a:endParaRPr lang="en-US"/>
        </a:p>
      </dgm:t>
    </dgm:pt>
    <dgm:pt modelId="{DB3DC9E8-89C3-4DB9-88FF-FE370C970EE1}">
      <dgm:prSet phldrT="[Text]"/>
      <dgm:spPr/>
      <dgm:t>
        <a:bodyPr/>
        <a:lstStyle/>
        <a:p>
          <a:r>
            <a:rPr lang="en-US" u="sng" dirty="0" smtClean="0"/>
            <a:t>A</a:t>
          </a:r>
          <a:r>
            <a:rPr lang="en-US" dirty="0" smtClean="0"/>
            <a:t>ction</a:t>
          </a:r>
          <a:endParaRPr lang="en-US" dirty="0"/>
        </a:p>
      </dgm:t>
    </dgm:pt>
    <dgm:pt modelId="{57A7F8BE-91FD-41CC-9B8C-4B3742FB25BE}" type="parTrans" cxnId="{55DB7D96-798C-4170-9EAA-488D9BC26329}">
      <dgm:prSet/>
      <dgm:spPr/>
      <dgm:t>
        <a:bodyPr/>
        <a:lstStyle/>
        <a:p>
          <a:endParaRPr lang="en-US"/>
        </a:p>
      </dgm:t>
    </dgm:pt>
    <dgm:pt modelId="{F2978A7A-F597-48EA-86B7-C0C4ABCEFB8E}" type="sibTrans" cxnId="{55DB7D96-798C-4170-9EAA-488D9BC26329}">
      <dgm:prSet/>
      <dgm:spPr/>
      <dgm:t>
        <a:bodyPr/>
        <a:lstStyle/>
        <a:p>
          <a:endParaRPr lang="en-US"/>
        </a:p>
      </dgm:t>
    </dgm:pt>
    <dgm:pt modelId="{754D566F-0728-4FEA-ABC6-B6938EAD2ABB}" type="pres">
      <dgm:prSet presAssocID="{4D6AB9C1-47F1-4F72-A007-BEDC94B5112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0AA266-9C6B-42B0-A103-C966CB2BD20D}" type="pres">
      <dgm:prSet presAssocID="{4D6AB9C1-47F1-4F72-A007-BEDC94B5112C}" presName="arrow" presStyleLbl="bgShp" presStyleIdx="0" presStyleCnt="1"/>
      <dgm:spPr/>
    </dgm:pt>
    <dgm:pt modelId="{19ABA0AF-DC47-42D1-A777-E36D8DD655CC}" type="pres">
      <dgm:prSet presAssocID="{4D6AB9C1-47F1-4F72-A007-BEDC94B5112C}" presName="linearProcess" presStyleCnt="0"/>
      <dgm:spPr/>
    </dgm:pt>
    <dgm:pt modelId="{712EE5B8-C9E7-40C5-9E0B-3510B7DA0337}" type="pres">
      <dgm:prSet presAssocID="{96EE7FFE-91A4-4A93-ADAF-D53C57F7F023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DA963-52EF-4FC5-943B-FBD91330ADC3}" type="pres">
      <dgm:prSet presAssocID="{870B2F05-9E7D-431A-8105-17863ABE0EEB}" presName="sibTrans" presStyleCnt="0"/>
      <dgm:spPr/>
    </dgm:pt>
    <dgm:pt modelId="{75A53B59-FAC9-43C7-9BDD-F88C8C33EAD2}" type="pres">
      <dgm:prSet presAssocID="{BB715090-EC14-4D1E-82F4-F338823A6AC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C565D9-CFCD-4121-A1AB-AC6BE9C0E326}" type="pres">
      <dgm:prSet presAssocID="{F6348EAD-8E95-4852-8B16-9F913D3EB89C}" presName="sibTrans" presStyleCnt="0"/>
      <dgm:spPr/>
    </dgm:pt>
    <dgm:pt modelId="{713F05CE-66D9-481B-A0E9-DE4E99FDFCCD}" type="pres">
      <dgm:prSet presAssocID="{FF339612-CAE7-4E5F-B5DE-53369180D27C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8A6135-8374-43D3-87D0-7A1A6D8A8BE7}" type="pres">
      <dgm:prSet presAssocID="{357865D8-646A-4203-8079-E5A34E46D060}" presName="sibTrans" presStyleCnt="0"/>
      <dgm:spPr/>
    </dgm:pt>
    <dgm:pt modelId="{CA1DA71E-6490-4C60-AE18-195DD8AC1D56}" type="pres">
      <dgm:prSet presAssocID="{DB3DC9E8-89C3-4DB9-88FF-FE370C970EE1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5C948E-3691-4557-9826-EE7AAA3943CF}" type="presOf" srcId="{96EE7FFE-91A4-4A93-ADAF-D53C57F7F023}" destId="{712EE5B8-C9E7-40C5-9E0B-3510B7DA0337}" srcOrd="0" destOrd="0" presId="urn:microsoft.com/office/officeart/2005/8/layout/hProcess9"/>
    <dgm:cxn modelId="{6A5D79AC-434C-4C1E-B179-EAFC582B0C3E}" type="presOf" srcId="{BB715090-EC14-4D1E-82F4-F338823A6ACA}" destId="{75A53B59-FAC9-43C7-9BDD-F88C8C33EAD2}" srcOrd="0" destOrd="0" presId="urn:microsoft.com/office/officeart/2005/8/layout/hProcess9"/>
    <dgm:cxn modelId="{55DB7D96-798C-4170-9EAA-488D9BC26329}" srcId="{4D6AB9C1-47F1-4F72-A007-BEDC94B5112C}" destId="{DB3DC9E8-89C3-4DB9-88FF-FE370C970EE1}" srcOrd="3" destOrd="0" parTransId="{57A7F8BE-91FD-41CC-9B8C-4B3742FB25BE}" sibTransId="{F2978A7A-F597-48EA-86B7-C0C4ABCEFB8E}"/>
    <dgm:cxn modelId="{E9AEA059-9D91-41D8-986A-43CBCA4B3989}" type="presOf" srcId="{DB3DC9E8-89C3-4DB9-88FF-FE370C970EE1}" destId="{CA1DA71E-6490-4C60-AE18-195DD8AC1D56}" srcOrd="0" destOrd="0" presId="urn:microsoft.com/office/officeart/2005/8/layout/hProcess9"/>
    <dgm:cxn modelId="{16A9F88B-B139-4521-BFD1-898952D6DCCA}" srcId="{4D6AB9C1-47F1-4F72-A007-BEDC94B5112C}" destId="{FF339612-CAE7-4E5F-B5DE-53369180D27C}" srcOrd="2" destOrd="0" parTransId="{1D1A64A0-7D85-4EAF-B65C-2821B8DE5E18}" sibTransId="{357865D8-646A-4203-8079-E5A34E46D060}"/>
    <dgm:cxn modelId="{74523ADC-DB92-47B5-BDB6-B75B8E7A2F59}" srcId="{4D6AB9C1-47F1-4F72-A007-BEDC94B5112C}" destId="{96EE7FFE-91A4-4A93-ADAF-D53C57F7F023}" srcOrd="0" destOrd="0" parTransId="{4EEB9388-8887-4EEA-9505-DE4F16FB9030}" sibTransId="{870B2F05-9E7D-431A-8105-17863ABE0EEB}"/>
    <dgm:cxn modelId="{D7371C5B-B242-4CF5-8510-E5D5A43919F1}" type="presOf" srcId="{FF339612-CAE7-4E5F-B5DE-53369180D27C}" destId="{713F05CE-66D9-481B-A0E9-DE4E99FDFCCD}" srcOrd="0" destOrd="0" presId="urn:microsoft.com/office/officeart/2005/8/layout/hProcess9"/>
    <dgm:cxn modelId="{3EE70BFD-CE24-4DE1-A65F-59313E9CC370}" type="presOf" srcId="{4D6AB9C1-47F1-4F72-A007-BEDC94B5112C}" destId="{754D566F-0728-4FEA-ABC6-B6938EAD2ABB}" srcOrd="0" destOrd="0" presId="urn:microsoft.com/office/officeart/2005/8/layout/hProcess9"/>
    <dgm:cxn modelId="{A5A2BD70-ED51-43C8-88FC-789D0E1D6C25}" srcId="{4D6AB9C1-47F1-4F72-A007-BEDC94B5112C}" destId="{BB715090-EC14-4D1E-82F4-F338823A6ACA}" srcOrd="1" destOrd="0" parTransId="{177459F5-569D-4E4A-950A-14CAAD93C4EF}" sibTransId="{F6348EAD-8E95-4852-8B16-9F913D3EB89C}"/>
    <dgm:cxn modelId="{D11C4DF1-9097-46D8-B849-4E3AA928B788}" type="presParOf" srcId="{754D566F-0728-4FEA-ABC6-B6938EAD2ABB}" destId="{160AA266-9C6B-42B0-A103-C966CB2BD20D}" srcOrd="0" destOrd="0" presId="urn:microsoft.com/office/officeart/2005/8/layout/hProcess9"/>
    <dgm:cxn modelId="{3673B882-1DA4-4A8B-9A46-E04F21576ECC}" type="presParOf" srcId="{754D566F-0728-4FEA-ABC6-B6938EAD2ABB}" destId="{19ABA0AF-DC47-42D1-A777-E36D8DD655CC}" srcOrd="1" destOrd="0" presId="urn:microsoft.com/office/officeart/2005/8/layout/hProcess9"/>
    <dgm:cxn modelId="{41D58D6B-E125-4066-A0B2-F955EC621F14}" type="presParOf" srcId="{19ABA0AF-DC47-42D1-A777-E36D8DD655CC}" destId="{712EE5B8-C9E7-40C5-9E0B-3510B7DA0337}" srcOrd="0" destOrd="0" presId="urn:microsoft.com/office/officeart/2005/8/layout/hProcess9"/>
    <dgm:cxn modelId="{F1C58271-33C5-4AC5-B333-428C7FA783E4}" type="presParOf" srcId="{19ABA0AF-DC47-42D1-A777-E36D8DD655CC}" destId="{A53DA963-52EF-4FC5-943B-FBD91330ADC3}" srcOrd="1" destOrd="0" presId="urn:microsoft.com/office/officeart/2005/8/layout/hProcess9"/>
    <dgm:cxn modelId="{5E055420-1A7C-4711-B6EF-750917532938}" type="presParOf" srcId="{19ABA0AF-DC47-42D1-A777-E36D8DD655CC}" destId="{75A53B59-FAC9-43C7-9BDD-F88C8C33EAD2}" srcOrd="2" destOrd="0" presId="urn:microsoft.com/office/officeart/2005/8/layout/hProcess9"/>
    <dgm:cxn modelId="{3DA762AD-B550-4983-8907-C75575537D9F}" type="presParOf" srcId="{19ABA0AF-DC47-42D1-A777-E36D8DD655CC}" destId="{26C565D9-CFCD-4121-A1AB-AC6BE9C0E326}" srcOrd="3" destOrd="0" presId="urn:microsoft.com/office/officeart/2005/8/layout/hProcess9"/>
    <dgm:cxn modelId="{B8AE2855-F302-4B10-8029-184AA3AC65F4}" type="presParOf" srcId="{19ABA0AF-DC47-42D1-A777-E36D8DD655CC}" destId="{713F05CE-66D9-481B-A0E9-DE4E99FDFCCD}" srcOrd="4" destOrd="0" presId="urn:microsoft.com/office/officeart/2005/8/layout/hProcess9"/>
    <dgm:cxn modelId="{92C7C090-F0BC-4F9A-B6A6-72DB36665CA6}" type="presParOf" srcId="{19ABA0AF-DC47-42D1-A777-E36D8DD655CC}" destId="{AB8A6135-8374-43D3-87D0-7A1A6D8A8BE7}" srcOrd="5" destOrd="0" presId="urn:microsoft.com/office/officeart/2005/8/layout/hProcess9"/>
    <dgm:cxn modelId="{337522D1-EF02-4F9F-BAF4-297C86C6AFA9}" type="presParOf" srcId="{19ABA0AF-DC47-42D1-A777-E36D8DD655CC}" destId="{CA1DA71E-6490-4C60-AE18-195DD8AC1D5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8D4DB9-15D6-44BD-8776-AB64B453C881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A27993-5E67-47E8-910A-54194AF74593}">
      <dgm:prSet phldrT="[Text]" custT="1"/>
      <dgm:spPr/>
      <dgm:t>
        <a:bodyPr/>
        <a:lstStyle/>
        <a:p>
          <a:r>
            <a:rPr lang="en-US" sz="4000" dirty="0" smtClean="0"/>
            <a:t>Get Noticed</a:t>
          </a:r>
          <a:endParaRPr lang="en-US" sz="4000" dirty="0"/>
        </a:p>
      </dgm:t>
    </dgm:pt>
    <dgm:pt modelId="{1A9403DC-6AD6-403C-A845-3B10579BE335}" type="parTrans" cxnId="{995CA1DF-1735-4617-A2DE-BC487A7C887D}">
      <dgm:prSet/>
      <dgm:spPr/>
      <dgm:t>
        <a:bodyPr/>
        <a:lstStyle/>
        <a:p>
          <a:endParaRPr lang="en-US"/>
        </a:p>
      </dgm:t>
    </dgm:pt>
    <dgm:pt modelId="{A18CE12A-AE85-4128-9BE3-64640685F545}" type="sibTrans" cxnId="{995CA1DF-1735-4617-A2DE-BC487A7C887D}">
      <dgm:prSet/>
      <dgm:spPr/>
      <dgm:t>
        <a:bodyPr/>
        <a:lstStyle/>
        <a:p>
          <a:endParaRPr lang="en-US"/>
        </a:p>
      </dgm:t>
    </dgm:pt>
    <dgm:pt modelId="{B26B9792-1141-4091-9478-EFC19CBBE6FD}">
      <dgm:prSet phldrT="[Text]"/>
      <dgm:spPr/>
      <dgm:t>
        <a:bodyPr/>
        <a:lstStyle/>
        <a:p>
          <a:r>
            <a:rPr lang="en-US" dirty="0" smtClean="0"/>
            <a:t>Organic</a:t>
          </a:r>
          <a:endParaRPr lang="en-US" dirty="0"/>
        </a:p>
      </dgm:t>
    </dgm:pt>
    <dgm:pt modelId="{75ED61B7-EB82-49FB-8E91-954CFE2C43C8}" type="parTrans" cxnId="{0BCF1352-B19C-43B3-9DB7-1E962F124E4F}">
      <dgm:prSet/>
      <dgm:spPr/>
      <dgm:t>
        <a:bodyPr/>
        <a:lstStyle/>
        <a:p>
          <a:endParaRPr lang="en-US"/>
        </a:p>
      </dgm:t>
    </dgm:pt>
    <dgm:pt modelId="{2B560AA5-30FA-401D-AAC2-F5F23583F0C6}" type="sibTrans" cxnId="{0BCF1352-B19C-43B3-9DB7-1E962F124E4F}">
      <dgm:prSet/>
      <dgm:spPr/>
      <dgm:t>
        <a:bodyPr/>
        <a:lstStyle/>
        <a:p>
          <a:endParaRPr lang="en-US"/>
        </a:p>
      </dgm:t>
    </dgm:pt>
    <dgm:pt modelId="{9727FA18-2B50-41E5-9A63-6A609E8DE3AD}">
      <dgm:prSet phldrT="[Text]"/>
      <dgm:spPr/>
      <dgm:t>
        <a:bodyPr/>
        <a:lstStyle/>
        <a:p>
          <a:r>
            <a:rPr lang="en-US" dirty="0" smtClean="0"/>
            <a:t>Pay Per Click (PPC)</a:t>
          </a:r>
          <a:endParaRPr lang="en-US" dirty="0"/>
        </a:p>
      </dgm:t>
    </dgm:pt>
    <dgm:pt modelId="{B72580DF-A68A-4B22-8706-BA7691B1DA2B}" type="parTrans" cxnId="{AEF101D5-A9BB-4AB7-BA6B-81D21D1D69C4}">
      <dgm:prSet/>
      <dgm:spPr/>
      <dgm:t>
        <a:bodyPr/>
        <a:lstStyle/>
        <a:p>
          <a:endParaRPr lang="en-US"/>
        </a:p>
      </dgm:t>
    </dgm:pt>
    <dgm:pt modelId="{F4E0C868-433F-4CBF-A870-774C17556D9C}" type="sibTrans" cxnId="{AEF101D5-A9BB-4AB7-BA6B-81D21D1D69C4}">
      <dgm:prSet/>
      <dgm:spPr/>
      <dgm:t>
        <a:bodyPr/>
        <a:lstStyle/>
        <a:p>
          <a:endParaRPr lang="en-US"/>
        </a:p>
      </dgm:t>
    </dgm:pt>
    <dgm:pt modelId="{18971DB1-07C0-41D2-B2DC-CBD02B90E328}">
      <dgm:prSet phldrT="[Text]" custT="1"/>
      <dgm:spPr/>
      <dgm:t>
        <a:bodyPr/>
        <a:lstStyle/>
        <a:p>
          <a:r>
            <a:rPr lang="en-US" sz="4000" dirty="0" smtClean="0"/>
            <a:t>Get Found</a:t>
          </a:r>
          <a:endParaRPr lang="en-US" sz="4000" dirty="0"/>
        </a:p>
      </dgm:t>
    </dgm:pt>
    <dgm:pt modelId="{53B1F695-5A5E-4862-AAAF-8BBAA3FC2C49}" type="parTrans" cxnId="{019C1E28-9D61-4FAA-8907-9F74CFE3AEFC}">
      <dgm:prSet/>
      <dgm:spPr/>
      <dgm:t>
        <a:bodyPr/>
        <a:lstStyle/>
        <a:p>
          <a:endParaRPr lang="en-US"/>
        </a:p>
      </dgm:t>
    </dgm:pt>
    <dgm:pt modelId="{76324360-ABE1-4024-AED9-6154FB6EAD56}" type="sibTrans" cxnId="{019C1E28-9D61-4FAA-8907-9F74CFE3AEFC}">
      <dgm:prSet/>
      <dgm:spPr/>
      <dgm:t>
        <a:bodyPr/>
        <a:lstStyle/>
        <a:p>
          <a:endParaRPr lang="en-US"/>
        </a:p>
      </dgm:t>
    </dgm:pt>
    <dgm:pt modelId="{9F96BDC5-9FC0-456A-A7C1-A4E8101B8CE8}">
      <dgm:prSet phldrT="[Text]"/>
      <dgm:spPr/>
      <dgm:t>
        <a:bodyPr/>
        <a:lstStyle/>
        <a:p>
          <a:r>
            <a:rPr lang="en-US" dirty="0" smtClean="0"/>
            <a:t>People are on a hunt</a:t>
          </a:r>
          <a:endParaRPr lang="en-US" dirty="0"/>
        </a:p>
      </dgm:t>
    </dgm:pt>
    <dgm:pt modelId="{471DF837-1916-4825-A7B8-C9EBC63CA35E}" type="parTrans" cxnId="{0C5B9AD2-6F3D-45D2-9853-E2057C121BBD}">
      <dgm:prSet/>
      <dgm:spPr/>
      <dgm:t>
        <a:bodyPr/>
        <a:lstStyle/>
        <a:p>
          <a:endParaRPr lang="en-US"/>
        </a:p>
      </dgm:t>
    </dgm:pt>
    <dgm:pt modelId="{73DCAC4D-5BC1-411D-BB9B-DC44B10926D3}" type="sibTrans" cxnId="{0C5B9AD2-6F3D-45D2-9853-E2057C121BBD}">
      <dgm:prSet/>
      <dgm:spPr/>
      <dgm:t>
        <a:bodyPr/>
        <a:lstStyle/>
        <a:p>
          <a:endParaRPr lang="en-US"/>
        </a:p>
      </dgm:t>
    </dgm:pt>
    <dgm:pt modelId="{E2DC2144-96A7-470C-9EAD-536474E01EB6}">
      <dgm:prSet phldrT="[Text]"/>
      <dgm:spPr/>
      <dgm:t>
        <a:bodyPr/>
        <a:lstStyle/>
        <a:p>
          <a:r>
            <a:rPr lang="en-US" dirty="0" smtClean="0"/>
            <a:t>You only have 2 seconds!</a:t>
          </a:r>
          <a:endParaRPr lang="en-US" dirty="0"/>
        </a:p>
      </dgm:t>
    </dgm:pt>
    <dgm:pt modelId="{9B9DBC29-1173-433C-9B5F-E207E02362BE}" type="parTrans" cxnId="{99C90308-8EC1-4900-B2CA-9A5373EA03B0}">
      <dgm:prSet/>
      <dgm:spPr/>
      <dgm:t>
        <a:bodyPr/>
        <a:lstStyle/>
        <a:p>
          <a:endParaRPr lang="en-US"/>
        </a:p>
      </dgm:t>
    </dgm:pt>
    <dgm:pt modelId="{73A38056-88E2-4DCF-8C79-4277B1799AD2}" type="sibTrans" cxnId="{99C90308-8EC1-4900-B2CA-9A5373EA03B0}">
      <dgm:prSet/>
      <dgm:spPr/>
      <dgm:t>
        <a:bodyPr/>
        <a:lstStyle/>
        <a:p>
          <a:endParaRPr lang="en-US"/>
        </a:p>
      </dgm:t>
    </dgm:pt>
    <dgm:pt modelId="{DB874FB6-F496-4C86-A005-470100E3A42A}" type="pres">
      <dgm:prSet presAssocID="{B58D4DB9-15D6-44BD-8776-AB64B453C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0B0A27-CF5D-467B-83CE-C726513DE2BB}" type="pres">
      <dgm:prSet presAssocID="{EAA27993-5E67-47E8-910A-54194AF74593}" presName="linNode" presStyleCnt="0"/>
      <dgm:spPr/>
    </dgm:pt>
    <dgm:pt modelId="{F5BE5CD6-34E2-46FF-9871-B7A5D49E225B}" type="pres">
      <dgm:prSet presAssocID="{EAA27993-5E67-47E8-910A-54194AF7459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9AF43-749E-483B-A03B-A64716360636}" type="pres">
      <dgm:prSet presAssocID="{EAA27993-5E67-47E8-910A-54194AF7459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F26D31-9A55-4D7C-AC82-6433C2A9F092}" type="pres">
      <dgm:prSet presAssocID="{A18CE12A-AE85-4128-9BE3-64640685F545}" presName="sp" presStyleCnt="0"/>
      <dgm:spPr/>
    </dgm:pt>
    <dgm:pt modelId="{9B269F23-6DA2-4E15-A007-7802EE834333}" type="pres">
      <dgm:prSet presAssocID="{18971DB1-07C0-41D2-B2DC-CBD02B90E328}" presName="linNode" presStyleCnt="0"/>
      <dgm:spPr/>
    </dgm:pt>
    <dgm:pt modelId="{9773A281-DB04-4D4B-8CA8-3744DC378474}" type="pres">
      <dgm:prSet presAssocID="{18971DB1-07C0-41D2-B2DC-CBD02B90E32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BFCA4-3A7A-48C7-8BA5-B0DB1BBF29E2}" type="pres">
      <dgm:prSet presAssocID="{18971DB1-07C0-41D2-B2DC-CBD02B90E32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C90308-8EC1-4900-B2CA-9A5373EA03B0}" srcId="{18971DB1-07C0-41D2-B2DC-CBD02B90E328}" destId="{E2DC2144-96A7-470C-9EAD-536474E01EB6}" srcOrd="1" destOrd="0" parTransId="{9B9DBC29-1173-433C-9B5F-E207E02362BE}" sibTransId="{73A38056-88E2-4DCF-8C79-4277B1799AD2}"/>
    <dgm:cxn modelId="{95F7999A-A4FB-48B8-966C-82AD097207CC}" type="presOf" srcId="{B58D4DB9-15D6-44BD-8776-AB64B453C881}" destId="{DB874FB6-F496-4C86-A005-470100E3A42A}" srcOrd="0" destOrd="0" presId="urn:microsoft.com/office/officeart/2005/8/layout/vList5"/>
    <dgm:cxn modelId="{3FCC7339-6746-43AA-BE2F-459357FF1901}" type="presOf" srcId="{18971DB1-07C0-41D2-B2DC-CBD02B90E328}" destId="{9773A281-DB04-4D4B-8CA8-3744DC378474}" srcOrd="0" destOrd="0" presId="urn:microsoft.com/office/officeart/2005/8/layout/vList5"/>
    <dgm:cxn modelId="{995CA1DF-1735-4617-A2DE-BC487A7C887D}" srcId="{B58D4DB9-15D6-44BD-8776-AB64B453C881}" destId="{EAA27993-5E67-47E8-910A-54194AF74593}" srcOrd="0" destOrd="0" parTransId="{1A9403DC-6AD6-403C-A845-3B10579BE335}" sibTransId="{A18CE12A-AE85-4128-9BE3-64640685F545}"/>
    <dgm:cxn modelId="{B7AF600B-116E-4B75-91AF-174A358BBB78}" type="presOf" srcId="{9727FA18-2B50-41E5-9A63-6A609E8DE3AD}" destId="{ED49AF43-749E-483B-A03B-A64716360636}" srcOrd="0" destOrd="1" presId="urn:microsoft.com/office/officeart/2005/8/layout/vList5"/>
    <dgm:cxn modelId="{AB091018-2C3B-4C8F-8DB3-387119DD25B3}" type="presOf" srcId="{B26B9792-1141-4091-9478-EFC19CBBE6FD}" destId="{ED49AF43-749E-483B-A03B-A64716360636}" srcOrd="0" destOrd="0" presId="urn:microsoft.com/office/officeart/2005/8/layout/vList5"/>
    <dgm:cxn modelId="{4CAE6DE7-DAF7-4F97-A816-7765FE9853A9}" type="presOf" srcId="{EAA27993-5E67-47E8-910A-54194AF74593}" destId="{F5BE5CD6-34E2-46FF-9871-B7A5D49E225B}" srcOrd="0" destOrd="0" presId="urn:microsoft.com/office/officeart/2005/8/layout/vList5"/>
    <dgm:cxn modelId="{019C1E28-9D61-4FAA-8907-9F74CFE3AEFC}" srcId="{B58D4DB9-15D6-44BD-8776-AB64B453C881}" destId="{18971DB1-07C0-41D2-B2DC-CBD02B90E328}" srcOrd="1" destOrd="0" parTransId="{53B1F695-5A5E-4862-AAAF-8BBAA3FC2C49}" sibTransId="{76324360-ABE1-4024-AED9-6154FB6EAD56}"/>
    <dgm:cxn modelId="{0AB516D9-A30C-433C-9D94-970E7231A071}" type="presOf" srcId="{E2DC2144-96A7-470C-9EAD-536474E01EB6}" destId="{CF5BFCA4-3A7A-48C7-8BA5-B0DB1BBF29E2}" srcOrd="0" destOrd="1" presId="urn:microsoft.com/office/officeart/2005/8/layout/vList5"/>
    <dgm:cxn modelId="{DED18DD1-A792-4475-8DBB-7A1BBECA8C41}" type="presOf" srcId="{9F96BDC5-9FC0-456A-A7C1-A4E8101B8CE8}" destId="{CF5BFCA4-3A7A-48C7-8BA5-B0DB1BBF29E2}" srcOrd="0" destOrd="0" presId="urn:microsoft.com/office/officeart/2005/8/layout/vList5"/>
    <dgm:cxn modelId="{0C5B9AD2-6F3D-45D2-9853-E2057C121BBD}" srcId="{18971DB1-07C0-41D2-B2DC-CBD02B90E328}" destId="{9F96BDC5-9FC0-456A-A7C1-A4E8101B8CE8}" srcOrd="0" destOrd="0" parTransId="{471DF837-1916-4825-A7B8-C9EBC63CA35E}" sibTransId="{73DCAC4D-5BC1-411D-BB9B-DC44B10926D3}"/>
    <dgm:cxn modelId="{0BCF1352-B19C-43B3-9DB7-1E962F124E4F}" srcId="{EAA27993-5E67-47E8-910A-54194AF74593}" destId="{B26B9792-1141-4091-9478-EFC19CBBE6FD}" srcOrd="0" destOrd="0" parTransId="{75ED61B7-EB82-49FB-8E91-954CFE2C43C8}" sibTransId="{2B560AA5-30FA-401D-AAC2-F5F23583F0C6}"/>
    <dgm:cxn modelId="{AEF101D5-A9BB-4AB7-BA6B-81D21D1D69C4}" srcId="{EAA27993-5E67-47E8-910A-54194AF74593}" destId="{9727FA18-2B50-41E5-9A63-6A609E8DE3AD}" srcOrd="1" destOrd="0" parTransId="{B72580DF-A68A-4B22-8706-BA7691B1DA2B}" sibTransId="{F4E0C868-433F-4CBF-A870-774C17556D9C}"/>
    <dgm:cxn modelId="{702DAB42-411F-4EA6-AE68-8186D019B54A}" type="presParOf" srcId="{DB874FB6-F496-4C86-A005-470100E3A42A}" destId="{560B0A27-CF5D-467B-83CE-C726513DE2BB}" srcOrd="0" destOrd="0" presId="urn:microsoft.com/office/officeart/2005/8/layout/vList5"/>
    <dgm:cxn modelId="{28C1F1D0-D7BC-4AE8-884D-C4387B555D5D}" type="presParOf" srcId="{560B0A27-CF5D-467B-83CE-C726513DE2BB}" destId="{F5BE5CD6-34E2-46FF-9871-B7A5D49E225B}" srcOrd="0" destOrd="0" presId="urn:microsoft.com/office/officeart/2005/8/layout/vList5"/>
    <dgm:cxn modelId="{B554892F-E3CC-45AC-9D85-231CAD2B920C}" type="presParOf" srcId="{560B0A27-CF5D-467B-83CE-C726513DE2BB}" destId="{ED49AF43-749E-483B-A03B-A64716360636}" srcOrd="1" destOrd="0" presId="urn:microsoft.com/office/officeart/2005/8/layout/vList5"/>
    <dgm:cxn modelId="{F5DF2587-FABB-4FD6-B328-58AD4324AF58}" type="presParOf" srcId="{DB874FB6-F496-4C86-A005-470100E3A42A}" destId="{2AF26D31-9A55-4D7C-AC82-6433C2A9F092}" srcOrd="1" destOrd="0" presId="urn:microsoft.com/office/officeart/2005/8/layout/vList5"/>
    <dgm:cxn modelId="{29FE6CE8-A4DF-4BBF-B51A-57BD96B6E84E}" type="presParOf" srcId="{DB874FB6-F496-4C86-A005-470100E3A42A}" destId="{9B269F23-6DA2-4E15-A007-7802EE834333}" srcOrd="2" destOrd="0" presId="urn:microsoft.com/office/officeart/2005/8/layout/vList5"/>
    <dgm:cxn modelId="{78907929-3AF5-403C-B85A-5E1A2B2B7962}" type="presParOf" srcId="{9B269F23-6DA2-4E15-A007-7802EE834333}" destId="{9773A281-DB04-4D4B-8CA8-3744DC378474}" srcOrd="0" destOrd="0" presId="urn:microsoft.com/office/officeart/2005/8/layout/vList5"/>
    <dgm:cxn modelId="{D55A4359-F35B-4A6C-A986-E46E82DF100B}" type="presParOf" srcId="{9B269F23-6DA2-4E15-A007-7802EE834333}" destId="{CF5BFCA4-3A7A-48C7-8BA5-B0DB1BBF29E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8D4DB9-15D6-44BD-8776-AB64B453C881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A27993-5E67-47E8-910A-54194AF74593}">
      <dgm:prSet phldrT="[Text]" custT="1"/>
      <dgm:spPr/>
      <dgm:t>
        <a:bodyPr/>
        <a:lstStyle/>
        <a:p>
          <a:r>
            <a:rPr lang="en-US" sz="4000" dirty="0" smtClean="0"/>
            <a:t>WII-FMR</a:t>
          </a:r>
          <a:endParaRPr lang="en-US" sz="4000" dirty="0"/>
        </a:p>
      </dgm:t>
    </dgm:pt>
    <dgm:pt modelId="{1A9403DC-6AD6-403C-A845-3B10579BE335}" type="parTrans" cxnId="{995CA1DF-1735-4617-A2DE-BC487A7C887D}">
      <dgm:prSet/>
      <dgm:spPr/>
      <dgm:t>
        <a:bodyPr/>
        <a:lstStyle/>
        <a:p>
          <a:endParaRPr lang="en-US"/>
        </a:p>
      </dgm:t>
    </dgm:pt>
    <dgm:pt modelId="{A18CE12A-AE85-4128-9BE3-64640685F545}" type="sibTrans" cxnId="{995CA1DF-1735-4617-A2DE-BC487A7C887D}">
      <dgm:prSet/>
      <dgm:spPr/>
      <dgm:t>
        <a:bodyPr/>
        <a:lstStyle/>
        <a:p>
          <a:endParaRPr lang="en-US"/>
        </a:p>
      </dgm:t>
    </dgm:pt>
    <dgm:pt modelId="{B26B9792-1141-4091-9478-EFC19CBBE6FD}">
      <dgm:prSet phldrT="[Text]"/>
      <dgm:spPr/>
      <dgm:t>
        <a:bodyPr/>
        <a:lstStyle/>
        <a:p>
          <a:r>
            <a:rPr lang="en-US" dirty="0" smtClean="0"/>
            <a:t>What’s in it – for my readers?</a:t>
          </a:r>
          <a:endParaRPr lang="en-US" dirty="0"/>
        </a:p>
      </dgm:t>
    </dgm:pt>
    <dgm:pt modelId="{75ED61B7-EB82-49FB-8E91-954CFE2C43C8}" type="parTrans" cxnId="{0BCF1352-B19C-43B3-9DB7-1E962F124E4F}">
      <dgm:prSet/>
      <dgm:spPr/>
      <dgm:t>
        <a:bodyPr/>
        <a:lstStyle/>
        <a:p>
          <a:endParaRPr lang="en-US"/>
        </a:p>
      </dgm:t>
    </dgm:pt>
    <dgm:pt modelId="{2B560AA5-30FA-401D-AAC2-F5F23583F0C6}" type="sibTrans" cxnId="{0BCF1352-B19C-43B3-9DB7-1E962F124E4F}">
      <dgm:prSet/>
      <dgm:spPr/>
      <dgm:t>
        <a:bodyPr/>
        <a:lstStyle/>
        <a:p>
          <a:endParaRPr lang="en-US"/>
        </a:p>
      </dgm:t>
    </dgm:pt>
    <dgm:pt modelId="{18971DB1-07C0-41D2-B2DC-CBD02B90E328}">
      <dgm:prSet phldrT="[Text]" custT="1"/>
      <dgm:spPr/>
      <dgm:t>
        <a:bodyPr/>
        <a:lstStyle/>
        <a:p>
          <a:r>
            <a:rPr lang="en-US" sz="4000" dirty="0" smtClean="0"/>
            <a:t>Develop “Personas”</a:t>
          </a:r>
          <a:endParaRPr lang="en-US" sz="4000" dirty="0"/>
        </a:p>
      </dgm:t>
    </dgm:pt>
    <dgm:pt modelId="{53B1F695-5A5E-4862-AAAF-8BBAA3FC2C49}" type="parTrans" cxnId="{019C1E28-9D61-4FAA-8907-9F74CFE3AEFC}">
      <dgm:prSet/>
      <dgm:spPr/>
      <dgm:t>
        <a:bodyPr/>
        <a:lstStyle/>
        <a:p>
          <a:endParaRPr lang="en-US"/>
        </a:p>
      </dgm:t>
    </dgm:pt>
    <dgm:pt modelId="{76324360-ABE1-4024-AED9-6154FB6EAD56}" type="sibTrans" cxnId="{019C1E28-9D61-4FAA-8907-9F74CFE3AEFC}">
      <dgm:prSet/>
      <dgm:spPr/>
      <dgm:t>
        <a:bodyPr/>
        <a:lstStyle/>
        <a:p>
          <a:endParaRPr lang="en-US"/>
        </a:p>
      </dgm:t>
    </dgm:pt>
    <dgm:pt modelId="{9F96BDC5-9FC0-456A-A7C1-A4E8101B8CE8}">
      <dgm:prSet phldrT="[Text]"/>
      <dgm:spPr/>
      <dgm:t>
        <a:bodyPr/>
        <a:lstStyle/>
        <a:p>
          <a:r>
            <a:rPr lang="en-US" dirty="0" smtClean="0"/>
            <a:t>Talk about </a:t>
          </a:r>
          <a:r>
            <a:rPr lang="en-US" u="sng" dirty="0" smtClean="0"/>
            <a:t>their</a:t>
          </a:r>
          <a:r>
            <a:rPr lang="en-US" dirty="0" smtClean="0"/>
            <a:t> problems</a:t>
          </a:r>
          <a:endParaRPr lang="en-US" dirty="0"/>
        </a:p>
      </dgm:t>
    </dgm:pt>
    <dgm:pt modelId="{471DF837-1916-4825-A7B8-C9EBC63CA35E}" type="parTrans" cxnId="{0C5B9AD2-6F3D-45D2-9853-E2057C121BBD}">
      <dgm:prSet/>
      <dgm:spPr/>
      <dgm:t>
        <a:bodyPr/>
        <a:lstStyle/>
        <a:p>
          <a:endParaRPr lang="en-US"/>
        </a:p>
      </dgm:t>
    </dgm:pt>
    <dgm:pt modelId="{73DCAC4D-5BC1-411D-BB9B-DC44B10926D3}" type="sibTrans" cxnId="{0C5B9AD2-6F3D-45D2-9853-E2057C121BBD}">
      <dgm:prSet/>
      <dgm:spPr/>
      <dgm:t>
        <a:bodyPr/>
        <a:lstStyle/>
        <a:p>
          <a:endParaRPr lang="en-US"/>
        </a:p>
      </dgm:t>
    </dgm:pt>
    <dgm:pt modelId="{E2DC2144-96A7-470C-9EAD-536474E01EB6}">
      <dgm:prSet phldrT="[Text]"/>
      <dgm:spPr/>
      <dgm:t>
        <a:bodyPr/>
        <a:lstStyle/>
        <a:p>
          <a:r>
            <a:rPr lang="en-US" dirty="0" smtClean="0"/>
            <a:t>Use </a:t>
          </a:r>
          <a:r>
            <a:rPr lang="en-US" u="sng" dirty="0" smtClean="0"/>
            <a:t>their</a:t>
          </a:r>
          <a:r>
            <a:rPr lang="en-US" dirty="0" smtClean="0"/>
            <a:t> language</a:t>
          </a:r>
          <a:endParaRPr lang="en-US" dirty="0"/>
        </a:p>
      </dgm:t>
    </dgm:pt>
    <dgm:pt modelId="{9B9DBC29-1173-433C-9B5F-E207E02362BE}" type="parTrans" cxnId="{99C90308-8EC1-4900-B2CA-9A5373EA03B0}">
      <dgm:prSet/>
      <dgm:spPr/>
      <dgm:t>
        <a:bodyPr/>
        <a:lstStyle/>
        <a:p>
          <a:endParaRPr lang="en-US"/>
        </a:p>
      </dgm:t>
    </dgm:pt>
    <dgm:pt modelId="{73A38056-88E2-4DCF-8C79-4277B1799AD2}" type="sibTrans" cxnId="{99C90308-8EC1-4900-B2CA-9A5373EA03B0}">
      <dgm:prSet/>
      <dgm:spPr/>
      <dgm:t>
        <a:bodyPr/>
        <a:lstStyle/>
        <a:p>
          <a:endParaRPr lang="en-US"/>
        </a:p>
      </dgm:t>
    </dgm:pt>
    <dgm:pt modelId="{DB874FB6-F496-4C86-A005-470100E3A42A}" type="pres">
      <dgm:prSet presAssocID="{B58D4DB9-15D6-44BD-8776-AB64B453C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0B0A27-CF5D-467B-83CE-C726513DE2BB}" type="pres">
      <dgm:prSet presAssocID="{EAA27993-5E67-47E8-910A-54194AF74593}" presName="linNode" presStyleCnt="0"/>
      <dgm:spPr/>
    </dgm:pt>
    <dgm:pt modelId="{F5BE5CD6-34E2-46FF-9871-B7A5D49E225B}" type="pres">
      <dgm:prSet presAssocID="{EAA27993-5E67-47E8-910A-54194AF7459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9AF43-749E-483B-A03B-A64716360636}" type="pres">
      <dgm:prSet presAssocID="{EAA27993-5E67-47E8-910A-54194AF7459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F26D31-9A55-4D7C-AC82-6433C2A9F092}" type="pres">
      <dgm:prSet presAssocID="{A18CE12A-AE85-4128-9BE3-64640685F545}" presName="sp" presStyleCnt="0"/>
      <dgm:spPr/>
    </dgm:pt>
    <dgm:pt modelId="{9B269F23-6DA2-4E15-A007-7802EE834333}" type="pres">
      <dgm:prSet presAssocID="{18971DB1-07C0-41D2-B2DC-CBD02B90E328}" presName="linNode" presStyleCnt="0"/>
      <dgm:spPr/>
    </dgm:pt>
    <dgm:pt modelId="{9773A281-DB04-4D4B-8CA8-3744DC378474}" type="pres">
      <dgm:prSet presAssocID="{18971DB1-07C0-41D2-B2DC-CBD02B90E32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BFCA4-3A7A-48C7-8BA5-B0DB1BBF29E2}" type="pres">
      <dgm:prSet presAssocID="{18971DB1-07C0-41D2-B2DC-CBD02B90E32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C90308-8EC1-4900-B2CA-9A5373EA03B0}" srcId="{18971DB1-07C0-41D2-B2DC-CBD02B90E328}" destId="{E2DC2144-96A7-470C-9EAD-536474E01EB6}" srcOrd="1" destOrd="0" parTransId="{9B9DBC29-1173-433C-9B5F-E207E02362BE}" sibTransId="{73A38056-88E2-4DCF-8C79-4277B1799AD2}"/>
    <dgm:cxn modelId="{7387B485-A7E1-4DF6-8BFF-EDC409248B9F}" type="presOf" srcId="{18971DB1-07C0-41D2-B2DC-CBD02B90E328}" destId="{9773A281-DB04-4D4B-8CA8-3744DC378474}" srcOrd="0" destOrd="0" presId="urn:microsoft.com/office/officeart/2005/8/layout/vList5"/>
    <dgm:cxn modelId="{995CA1DF-1735-4617-A2DE-BC487A7C887D}" srcId="{B58D4DB9-15D6-44BD-8776-AB64B453C881}" destId="{EAA27993-5E67-47E8-910A-54194AF74593}" srcOrd="0" destOrd="0" parTransId="{1A9403DC-6AD6-403C-A845-3B10579BE335}" sibTransId="{A18CE12A-AE85-4128-9BE3-64640685F545}"/>
    <dgm:cxn modelId="{24A6489D-0646-49BA-81DB-7B2FDC24477F}" type="presOf" srcId="{9F96BDC5-9FC0-456A-A7C1-A4E8101B8CE8}" destId="{CF5BFCA4-3A7A-48C7-8BA5-B0DB1BBF29E2}" srcOrd="0" destOrd="0" presId="urn:microsoft.com/office/officeart/2005/8/layout/vList5"/>
    <dgm:cxn modelId="{0C91B5D0-9C49-4B37-B483-13ED7963F96D}" type="presOf" srcId="{B26B9792-1141-4091-9478-EFC19CBBE6FD}" destId="{ED49AF43-749E-483B-A03B-A64716360636}" srcOrd="0" destOrd="0" presId="urn:microsoft.com/office/officeart/2005/8/layout/vList5"/>
    <dgm:cxn modelId="{35FDE258-37EA-4389-912A-E51FC8848103}" type="presOf" srcId="{EAA27993-5E67-47E8-910A-54194AF74593}" destId="{F5BE5CD6-34E2-46FF-9871-B7A5D49E225B}" srcOrd="0" destOrd="0" presId="urn:microsoft.com/office/officeart/2005/8/layout/vList5"/>
    <dgm:cxn modelId="{352539F1-7DBC-4186-8897-1823766D6C43}" type="presOf" srcId="{E2DC2144-96A7-470C-9EAD-536474E01EB6}" destId="{CF5BFCA4-3A7A-48C7-8BA5-B0DB1BBF29E2}" srcOrd="0" destOrd="1" presId="urn:microsoft.com/office/officeart/2005/8/layout/vList5"/>
    <dgm:cxn modelId="{E59BE845-D7DD-410D-B566-811B007BA078}" type="presOf" srcId="{B58D4DB9-15D6-44BD-8776-AB64B453C881}" destId="{DB874FB6-F496-4C86-A005-470100E3A42A}" srcOrd="0" destOrd="0" presId="urn:microsoft.com/office/officeart/2005/8/layout/vList5"/>
    <dgm:cxn modelId="{019C1E28-9D61-4FAA-8907-9F74CFE3AEFC}" srcId="{B58D4DB9-15D6-44BD-8776-AB64B453C881}" destId="{18971DB1-07C0-41D2-B2DC-CBD02B90E328}" srcOrd="1" destOrd="0" parTransId="{53B1F695-5A5E-4862-AAAF-8BBAA3FC2C49}" sibTransId="{76324360-ABE1-4024-AED9-6154FB6EAD56}"/>
    <dgm:cxn modelId="{0C5B9AD2-6F3D-45D2-9853-E2057C121BBD}" srcId="{18971DB1-07C0-41D2-B2DC-CBD02B90E328}" destId="{9F96BDC5-9FC0-456A-A7C1-A4E8101B8CE8}" srcOrd="0" destOrd="0" parTransId="{471DF837-1916-4825-A7B8-C9EBC63CA35E}" sibTransId="{73DCAC4D-5BC1-411D-BB9B-DC44B10926D3}"/>
    <dgm:cxn modelId="{0BCF1352-B19C-43B3-9DB7-1E962F124E4F}" srcId="{EAA27993-5E67-47E8-910A-54194AF74593}" destId="{B26B9792-1141-4091-9478-EFC19CBBE6FD}" srcOrd="0" destOrd="0" parTransId="{75ED61B7-EB82-49FB-8E91-954CFE2C43C8}" sibTransId="{2B560AA5-30FA-401D-AAC2-F5F23583F0C6}"/>
    <dgm:cxn modelId="{C55EC5C3-776D-4C10-A75E-6099DD3EED7A}" type="presParOf" srcId="{DB874FB6-F496-4C86-A005-470100E3A42A}" destId="{560B0A27-CF5D-467B-83CE-C726513DE2BB}" srcOrd="0" destOrd="0" presId="urn:microsoft.com/office/officeart/2005/8/layout/vList5"/>
    <dgm:cxn modelId="{C83881DA-E3D5-45C9-808B-7BAFFFB197FC}" type="presParOf" srcId="{560B0A27-CF5D-467B-83CE-C726513DE2BB}" destId="{F5BE5CD6-34E2-46FF-9871-B7A5D49E225B}" srcOrd="0" destOrd="0" presId="urn:microsoft.com/office/officeart/2005/8/layout/vList5"/>
    <dgm:cxn modelId="{F2320A8A-74DE-48A4-93FB-3028DBD87938}" type="presParOf" srcId="{560B0A27-CF5D-467B-83CE-C726513DE2BB}" destId="{ED49AF43-749E-483B-A03B-A64716360636}" srcOrd="1" destOrd="0" presId="urn:microsoft.com/office/officeart/2005/8/layout/vList5"/>
    <dgm:cxn modelId="{EB828498-C180-4892-B9EA-0AA0F6BD0705}" type="presParOf" srcId="{DB874FB6-F496-4C86-A005-470100E3A42A}" destId="{2AF26D31-9A55-4D7C-AC82-6433C2A9F092}" srcOrd="1" destOrd="0" presId="urn:microsoft.com/office/officeart/2005/8/layout/vList5"/>
    <dgm:cxn modelId="{E5BCE0A1-F7FD-4845-9ADA-1BEFF7D02B16}" type="presParOf" srcId="{DB874FB6-F496-4C86-A005-470100E3A42A}" destId="{9B269F23-6DA2-4E15-A007-7802EE834333}" srcOrd="2" destOrd="0" presId="urn:microsoft.com/office/officeart/2005/8/layout/vList5"/>
    <dgm:cxn modelId="{5C277113-CF59-4241-B8FE-9D7F263D8BF3}" type="presParOf" srcId="{9B269F23-6DA2-4E15-A007-7802EE834333}" destId="{9773A281-DB04-4D4B-8CA8-3744DC378474}" srcOrd="0" destOrd="0" presId="urn:microsoft.com/office/officeart/2005/8/layout/vList5"/>
    <dgm:cxn modelId="{656D74DE-9F70-4191-98AF-6135BB4ED522}" type="presParOf" srcId="{9B269F23-6DA2-4E15-A007-7802EE834333}" destId="{CF5BFCA4-3A7A-48C7-8BA5-B0DB1BBF29E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8D4DB9-15D6-44BD-8776-AB64B453C881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A27993-5E67-47E8-910A-54194AF74593}">
      <dgm:prSet phldrT="[Text]" custT="1"/>
      <dgm:spPr/>
      <dgm:t>
        <a:bodyPr/>
        <a:lstStyle/>
        <a:p>
          <a:r>
            <a:rPr lang="en-US" sz="4400" dirty="0" smtClean="0"/>
            <a:t>Focused Landing Page</a:t>
          </a:r>
          <a:endParaRPr lang="en-US" sz="4400" dirty="0"/>
        </a:p>
      </dgm:t>
    </dgm:pt>
    <dgm:pt modelId="{1A9403DC-6AD6-403C-A845-3B10579BE335}" type="parTrans" cxnId="{995CA1DF-1735-4617-A2DE-BC487A7C887D}">
      <dgm:prSet/>
      <dgm:spPr/>
      <dgm:t>
        <a:bodyPr/>
        <a:lstStyle/>
        <a:p>
          <a:endParaRPr lang="en-US"/>
        </a:p>
      </dgm:t>
    </dgm:pt>
    <dgm:pt modelId="{A18CE12A-AE85-4128-9BE3-64640685F545}" type="sibTrans" cxnId="{995CA1DF-1735-4617-A2DE-BC487A7C887D}">
      <dgm:prSet/>
      <dgm:spPr/>
      <dgm:t>
        <a:bodyPr/>
        <a:lstStyle/>
        <a:p>
          <a:endParaRPr lang="en-US"/>
        </a:p>
      </dgm:t>
    </dgm:pt>
    <dgm:pt modelId="{B26B9792-1141-4091-9478-EFC19CBBE6FD}">
      <dgm:prSet phldrT="[Text]"/>
      <dgm:spPr/>
      <dgm:t>
        <a:bodyPr/>
        <a:lstStyle/>
        <a:p>
          <a:r>
            <a:rPr lang="en-US" dirty="0" smtClean="0"/>
            <a:t>Deliver on your promise</a:t>
          </a:r>
          <a:endParaRPr lang="en-US" dirty="0"/>
        </a:p>
      </dgm:t>
    </dgm:pt>
    <dgm:pt modelId="{75ED61B7-EB82-49FB-8E91-954CFE2C43C8}" type="parTrans" cxnId="{0BCF1352-B19C-43B3-9DB7-1E962F124E4F}">
      <dgm:prSet/>
      <dgm:spPr/>
      <dgm:t>
        <a:bodyPr/>
        <a:lstStyle/>
        <a:p>
          <a:endParaRPr lang="en-US"/>
        </a:p>
      </dgm:t>
    </dgm:pt>
    <dgm:pt modelId="{2B560AA5-30FA-401D-AAC2-F5F23583F0C6}" type="sibTrans" cxnId="{0BCF1352-B19C-43B3-9DB7-1E962F124E4F}">
      <dgm:prSet/>
      <dgm:spPr/>
      <dgm:t>
        <a:bodyPr/>
        <a:lstStyle/>
        <a:p>
          <a:endParaRPr lang="en-US"/>
        </a:p>
      </dgm:t>
    </dgm:pt>
    <dgm:pt modelId="{425CDA8C-A56B-4F21-9910-4BD93CE7094D}">
      <dgm:prSet phldrT="[Text]"/>
      <dgm:spPr/>
      <dgm:t>
        <a:bodyPr/>
        <a:lstStyle/>
        <a:p>
          <a:r>
            <a:rPr lang="en-US" dirty="0" smtClean="0"/>
            <a:t>Focused - One point only!</a:t>
          </a:r>
          <a:endParaRPr lang="en-US" dirty="0"/>
        </a:p>
      </dgm:t>
    </dgm:pt>
    <dgm:pt modelId="{BBCF8758-F725-4DF1-9A91-C9CD9398F24B}" type="parTrans" cxnId="{74B62491-30A7-4907-BE1A-CF61B0827786}">
      <dgm:prSet/>
      <dgm:spPr/>
      <dgm:t>
        <a:bodyPr/>
        <a:lstStyle/>
        <a:p>
          <a:endParaRPr lang="en-US"/>
        </a:p>
      </dgm:t>
    </dgm:pt>
    <dgm:pt modelId="{CF907C47-554C-4282-A8EF-19FD93345547}" type="sibTrans" cxnId="{74B62491-30A7-4907-BE1A-CF61B0827786}">
      <dgm:prSet/>
      <dgm:spPr/>
      <dgm:t>
        <a:bodyPr/>
        <a:lstStyle/>
        <a:p>
          <a:endParaRPr lang="en-US"/>
        </a:p>
      </dgm:t>
    </dgm:pt>
    <dgm:pt modelId="{DB874FB6-F496-4C86-A005-470100E3A42A}" type="pres">
      <dgm:prSet presAssocID="{B58D4DB9-15D6-44BD-8776-AB64B453C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0B0A27-CF5D-467B-83CE-C726513DE2BB}" type="pres">
      <dgm:prSet presAssocID="{EAA27993-5E67-47E8-910A-54194AF74593}" presName="linNode" presStyleCnt="0"/>
      <dgm:spPr/>
    </dgm:pt>
    <dgm:pt modelId="{F5BE5CD6-34E2-46FF-9871-B7A5D49E225B}" type="pres">
      <dgm:prSet presAssocID="{EAA27993-5E67-47E8-910A-54194AF7459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9AF43-749E-483B-A03B-A64716360636}" type="pres">
      <dgm:prSet presAssocID="{EAA27993-5E67-47E8-910A-54194AF7459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EF466B-F302-456A-B8AA-B55D55DC5A31}" type="presOf" srcId="{EAA27993-5E67-47E8-910A-54194AF74593}" destId="{F5BE5CD6-34E2-46FF-9871-B7A5D49E225B}" srcOrd="0" destOrd="0" presId="urn:microsoft.com/office/officeart/2005/8/layout/vList5"/>
    <dgm:cxn modelId="{995CA1DF-1735-4617-A2DE-BC487A7C887D}" srcId="{B58D4DB9-15D6-44BD-8776-AB64B453C881}" destId="{EAA27993-5E67-47E8-910A-54194AF74593}" srcOrd="0" destOrd="0" parTransId="{1A9403DC-6AD6-403C-A845-3B10579BE335}" sibTransId="{A18CE12A-AE85-4128-9BE3-64640685F545}"/>
    <dgm:cxn modelId="{7916C8DE-9493-4346-B194-98FFD0032A88}" type="presOf" srcId="{B26B9792-1141-4091-9478-EFC19CBBE6FD}" destId="{ED49AF43-749E-483B-A03B-A64716360636}" srcOrd="0" destOrd="0" presId="urn:microsoft.com/office/officeart/2005/8/layout/vList5"/>
    <dgm:cxn modelId="{74B62491-30A7-4907-BE1A-CF61B0827786}" srcId="{EAA27993-5E67-47E8-910A-54194AF74593}" destId="{425CDA8C-A56B-4F21-9910-4BD93CE7094D}" srcOrd="1" destOrd="0" parTransId="{BBCF8758-F725-4DF1-9A91-C9CD9398F24B}" sibTransId="{CF907C47-554C-4282-A8EF-19FD93345547}"/>
    <dgm:cxn modelId="{6A5F6E71-8D37-4935-BAC7-7E222AB45215}" type="presOf" srcId="{B58D4DB9-15D6-44BD-8776-AB64B453C881}" destId="{DB874FB6-F496-4C86-A005-470100E3A42A}" srcOrd="0" destOrd="0" presId="urn:microsoft.com/office/officeart/2005/8/layout/vList5"/>
    <dgm:cxn modelId="{1C1058D6-84C6-4CCE-947E-B9511EF6C7ED}" type="presOf" srcId="{425CDA8C-A56B-4F21-9910-4BD93CE7094D}" destId="{ED49AF43-749E-483B-A03B-A64716360636}" srcOrd="0" destOrd="1" presId="urn:microsoft.com/office/officeart/2005/8/layout/vList5"/>
    <dgm:cxn modelId="{0BCF1352-B19C-43B3-9DB7-1E962F124E4F}" srcId="{EAA27993-5E67-47E8-910A-54194AF74593}" destId="{B26B9792-1141-4091-9478-EFC19CBBE6FD}" srcOrd="0" destOrd="0" parTransId="{75ED61B7-EB82-49FB-8E91-954CFE2C43C8}" sibTransId="{2B560AA5-30FA-401D-AAC2-F5F23583F0C6}"/>
    <dgm:cxn modelId="{B93887A9-25B5-4A2A-BABD-0020B3C7D662}" type="presParOf" srcId="{DB874FB6-F496-4C86-A005-470100E3A42A}" destId="{560B0A27-CF5D-467B-83CE-C726513DE2BB}" srcOrd="0" destOrd="0" presId="urn:microsoft.com/office/officeart/2005/8/layout/vList5"/>
    <dgm:cxn modelId="{15A1A1AB-DD50-4086-92D2-1D7EE7BFD1ED}" type="presParOf" srcId="{560B0A27-CF5D-467B-83CE-C726513DE2BB}" destId="{F5BE5CD6-34E2-46FF-9871-B7A5D49E225B}" srcOrd="0" destOrd="0" presId="urn:microsoft.com/office/officeart/2005/8/layout/vList5"/>
    <dgm:cxn modelId="{F808FE08-F2AD-499A-8D49-F7657AC56E63}" type="presParOf" srcId="{560B0A27-CF5D-467B-83CE-C726513DE2BB}" destId="{ED49AF43-749E-483B-A03B-A6471636063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8D4DB9-15D6-44BD-8776-AB64B453C881}" type="doc">
      <dgm:prSet loTypeId="urn:microsoft.com/office/officeart/2005/8/layout/vList5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A27993-5E67-47E8-910A-54194AF74593}">
      <dgm:prSet phldrT="[Text]" custT="1"/>
      <dgm:spPr/>
      <dgm:t>
        <a:bodyPr/>
        <a:lstStyle/>
        <a:p>
          <a:r>
            <a:rPr lang="en-US" sz="4800" dirty="0" smtClean="0"/>
            <a:t>Define This!</a:t>
          </a:r>
          <a:endParaRPr lang="en-US" sz="4800" dirty="0"/>
        </a:p>
      </dgm:t>
    </dgm:pt>
    <dgm:pt modelId="{1A9403DC-6AD6-403C-A845-3B10579BE335}" type="parTrans" cxnId="{995CA1DF-1735-4617-A2DE-BC487A7C887D}">
      <dgm:prSet/>
      <dgm:spPr/>
      <dgm:t>
        <a:bodyPr/>
        <a:lstStyle/>
        <a:p>
          <a:endParaRPr lang="en-US"/>
        </a:p>
      </dgm:t>
    </dgm:pt>
    <dgm:pt modelId="{A18CE12A-AE85-4128-9BE3-64640685F545}" type="sibTrans" cxnId="{995CA1DF-1735-4617-A2DE-BC487A7C887D}">
      <dgm:prSet/>
      <dgm:spPr/>
      <dgm:t>
        <a:bodyPr/>
        <a:lstStyle/>
        <a:p>
          <a:endParaRPr lang="en-US"/>
        </a:p>
      </dgm:t>
    </dgm:pt>
    <dgm:pt modelId="{B26B9792-1141-4091-9478-EFC19CBBE6FD}">
      <dgm:prSet phldrT="[Text]"/>
      <dgm:spPr/>
      <dgm:t>
        <a:bodyPr/>
        <a:lstStyle/>
        <a:p>
          <a:r>
            <a:rPr lang="en-US" dirty="0" smtClean="0"/>
            <a:t>Make it desirable</a:t>
          </a:r>
          <a:endParaRPr lang="en-US" dirty="0"/>
        </a:p>
      </dgm:t>
    </dgm:pt>
    <dgm:pt modelId="{75ED61B7-EB82-49FB-8E91-954CFE2C43C8}" type="parTrans" cxnId="{0BCF1352-B19C-43B3-9DB7-1E962F124E4F}">
      <dgm:prSet/>
      <dgm:spPr/>
      <dgm:t>
        <a:bodyPr/>
        <a:lstStyle/>
        <a:p>
          <a:endParaRPr lang="en-US"/>
        </a:p>
      </dgm:t>
    </dgm:pt>
    <dgm:pt modelId="{2B560AA5-30FA-401D-AAC2-F5F23583F0C6}" type="sibTrans" cxnId="{0BCF1352-B19C-43B3-9DB7-1E962F124E4F}">
      <dgm:prSet/>
      <dgm:spPr/>
      <dgm:t>
        <a:bodyPr/>
        <a:lstStyle/>
        <a:p>
          <a:endParaRPr lang="en-US"/>
        </a:p>
      </dgm:t>
    </dgm:pt>
    <dgm:pt modelId="{425CDA8C-A56B-4F21-9910-4BD93CE7094D}">
      <dgm:prSet phldrT="[Text]"/>
      <dgm:spPr/>
      <dgm:t>
        <a:bodyPr/>
        <a:lstStyle/>
        <a:p>
          <a:r>
            <a:rPr lang="en-US" dirty="0" smtClean="0"/>
            <a:t>Make it easy</a:t>
          </a:r>
          <a:endParaRPr lang="en-US" dirty="0"/>
        </a:p>
      </dgm:t>
    </dgm:pt>
    <dgm:pt modelId="{BBCF8758-F725-4DF1-9A91-C9CD9398F24B}" type="parTrans" cxnId="{74B62491-30A7-4907-BE1A-CF61B0827786}">
      <dgm:prSet/>
      <dgm:spPr/>
      <dgm:t>
        <a:bodyPr/>
        <a:lstStyle/>
        <a:p>
          <a:endParaRPr lang="en-US"/>
        </a:p>
      </dgm:t>
    </dgm:pt>
    <dgm:pt modelId="{CF907C47-554C-4282-A8EF-19FD93345547}" type="sibTrans" cxnId="{74B62491-30A7-4907-BE1A-CF61B0827786}">
      <dgm:prSet/>
      <dgm:spPr/>
      <dgm:t>
        <a:bodyPr/>
        <a:lstStyle/>
        <a:p>
          <a:endParaRPr lang="en-US"/>
        </a:p>
      </dgm:t>
    </dgm:pt>
    <dgm:pt modelId="{8D47A641-B3A5-4D15-8278-C4B78AAFF3DB}">
      <dgm:prSet phldrT="[Text]"/>
      <dgm:spPr/>
      <dgm:t>
        <a:bodyPr/>
        <a:lstStyle/>
        <a:p>
          <a:r>
            <a:rPr lang="en-US" dirty="0" smtClean="0"/>
            <a:t>Make it repeatable</a:t>
          </a:r>
          <a:endParaRPr lang="en-US" dirty="0"/>
        </a:p>
      </dgm:t>
    </dgm:pt>
    <dgm:pt modelId="{37E696BB-770E-4AC9-828F-7425D4AE2AFB}" type="parTrans" cxnId="{E400FFC5-0A5D-402A-AB5A-E2DC2ABEA91C}">
      <dgm:prSet/>
      <dgm:spPr/>
      <dgm:t>
        <a:bodyPr/>
        <a:lstStyle/>
        <a:p>
          <a:endParaRPr lang="en-US"/>
        </a:p>
      </dgm:t>
    </dgm:pt>
    <dgm:pt modelId="{5686CD9E-AF1D-4D78-AA8A-BD9DEF70BDB1}" type="sibTrans" cxnId="{E400FFC5-0A5D-402A-AB5A-E2DC2ABEA91C}">
      <dgm:prSet/>
      <dgm:spPr/>
      <dgm:t>
        <a:bodyPr/>
        <a:lstStyle/>
        <a:p>
          <a:endParaRPr lang="en-US"/>
        </a:p>
      </dgm:t>
    </dgm:pt>
    <dgm:pt modelId="{DB874FB6-F496-4C86-A005-470100E3A42A}" type="pres">
      <dgm:prSet presAssocID="{B58D4DB9-15D6-44BD-8776-AB64B453C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0B0A27-CF5D-467B-83CE-C726513DE2BB}" type="pres">
      <dgm:prSet presAssocID="{EAA27993-5E67-47E8-910A-54194AF74593}" presName="linNode" presStyleCnt="0"/>
      <dgm:spPr/>
    </dgm:pt>
    <dgm:pt modelId="{F5BE5CD6-34E2-46FF-9871-B7A5D49E225B}" type="pres">
      <dgm:prSet presAssocID="{EAA27993-5E67-47E8-910A-54194AF7459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9AF43-749E-483B-A03B-A64716360636}" type="pres">
      <dgm:prSet presAssocID="{EAA27993-5E67-47E8-910A-54194AF7459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3EE7EA-0B4E-454C-881B-A5D5574D1161}" type="presOf" srcId="{B58D4DB9-15D6-44BD-8776-AB64B453C881}" destId="{DB874FB6-F496-4C86-A005-470100E3A42A}" srcOrd="0" destOrd="0" presId="urn:microsoft.com/office/officeart/2005/8/layout/vList5"/>
    <dgm:cxn modelId="{995CA1DF-1735-4617-A2DE-BC487A7C887D}" srcId="{B58D4DB9-15D6-44BD-8776-AB64B453C881}" destId="{EAA27993-5E67-47E8-910A-54194AF74593}" srcOrd="0" destOrd="0" parTransId="{1A9403DC-6AD6-403C-A845-3B10579BE335}" sibTransId="{A18CE12A-AE85-4128-9BE3-64640685F545}"/>
    <dgm:cxn modelId="{78EAAA3E-5150-440E-A2CB-9A6922284096}" type="presOf" srcId="{425CDA8C-A56B-4F21-9910-4BD93CE7094D}" destId="{ED49AF43-749E-483B-A03B-A64716360636}" srcOrd="0" destOrd="1" presId="urn:microsoft.com/office/officeart/2005/8/layout/vList5"/>
    <dgm:cxn modelId="{74B62491-30A7-4907-BE1A-CF61B0827786}" srcId="{EAA27993-5E67-47E8-910A-54194AF74593}" destId="{425CDA8C-A56B-4F21-9910-4BD93CE7094D}" srcOrd="1" destOrd="0" parTransId="{BBCF8758-F725-4DF1-9A91-C9CD9398F24B}" sibTransId="{CF907C47-554C-4282-A8EF-19FD93345547}"/>
    <dgm:cxn modelId="{E400FFC5-0A5D-402A-AB5A-E2DC2ABEA91C}" srcId="{EAA27993-5E67-47E8-910A-54194AF74593}" destId="{8D47A641-B3A5-4D15-8278-C4B78AAFF3DB}" srcOrd="2" destOrd="0" parTransId="{37E696BB-770E-4AC9-828F-7425D4AE2AFB}" sibTransId="{5686CD9E-AF1D-4D78-AA8A-BD9DEF70BDB1}"/>
    <dgm:cxn modelId="{ACCD44F6-8622-431C-860E-6989F3D9BB8A}" type="presOf" srcId="{EAA27993-5E67-47E8-910A-54194AF74593}" destId="{F5BE5CD6-34E2-46FF-9871-B7A5D49E225B}" srcOrd="0" destOrd="0" presId="urn:microsoft.com/office/officeart/2005/8/layout/vList5"/>
    <dgm:cxn modelId="{4300C117-5B16-4227-866E-157BB07A9B98}" type="presOf" srcId="{8D47A641-B3A5-4D15-8278-C4B78AAFF3DB}" destId="{ED49AF43-749E-483B-A03B-A64716360636}" srcOrd="0" destOrd="2" presId="urn:microsoft.com/office/officeart/2005/8/layout/vList5"/>
    <dgm:cxn modelId="{0BCF1352-B19C-43B3-9DB7-1E962F124E4F}" srcId="{EAA27993-5E67-47E8-910A-54194AF74593}" destId="{B26B9792-1141-4091-9478-EFC19CBBE6FD}" srcOrd="0" destOrd="0" parTransId="{75ED61B7-EB82-49FB-8E91-954CFE2C43C8}" sibTransId="{2B560AA5-30FA-401D-AAC2-F5F23583F0C6}"/>
    <dgm:cxn modelId="{505A11AF-7414-4E60-A72B-EF149B5B3F58}" type="presOf" srcId="{B26B9792-1141-4091-9478-EFC19CBBE6FD}" destId="{ED49AF43-749E-483B-A03B-A64716360636}" srcOrd="0" destOrd="0" presId="urn:microsoft.com/office/officeart/2005/8/layout/vList5"/>
    <dgm:cxn modelId="{F96BB019-52A2-4BCE-95A8-C450BE8F1FCF}" type="presParOf" srcId="{DB874FB6-F496-4C86-A005-470100E3A42A}" destId="{560B0A27-CF5D-467B-83CE-C726513DE2BB}" srcOrd="0" destOrd="0" presId="urn:microsoft.com/office/officeart/2005/8/layout/vList5"/>
    <dgm:cxn modelId="{9209E182-2B36-46C8-98FF-C7569A7EC86F}" type="presParOf" srcId="{560B0A27-CF5D-467B-83CE-C726513DE2BB}" destId="{F5BE5CD6-34E2-46FF-9871-B7A5D49E225B}" srcOrd="0" destOrd="0" presId="urn:microsoft.com/office/officeart/2005/8/layout/vList5"/>
    <dgm:cxn modelId="{65204BDD-DDC3-48E4-B44F-8191DB012A36}" type="presParOf" srcId="{560B0A27-CF5D-467B-83CE-C726513DE2BB}" destId="{ED49AF43-749E-483B-A03B-A6471636063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810543-C4A6-4673-8F03-C3E87E360580}" type="doc">
      <dgm:prSet loTypeId="urn:microsoft.com/office/officeart/2005/8/layout/arrow5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4B1332B-02A9-4A4A-B35E-2E0E139432A7}">
      <dgm:prSet phldrT="[Text]" custT="1"/>
      <dgm:spPr/>
      <dgm:t>
        <a:bodyPr/>
        <a:lstStyle/>
        <a:p>
          <a:r>
            <a:rPr lang="en-US" sz="2800" dirty="0" smtClean="0"/>
            <a:t>How to become more interesting</a:t>
          </a:r>
          <a:endParaRPr lang="en-US" sz="2800" dirty="0"/>
        </a:p>
      </dgm:t>
    </dgm:pt>
    <dgm:pt modelId="{127BA2DA-3D99-4370-B614-7AECBA7E578D}" type="parTrans" cxnId="{BCAE5F17-B1AD-48EE-8C26-C4547EE7A416}">
      <dgm:prSet/>
      <dgm:spPr/>
      <dgm:t>
        <a:bodyPr/>
        <a:lstStyle/>
        <a:p>
          <a:endParaRPr lang="en-US"/>
        </a:p>
      </dgm:t>
    </dgm:pt>
    <dgm:pt modelId="{E06FCD63-BCA8-4DC3-8031-4D239DA4D206}" type="sibTrans" cxnId="{BCAE5F17-B1AD-48EE-8C26-C4547EE7A416}">
      <dgm:prSet/>
      <dgm:spPr/>
      <dgm:t>
        <a:bodyPr/>
        <a:lstStyle/>
        <a:p>
          <a:endParaRPr lang="en-US"/>
        </a:p>
      </dgm:t>
    </dgm:pt>
    <dgm:pt modelId="{A253C5A7-C5D7-4519-8DB7-D53F684E6154}">
      <dgm:prSet phldrT="[Text]" custT="1"/>
      <dgm:spPr/>
      <dgm:t>
        <a:bodyPr/>
        <a:lstStyle/>
        <a:p>
          <a:r>
            <a:rPr lang="en-US" sz="2800" dirty="0" smtClean="0"/>
            <a:t>Be more interested in your targeted customers!</a:t>
          </a:r>
          <a:endParaRPr lang="en-US" sz="2800" dirty="0"/>
        </a:p>
      </dgm:t>
    </dgm:pt>
    <dgm:pt modelId="{2F9AF12D-1756-4151-B6DB-F19C1CE99BA1}" type="parTrans" cxnId="{EB8D77BE-3958-4A14-8D60-1C1AFBE43408}">
      <dgm:prSet/>
      <dgm:spPr/>
      <dgm:t>
        <a:bodyPr/>
        <a:lstStyle/>
        <a:p>
          <a:endParaRPr lang="en-US"/>
        </a:p>
      </dgm:t>
    </dgm:pt>
    <dgm:pt modelId="{116E456F-AAA6-43B4-B5B7-3B91BD2B24D6}" type="sibTrans" cxnId="{EB8D77BE-3958-4A14-8D60-1C1AFBE43408}">
      <dgm:prSet/>
      <dgm:spPr/>
      <dgm:t>
        <a:bodyPr/>
        <a:lstStyle/>
        <a:p>
          <a:endParaRPr lang="en-US"/>
        </a:p>
      </dgm:t>
    </dgm:pt>
    <dgm:pt modelId="{D42DFE7A-B1CF-4068-8F2F-8AC543702334}" type="pres">
      <dgm:prSet presAssocID="{F4810543-C4A6-4673-8F03-C3E87E3605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1B3E6E-581F-47BE-9EEB-4F89352B96D3}" type="pres">
      <dgm:prSet presAssocID="{E4B1332B-02A9-4A4A-B35E-2E0E139432A7}" presName="arrow" presStyleLbl="node1" presStyleIdx="0" presStyleCnt="2" custRadScaleRad="62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BB2B70-0866-4BB6-B65D-2E3FF493663E}" type="pres">
      <dgm:prSet presAssocID="{A253C5A7-C5D7-4519-8DB7-D53F684E6154}" presName="arrow" presStyleLbl="node1" presStyleIdx="1" presStyleCnt="2" custRadScaleRad="687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8D77BE-3958-4A14-8D60-1C1AFBE43408}" srcId="{F4810543-C4A6-4673-8F03-C3E87E360580}" destId="{A253C5A7-C5D7-4519-8DB7-D53F684E6154}" srcOrd="1" destOrd="0" parTransId="{2F9AF12D-1756-4151-B6DB-F19C1CE99BA1}" sibTransId="{116E456F-AAA6-43B4-B5B7-3B91BD2B24D6}"/>
    <dgm:cxn modelId="{BCAE5F17-B1AD-48EE-8C26-C4547EE7A416}" srcId="{F4810543-C4A6-4673-8F03-C3E87E360580}" destId="{E4B1332B-02A9-4A4A-B35E-2E0E139432A7}" srcOrd="0" destOrd="0" parTransId="{127BA2DA-3D99-4370-B614-7AECBA7E578D}" sibTransId="{E06FCD63-BCA8-4DC3-8031-4D239DA4D206}"/>
    <dgm:cxn modelId="{07356FBB-22A7-4A21-871F-4F960305CE64}" type="presOf" srcId="{E4B1332B-02A9-4A4A-B35E-2E0E139432A7}" destId="{3C1B3E6E-581F-47BE-9EEB-4F89352B96D3}" srcOrd="0" destOrd="0" presId="urn:microsoft.com/office/officeart/2005/8/layout/arrow5"/>
    <dgm:cxn modelId="{49B183C8-F75A-49F5-892A-2BC99D057E2B}" type="presOf" srcId="{F4810543-C4A6-4673-8F03-C3E87E360580}" destId="{D42DFE7A-B1CF-4068-8F2F-8AC543702334}" srcOrd="0" destOrd="0" presId="urn:microsoft.com/office/officeart/2005/8/layout/arrow5"/>
    <dgm:cxn modelId="{29D5D3C8-CB21-4F0F-8907-308FD79112E0}" type="presOf" srcId="{A253C5A7-C5D7-4519-8DB7-D53F684E6154}" destId="{86BB2B70-0866-4BB6-B65D-2E3FF493663E}" srcOrd="0" destOrd="0" presId="urn:microsoft.com/office/officeart/2005/8/layout/arrow5"/>
    <dgm:cxn modelId="{DD82214B-5650-45F4-82D7-7B1ED48B3943}" type="presParOf" srcId="{D42DFE7A-B1CF-4068-8F2F-8AC543702334}" destId="{3C1B3E6E-581F-47BE-9EEB-4F89352B96D3}" srcOrd="0" destOrd="0" presId="urn:microsoft.com/office/officeart/2005/8/layout/arrow5"/>
    <dgm:cxn modelId="{FB13FA94-AACD-473F-AE0C-98CA5B373607}" type="presParOf" srcId="{D42DFE7A-B1CF-4068-8F2F-8AC543702334}" destId="{86BB2B70-0866-4BB6-B65D-2E3FF493663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45C9882-36D1-4CD2-8739-BC5CB799AD2E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B24FF4-F4FA-43CD-BF52-6E74819D808A}">
      <dgm:prSet phldrT="[Text]" custT="1"/>
      <dgm:spPr/>
      <dgm:t>
        <a:bodyPr/>
        <a:lstStyle/>
        <a:p>
          <a:r>
            <a:rPr lang="en-US" sz="3600" dirty="0" smtClean="0"/>
            <a:t>Entertain</a:t>
          </a:r>
          <a:endParaRPr lang="en-US" sz="3600" dirty="0"/>
        </a:p>
      </dgm:t>
    </dgm:pt>
    <dgm:pt modelId="{DE47D636-893C-4BEF-850B-E86B843F31C1}" type="parTrans" cxnId="{7C3F8662-4FBE-47F0-8ADB-785B1EDCBA43}">
      <dgm:prSet/>
      <dgm:spPr/>
      <dgm:t>
        <a:bodyPr/>
        <a:lstStyle/>
        <a:p>
          <a:endParaRPr lang="en-US"/>
        </a:p>
      </dgm:t>
    </dgm:pt>
    <dgm:pt modelId="{EC121DE3-D4B4-485C-9263-10FCF27138E8}" type="sibTrans" cxnId="{7C3F8662-4FBE-47F0-8ADB-785B1EDCBA43}">
      <dgm:prSet/>
      <dgm:spPr/>
      <dgm:t>
        <a:bodyPr/>
        <a:lstStyle/>
        <a:p>
          <a:endParaRPr lang="en-US"/>
        </a:p>
      </dgm:t>
    </dgm:pt>
    <dgm:pt modelId="{255D68B5-1CDA-462A-BADE-847227E03616}">
      <dgm:prSet phldrT="[Text]" custT="1"/>
      <dgm:spPr/>
      <dgm:t>
        <a:bodyPr/>
        <a:lstStyle/>
        <a:p>
          <a:r>
            <a:rPr lang="en-US" sz="3600" dirty="0" smtClean="0"/>
            <a:t>Educate</a:t>
          </a:r>
          <a:endParaRPr lang="en-US" sz="3600" dirty="0"/>
        </a:p>
      </dgm:t>
    </dgm:pt>
    <dgm:pt modelId="{63CEB83A-A6EB-4217-9A0D-00E35B63907B}" type="parTrans" cxnId="{4C43DEA1-AE0D-4002-9820-07D2D4708694}">
      <dgm:prSet/>
      <dgm:spPr/>
      <dgm:t>
        <a:bodyPr/>
        <a:lstStyle/>
        <a:p>
          <a:endParaRPr lang="en-US"/>
        </a:p>
      </dgm:t>
    </dgm:pt>
    <dgm:pt modelId="{B9E6CF9F-5F57-4F50-B90C-BEC33F6515DD}" type="sibTrans" cxnId="{4C43DEA1-AE0D-4002-9820-07D2D4708694}">
      <dgm:prSet/>
      <dgm:spPr/>
      <dgm:t>
        <a:bodyPr/>
        <a:lstStyle/>
        <a:p>
          <a:endParaRPr lang="en-US"/>
        </a:p>
      </dgm:t>
    </dgm:pt>
    <dgm:pt modelId="{0C06CBD7-74AF-4E02-8F1F-A2895737375E}">
      <dgm:prSet phldrT="[Text]" custT="1"/>
      <dgm:spPr/>
      <dgm:t>
        <a:bodyPr/>
        <a:lstStyle/>
        <a:p>
          <a:r>
            <a:rPr lang="en-US" sz="3600" dirty="0" smtClean="0"/>
            <a:t>Inform</a:t>
          </a:r>
          <a:endParaRPr lang="en-US" sz="3600" dirty="0"/>
        </a:p>
      </dgm:t>
    </dgm:pt>
    <dgm:pt modelId="{976B3E89-4987-4DFD-BF96-8D620C49F004}" type="parTrans" cxnId="{750182D2-4806-4BD3-8C1B-674243B4F47B}">
      <dgm:prSet/>
      <dgm:spPr/>
      <dgm:t>
        <a:bodyPr/>
        <a:lstStyle/>
        <a:p>
          <a:endParaRPr lang="en-US"/>
        </a:p>
      </dgm:t>
    </dgm:pt>
    <dgm:pt modelId="{F8CFAD24-F35A-41D4-AF3C-C43E9A54BD4A}" type="sibTrans" cxnId="{750182D2-4806-4BD3-8C1B-674243B4F47B}">
      <dgm:prSet/>
      <dgm:spPr/>
      <dgm:t>
        <a:bodyPr/>
        <a:lstStyle/>
        <a:p>
          <a:endParaRPr lang="en-US"/>
        </a:p>
      </dgm:t>
    </dgm:pt>
    <dgm:pt modelId="{289068DB-9413-4C9B-919A-E085024BC707}" type="pres">
      <dgm:prSet presAssocID="{145C9882-36D1-4CD2-8739-BC5CB799AD2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193DB1-7066-42A1-A2E6-7AB4E155C5E7}" type="pres">
      <dgm:prSet presAssocID="{FFB24FF4-F4FA-43CD-BF52-6E74819D808A}" presName="parentLin" presStyleCnt="0"/>
      <dgm:spPr/>
    </dgm:pt>
    <dgm:pt modelId="{4306FD54-5C92-4090-8F4F-86AC5995A5D7}" type="pres">
      <dgm:prSet presAssocID="{FFB24FF4-F4FA-43CD-BF52-6E74819D808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2C87685-C852-4ED9-8B3A-E4265FCC2399}" type="pres">
      <dgm:prSet presAssocID="{FFB24FF4-F4FA-43CD-BF52-6E74819D808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71EB7-56E7-448A-BE28-8AC75FBA0306}" type="pres">
      <dgm:prSet presAssocID="{FFB24FF4-F4FA-43CD-BF52-6E74819D808A}" presName="negativeSpace" presStyleCnt="0"/>
      <dgm:spPr/>
    </dgm:pt>
    <dgm:pt modelId="{E99B98B0-95D7-4F1C-AFB3-3A5875FF1EEB}" type="pres">
      <dgm:prSet presAssocID="{FFB24FF4-F4FA-43CD-BF52-6E74819D808A}" presName="childText" presStyleLbl="conFgAcc1" presStyleIdx="0" presStyleCnt="3">
        <dgm:presLayoutVars>
          <dgm:bulletEnabled val="1"/>
        </dgm:presLayoutVars>
      </dgm:prSet>
      <dgm:spPr/>
    </dgm:pt>
    <dgm:pt modelId="{65098F33-EDCA-4554-8872-200A375F4CDE}" type="pres">
      <dgm:prSet presAssocID="{EC121DE3-D4B4-485C-9263-10FCF27138E8}" presName="spaceBetweenRectangles" presStyleCnt="0"/>
      <dgm:spPr/>
    </dgm:pt>
    <dgm:pt modelId="{27B47021-A47D-4D5C-99F4-11C921D568B4}" type="pres">
      <dgm:prSet presAssocID="{255D68B5-1CDA-462A-BADE-847227E03616}" presName="parentLin" presStyleCnt="0"/>
      <dgm:spPr/>
    </dgm:pt>
    <dgm:pt modelId="{6BE97462-15D0-497B-BEEA-1C561CFC01E7}" type="pres">
      <dgm:prSet presAssocID="{255D68B5-1CDA-462A-BADE-847227E0361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F94D18D-91CF-4C21-A853-C774EA1AC116}" type="pres">
      <dgm:prSet presAssocID="{255D68B5-1CDA-462A-BADE-847227E0361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D4175-AC9D-4D1B-B7EA-1CE4A360431F}" type="pres">
      <dgm:prSet presAssocID="{255D68B5-1CDA-462A-BADE-847227E03616}" presName="negativeSpace" presStyleCnt="0"/>
      <dgm:spPr/>
    </dgm:pt>
    <dgm:pt modelId="{2361684D-D241-4886-93E0-97C951A2D5E0}" type="pres">
      <dgm:prSet presAssocID="{255D68B5-1CDA-462A-BADE-847227E03616}" presName="childText" presStyleLbl="conFgAcc1" presStyleIdx="1" presStyleCnt="3">
        <dgm:presLayoutVars>
          <dgm:bulletEnabled val="1"/>
        </dgm:presLayoutVars>
      </dgm:prSet>
      <dgm:spPr/>
    </dgm:pt>
    <dgm:pt modelId="{E63BFEDD-9027-431F-80FE-0D3CF2E81F94}" type="pres">
      <dgm:prSet presAssocID="{B9E6CF9F-5F57-4F50-B90C-BEC33F6515DD}" presName="spaceBetweenRectangles" presStyleCnt="0"/>
      <dgm:spPr/>
    </dgm:pt>
    <dgm:pt modelId="{324280DE-B064-4E96-98E8-D6DD92E52C86}" type="pres">
      <dgm:prSet presAssocID="{0C06CBD7-74AF-4E02-8F1F-A2895737375E}" presName="parentLin" presStyleCnt="0"/>
      <dgm:spPr/>
    </dgm:pt>
    <dgm:pt modelId="{7106213A-8AB6-4042-A786-784446110018}" type="pres">
      <dgm:prSet presAssocID="{0C06CBD7-74AF-4E02-8F1F-A2895737375E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FA7654B-764C-450D-B335-C6D8BF27A871}" type="pres">
      <dgm:prSet presAssocID="{0C06CBD7-74AF-4E02-8F1F-A2895737375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334335-8E77-4A8C-9F82-CE33319A06D5}" type="pres">
      <dgm:prSet presAssocID="{0C06CBD7-74AF-4E02-8F1F-A2895737375E}" presName="negativeSpace" presStyleCnt="0"/>
      <dgm:spPr/>
    </dgm:pt>
    <dgm:pt modelId="{445ADDB5-567E-4297-8ECF-D994F866C217}" type="pres">
      <dgm:prSet presAssocID="{0C06CBD7-74AF-4E02-8F1F-A2895737375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E0C2B31-7A3F-4326-8CD5-A1E6BE957D80}" type="presOf" srcId="{FFB24FF4-F4FA-43CD-BF52-6E74819D808A}" destId="{4306FD54-5C92-4090-8F4F-86AC5995A5D7}" srcOrd="0" destOrd="0" presId="urn:microsoft.com/office/officeart/2005/8/layout/list1"/>
    <dgm:cxn modelId="{7C3F8662-4FBE-47F0-8ADB-785B1EDCBA43}" srcId="{145C9882-36D1-4CD2-8739-BC5CB799AD2E}" destId="{FFB24FF4-F4FA-43CD-BF52-6E74819D808A}" srcOrd="0" destOrd="0" parTransId="{DE47D636-893C-4BEF-850B-E86B843F31C1}" sibTransId="{EC121DE3-D4B4-485C-9263-10FCF27138E8}"/>
    <dgm:cxn modelId="{4C43DEA1-AE0D-4002-9820-07D2D4708694}" srcId="{145C9882-36D1-4CD2-8739-BC5CB799AD2E}" destId="{255D68B5-1CDA-462A-BADE-847227E03616}" srcOrd="1" destOrd="0" parTransId="{63CEB83A-A6EB-4217-9A0D-00E35B63907B}" sibTransId="{B9E6CF9F-5F57-4F50-B90C-BEC33F6515DD}"/>
    <dgm:cxn modelId="{8CD12F13-14E0-4C6D-9736-6C7AE6F1ABD1}" type="presOf" srcId="{FFB24FF4-F4FA-43CD-BF52-6E74819D808A}" destId="{B2C87685-C852-4ED9-8B3A-E4265FCC2399}" srcOrd="1" destOrd="0" presId="urn:microsoft.com/office/officeart/2005/8/layout/list1"/>
    <dgm:cxn modelId="{F0B93DE8-3CD0-4F71-BE9C-E70036D44D4D}" type="presOf" srcId="{0C06CBD7-74AF-4E02-8F1F-A2895737375E}" destId="{5FA7654B-764C-450D-B335-C6D8BF27A871}" srcOrd="1" destOrd="0" presId="urn:microsoft.com/office/officeart/2005/8/layout/list1"/>
    <dgm:cxn modelId="{62CBF0E4-C6E1-460C-9CDF-0B4500786A02}" type="presOf" srcId="{0C06CBD7-74AF-4E02-8F1F-A2895737375E}" destId="{7106213A-8AB6-4042-A786-784446110018}" srcOrd="0" destOrd="0" presId="urn:microsoft.com/office/officeart/2005/8/layout/list1"/>
    <dgm:cxn modelId="{5EA1CFE8-C568-4280-A110-84BC1EEA9779}" type="presOf" srcId="{145C9882-36D1-4CD2-8739-BC5CB799AD2E}" destId="{289068DB-9413-4C9B-919A-E085024BC707}" srcOrd="0" destOrd="0" presId="urn:microsoft.com/office/officeart/2005/8/layout/list1"/>
    <dgm:cxn modelId="{F4B85B3B-2E9D-423C-9A53-DC25ADD95A53}" type="presOf" srcId="{255D68B5-1CDA-462A-BADE-847227E03616}" destId="{6BE97462-15D0-497B-BEEA-1C561CFC01E7}" srcOrd="0" destOrd="0" presId="urn:microsoft.com/office/officeart/2005/8/layout/list1"/>
    <dgm:cxn modelId="{9E955620-E520-4EB0-B6CD-C9940134AACA}" type="presOf" srcId="{255D68B5-1CDA-462A-BADE-847227E03616}" destId="{CF94D18D-91CF-4C21-A853-C774EA1AC116}" srcOrd="1" destOrd="0" presId="urn:microsoft.com/office/officeart/2005/8/layout/list1"/>
    <dgm:cxn modelId="{750182D2-4806-4BD3-8C1B-674243B4F47B}" srcId="{145C9882-36D1-4CD2-8739-BC5CB799AD2E}" destId="{0C06CBD7-74AF-4E02-8F1F-A2895737375E}" srcOrd="2" destOrd="0" parTransId="{976B3E89-4987-4DFD-BF96-8D620C49F004}" sibTransId="{F8CFAD24-F35A-41D4-AF3C-C43E9A54BD4A}"/>
    <dgm:cxn modelId="{6558D442-B1CF-4C96-9EB9-34B769788BC7}" type="presParOf" srcId="{289068DB-9413-4C9B-919A-E085024BC707}" destId="{97193DB1-7066-42A1-A2E6-7AB4E155C5E7}" srcOrd="0" destOrd="0" presId="urn:microsoft.com/office/officeart/2005/8/layout/list1"/>
    <dgm:cxn modelId="{C6282435-3089-41A0-A201-CB0880F90C2C}" type="presParOf" srcId="{97193DB1-7066-42A1-A2E6-7AB4E155C5E7}" destId="{4306FD54-5C92-4090-8F4F-86AC5995A5D7}" srcOrd="0" destOrd="0" presId="urn:microsoft.com/office/officeart/2005/8/layout/list1"/>
    <dgm:cxn modelId="{E95351B9-0072-4A39-9D7A-361DE819F0DD}" type="presParOf" srcId="{97193DB1-7066-42A1-A2E6-7AB4E155C5E7}" destId="{B2C87685-C852-4ED9-8B3A-E4265FCC2399}" srcOrd="1" destOrd="0" presId="urn:microsoft.com/office/officeart/2005/8/layout/list1"/>
    <dgm:cxn modelId="{E244AB24-FE81-4213-8076-938842165D6A}" type="presParOf" srcId="{289068DB-9413-4C9B-919A-E085024BC707}" destId="{E5F71EB7-56E7-448A-BE28-8AC75FBA0306}" srcOrd="1" destOrd="0" presId="urn:microsoft.com/office/officeart/2005/8/layout/list1"/>
    <dgm:cxn modelId="{1BF3782D-216B-47D9-BEE4-91938F9C9868}" type="presParOf" srcId="{289068DB-9413-4C9B-919A-E085024BC707}" destId="{E99B98B0-95D7-4F1C-AFB3-3A5875FF1EEB}" srcOrd="2" destOrd="0" presId="urn:microsoft.com/office/officeart/2005/8/layout/list1"/>
    <dgm:cxn modelId="{BD6F1596-034B-4296-9F09-24A96BEF38E2}" type="presParOf" srcId="{289068DB-9413-4C9B-919A-E085024BC707}" destId="{65098F33-EDCA-4554-8872-200A375F4CDE}" srcOrd="3" destOrd="0" presId="urn:microsoft.com/office/officeart/2005/8/layout/list1"/>
    <dgm:cxn modelId="{05FE01C5-91AB-48CE-A4CB-538CE7D5431A}" type="presParOf" srcId="{289068DB-9413-4C9B-919A-E085024BC707}" destId="{27B47021-A47D-4D5C-99F4-11C921D568B4}" srcOrd="4" destOrd="0" presId="urn:microsoft.com/office/officeart/2005/8/layout/list1"/>
    <dgm:cxn modelId="{B52544F0-5D63-4FDD-B3C2-333999190DAA}" type="presParOf" srcId="{27B47021-A47D-4D5C-99F4-11C921D568B4}" destId="{6BE97462-15D0-497B-BEEA-1C561CFC01E7}" srcOrd="0" destOrd="0" presId="urn:microsoft.com/office/officeart/2005/8/layout/list1"/>
    <dgm:cxn modelId="{A7F1C07E-8350-42CB-900E-7E4524CB3FED}" type="presParOf" srcId="{27B47021-A47D-4D5C-99F4-11C921D568B4}" destId="{CF94D18D-91CF-4C21-A853-C774EA1AC116}" srcOrd="1" destOrd="0" presId="urn:microsoft.com/office/officeart/2005/8/layout/list1"/>
    <dgm:cxn modelId="{3BA9637D-E9C5-4D75-9F9D-09BB4A46931A}" type="presParOf" srcId="{289068DB-9413-4C9B-919A-E085024BC707}" destId="{DC0D4175-AC9D-4D1B-B7EA-1CE4A360431F}" srcOrd="5" destOrd="0" presId="urn:microsoft.com/office/officeart/2005/8/layout/list1"/>
    <dgm:cxn modelId="{7F5CB132-E297-470B-996F-433AA299CE3B}" type="presParOf" srcId="{289068DB-9413-4C9B-919A-E085024BC707}" destId="{2361684D-D241-4886-93E0-97C951A2D5E0}" srcOrd="6" destOrd="0" presId="urn:microsoft.com/office/officeart/2005/8/layout/list1"/>
    <dgm:cxn modelId="{FB71A4C7-7B43-441B-8D33-26D692C11D0F}" type="presParOf" srcId="{289068DB-9413-4C9B-919A-E085024BC707}" destId="{E63BFEDD-9027-431F-80FE-0D3CF2E81F94}" srcOrd="7" destOrd="0" presId="urn:microsoft.com/office/officeart/2005/8/layout/list1"/>
    <dgm:cxn modelId="{0C913E3D-FC57-4674-8AFB-107AF9A02755}" type="presParOf" srcId="{289068DB-9413-4C9B-919A-E085024BC707}" destId="{324280DE-B064-4E96-98E8-D6DD92E52C86}" srcOrd="8" destOrd="0" presId="urn:microsoft.com/office/officeart/2005/8/layout/list1"/>
    <dgm:cxn modelId="{A4D3309D-FCB1-420C-9EC6-DA5942759DD5}" type="presParOf" srcId="{324280DE-B064-4E96-98E8-D6DD92E52C86}" destId="{7106213A-8AB6-4042-A786-784446110018}" srcOrd="0" destOrd="0" presId="urn:microsoft.com/office/officeart/2005/8/layout/list1"/>
    <dgm:cxn modelId="{C71C7597-5E2D-44AB-83E5-AD89910FEA61}" type="presParOf" srcId="{324280DE-B064-4E96-98E8-D6DD92E52C86}" destId="{5FA7654B-764C-450D-B335-C6D8BF27A871}" srcOrd="1" destOrd="0" presId="urn:microsoft.com/office/officeart/2005/8/layout/list1"/>
    <dgm:cxn modelId="{EB1BF6D3-8E5E-4E7D-BBB3-2B3A5F268A5D}" type="presParOf" srcId="{289068DB-9413-4C9B-919A-E085024BC707}" destId="{3E334335-8E77-4A8C-9F82-CE33319A06D5}" srcOrd="9" destOrd="0" presId="urn:microsoft.com/office/officeart/2005/8/layout/list1"/>
    <dgm:cxn modelId="{2DB193FF-C03B-4638-8249-A7AFE4AFF825}" type="presParOf" srcId="{289068DB-9413-4C9B-919A-E085024BC707}" destId="{445ADDB5-567E-4297-8ECF-D994F866C21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F88F4F-F07A-4A1B-A80A-88634F902E45}" type="doc">
      <dgm:prSet loTypeId="urn:microsoft.com/office/officeart/2005/8/layout/arrow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2A88A7-FDEC-4E1A-9818-16664872CEB9}">
      <dgm:prSet phldrT="[Text]" custT="1"/>
      <dgm:spPr/>
      <dgm:t>
        <a:bodyPr/>
        <a:lstStyle/>
        <a:p>
          <a:r>
            <a:rPr lang="en-US" sz="3600" dirty="0" smtClean="0"/>
            <a:t>Profiles</a:t>
          </a:r>
          <a:endParaRPr lang="en-US" sz="3600" dirty="0"/>
        </a:p>
      </dgm:t>
    </dgm:pt>
    <dgm:pt modelId="{16A776B6-BA16-4BA8-BD14-35CA5C3D4827}" type="parTrans" cxnId="{B4A43599-E7D8-4AE2-824C-F0AF76BDD817}">
      <dgm:prSet/>
      <dgm:spPr/>
      <dgm:t>
        <a:bodyPr/>
        <a:lstStyle/>
        <a:p>
          <a:endParaRPr lang="en-US"/>
        </a:p>
      </dgm:t>
    </dgm:pt>
    <dgm:pt modelId="{FCCD4FAC-9F0C-4395-B2E7-4A420D964132}" type="sibTrans" cxnId="{B4A43599-E7D8-4AE2-824C-F0AF76BDD817}">
      <dgm:prSet/>
      <dgm:spPr/>
      <dgm:t>
        <a:bodyPr/>
        <a:lstStyle/>
        <a:p>
          <a:endParaRPr lang="en-US"/>
        </a:p>
      </dgm:t>
    </dgm:pt>
    <dgm:pt modelId="{6B789A23-4F69-458C-AFBF-6029618DA9A9}">
      <dgm:prSet phldrT="[Text]" custT="1"/>
      <dgm:spPr/>
      <dgm:t>
        <a:bodyPr/>
        <a:lstStyle/>
        <a:p>
          <a:r>
            <a:rPr lang="en-US" sz="3600" dirty="0" smtClean="0"/>
            <a:t>Pages</a:t>
          </a:r>
          <a:endParaRPr lang="en-US" sz="3600" dirty="0"/>
        </a:p>
      </dgm:t>
    </dgm:pt>
    <dgm:pt modelId="{AC1A6D59-F9C3-4D72-B869-9328B28D8EBA}" type="parTrans" cxnId="{D8080FD9-A03A-4850-8B31-70D1E96AAF44}">
      <dgm:prSet/>
      <dgm:spPr/>
      <dgm:t>
        <a:bodyPr/>
        <a:lstStyle/>
        <a:p>
          <a:endParaRPr lang="en-US"/>
        </a:p>
      </dgm:t>
    </dgm:pt>
    <dgm:pt modelId="{D3DBF782-FC97-4B54-BB29-6AB5F74E8E37}" type="sibTrans" cxnId="{D8080FD9-A03A-4850-8B31-70D1E96AAF44}">
      <dgm:prSet/>
      <dgm:spPr/>
      <dgm:t>
        <a:bodyPr/>
        <a:lstStyle/>
        <a:p>
          <a:endParaRPr lang="en-US"/>
        </a:p>
      </dgm:t>
    </dgm:pt>
    <dgm:pt modelId="{D539ABE8-82CD-4918-87EE-E7BC4B421D1D}">
      <dgm:prSet custT="1"/>
      <dgm:spPr/>
      <dgm:t>
        <a:bodyPr/>
        <a:lstStyle/>
        <a:p>
          <a:r>
            <a:rPr lang="en-US" sz="2800" dirty="0" smtClean="0"/>
            <a:t>Personal</a:t>
          </a:r>
          <a:endParaRPr lang="en-US" sz="2800" dirty="0"/>
        </a:p>
      </dgm:t>
    </dgm:pt>
    <dgm:pt modelId="{630206A9-E2FE-4A38-9D3F-03B9E1A38BBA}" type="parTrans" cxnId="{6563F7FA-A587-43C3-8D4B-8CD8D7BFCCEB}">
      <dgm:prSet/>
      <dgm:spPr/>
      <dgm:t>
        <a:bodyPr/>
        <a:lstStyle/>
        <a:p>
          <a:endParaRPr lang="en-US"/>
        </a:p>
      </dgm:t>
    </dgm:pt>
    <dgm:pt modelId="{CF474B82-13B1-453A-A7D8-16BCF91E9C09}" type="sibTrans" cxnId="{6563F7FA-A587-43C3-8D4B-8CD8D7BFCCEB}">
      <dgm:prSet/>
      <dgm:spPr/>
      <dgm:t>
        <a:bodyPr/>
        <a:lstStyle/>
        <a:p>
          <a:endParaRPr lang="en-US"/>
        </a:p>
      </dgm:t>
    </dgm:pt>
    <dgm:pt modelId="{B0B0FAC4-FEC5-40C2-AC37-720CECB2EE3A}">
      <dgm:prSet custT="1"/>
      <dgm:spPr/>
      <dgm:t>
        <a:bodyPr/>
        <a:lstStyle/>
        <a:p>
          <a:r>
            <a:rPr lang="en-US" sz="2800" dirty="0" smtClean="0"/>
            <a:t>Business</a:t>
          </a:r>
          <a:endParaRPr lang="en-US" sz="3100" dirty="0"/>
        </a:p>
      </dgm:t>
    </dgm:pt>
    <dgm:pt modelId="{36FEEF83-616B-447D-A39F-88D672997814}" type="parTrans" cxnId="{5543D91E-E11C-4E1B-B58B-780081F1D951}">
      <dgm:prSet/>
      <dgm:spPr/>
      <dgm:t>
        <a:bodyPr/>
        <a:lstStyle/>
        <a:p>
          <a:endParaRPr lang="en-US"/>
        </a:p>
      </dgm:t>
    </dgm:pt>
    <dgm:pt modelId="{9E31B013-482D-4878-9A09-E03C75251501}" type="sibTrans" cxnId="{5543D91E-E11C-4E1B-B58B-780081F1D951}">
      <dgm:prSet/>
      <dgm:spPr/>
      <dgm:t>
        <a:bodyPr/>
        <a:lstStyle/>
        <a:p>
          <a:endParaRPr lang="en-US"/>
        </a:p>
      </dgm:t>
    </dgm:pt>
    <dgm:pt modelId="{3B0A8CAC-AE9A-45B5-A0AE-98835150B8CC}" type="pres">
      <dgm:prSet presAssocID="{85F88F4F-F07A-4A1B-A80A-88634F902E4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FEEE96-4015-4DC6-881A-85D395F1201A}" type="pres">
      <dgm:prSet presAssocID="{D42A88A7-FDEC-4E1A-9818-16664872CEB9}" presName="upArrow" presStyleLbl="node1" presStyleIdx="0" presStyleCnt="2"/>
      <dgm:spPr/>
    </dgm:pt>
    <dgm:pt modelId="{F2774839-749F-4CD3-AA7C-A3ABE48B9311}" type="pres">
      <dgm:prSet presAssocID="{D42A88A7-FDEC-4E1A-9818-16664872CEB9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262D25-4BEE-4AA2-A22C-DF8F3B93A2FA}" type="pres">
      <dgm:prSet presAssocID="{6B789A23-4F69-458C-AFBF-6029618DA9A9}" presName="downArrow" presStyleLbl="node1" presStyleIdx="1" presStyleCnt="2"/>
      <dgm:spPr/>
    </dgm:pt>
    <dgm:pt modelId="{FE00C577-45B6-41B3-86B0-532450FC286D}" type="pres">
      <dgm:prSet presAssocID="{6B789A23-4F69-458C-AFBF-6029618DA9A9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A43599-E7D8-4AE2-824C-F0AF76BDD817}" srcId="{85F88F4F-F07A-4A1B-A80A-88634F902E45}" destId="{D42A88A7-FDEC-4E1A-9818-16664872CEB9}" srcOrd="0" destOrd="0" parTransId="{16A776B6-BA16-4BA8-BD14-35CA5C3D4827}" sibTransId="{FCCD4FAC-9F0C-4395-B2E7-4A420D964132}"/>
    <dgm:cxn modelId="{D8080FD9-A03A-4850-8B31-70D1E96AAF44}" srcId="{85F88F4F-F07A-4A1B-A80A-88634F902E45}" destId="{6B789A23-4F69-458C-AFBF-6029618DA9A9}" srcOrd="1" destOrd="0" parTransId="{AC1A6D59-F9C3-4D72-B869-9328B28D8EBA}" sibTransId="{D3DBF782-FC97-4B54-BB29-6AB5F74E8E37}"/>
    <dgm:cxn modelId="{8ED0C496-B5A4-46C9-A946-1D3007AB9BB2}" type="presOf" srcId="{D539ABE8-82CD-4918-87EE-E7BC4B421D1D}" destId="{F2774839-749F-4CD3-AA7C-A3ABE48B9311}" srcOrd="0" destOrd="1" presId="urn:microsoft.com/office/officeart/2005/8/layout/arrow4"/>
    <dgm:cxn modelId="{BC1F1A8C-E619-471D-86D7-1F090ABE586F}" type="presOf" srcId="{D42A88A7-FDEC-4E1A-9818-16664872CEB9}" destId="{F2774839-749F-4CD3-AA7C-A3ABE48B9311}" srcOrd="0" destOrd="0" presId="urn:microsoft.com/office/officeart/2005/8/layout/arrow4"/>
    <dgm:cxn modelId="{6563F7FA-A587-43C3-8D4B-8CD8D7BFCCEB}" srcId="{D42A88A7-FDEC-4E1A-9818-16664872CEB9}" destId="{D539ABE8-82CD-4918-87EE-E7BC4B421D1D}" srcOrd="0" destOrd="0" parTransId="{630206A9-E2FE-4A38-9D3F-03B9E1A38BBA}" sibTransId="{CF474B82-13B1-453A-A7D8-16BCF91E9C09}"/>
    <dgm:cxn modelId="{6CAE93AA-25A9-44CB-9666-24400777FDDE}" type="presOf" srcId="{6B789A23-4F69-458C-AFBF-6029618DA9A9}" destId="{FE00C577-45B6-41B3-86B0-532450FC286D}" srcOrd="0" destOrd="0" presId="urn:microsoft.com/office/officeart/2005/8/layout/arrow4"/>
    <dgm:cxn modelId="{5543D91E-E11C-4E1B-B58B-780081F1D951}" srcId="{6B789A23-4F69-458C-AFBF-6029618DA9A9}" destId="{B0B0FAC4-FEC5-40C2-AC37-720CECB2EE3A}" srcOrd="0" destOrd="0" parTransId="{36FEEF83-616B-447D-A39F-88D672997814}" sibTransId="{9E31B013-482D-4878-9A09-E03C75251501}"/>
    <dgm:cxn modelId="{28B522DC-26D7-4568-A328-C9B1501EA4F2}" type="presOf" srcId="{B0B0FAC4-FEC5-40C2-AC37-720CECB2EE3A}" destId="{FE00C577-45B6-41B3-86B0-532450FC286D}" srcOrd="0" destOrd="1" presId="urn:microsoft.com/office/officeart/2005/8/layout/arrow4"/>
    <dgm:cxn modelId="{E191C1B5-7AB1-4F29-AAD4-373DD555950E}" type="presOf" srcId="{85F88F4F-F07A-4A1B-A80A-88634F902E45}" destId="{3B0A8CAC-AE9A-45B5-A0AE-98835150B8CC}" srcOrd="0" destOrd="0" presId="urn:microsoft.com/office/officeart/2005/8/layout/arrow4"/>
    <dgm:cxn modelId="{79AECF5E-5AC8-4C3E-9D07-AF62A05795FD}" type="presParOf" srcId="{3B0A8CAC-AE9A-45B5-A0AE-98835150B8CC}" destId="{51FEEE96-4015-4DC6-881A-85D395F1201A}" srcOrd="0" destOrd="0" presId="urn:microsoft.com/office/officeart/2005/8/layout/arrow4"/>
    <dgm:cxn modelId="{C126BF1D-41D1-491E-B54E-354267CFA0F1}" type="presParOf" srcId="{3B0A8CAC-AE9A-45B5-A0AE-98835150B8CC}" destId="{F2774839-749F-4CD3-AA7C-A3ABE48B9311}" srcOrd="1" destOrd="0" presId="urn:microsoft.com/office/officeart/2005/8/layout/arrow4"/>
    <dgm:cxn modelId="{DDB63CA8-C487-4E3D-A394-42832AD7BBCB}" type="presParOf" srcId="{3B0A8CAC-AE9A-45B5-A0AE-98835150B8CC}" destId="{C2262D25-4BEE-4AA2-A22C-DF8F3B93A2FA}" srcOrd="2" destOrd="0" presId="urn:microsoft.com/office/officeart/2005/8/layout/arrow4"/>
    <dgm:cxn modelId="{AF53E520-E0D0-4D73-8E4E-C6C77C78BB6A}" type="presParOf" srcId="{3B0A8CAC-AE9A-45B5-A0AE-98835150B8CC}" destId="{FE00C577-45B6-41B3-86B0-532450FC286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711E10-7144-4C60-81EC-E101D233C659}">
      <dsp:nvSpPr>
        <dsp:cNvPr id="0" name=""/>
        <dsp:cNvSpPr/>
      </dsp:nvSpPr>
      <dsp:spPr>
        <a:xfrm>
          <a:off x="0" y="11114"/>
          <a:ext cx="8153400" cy="9582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Audience</a:t>
          </a:r>
          <a:endParaRPr lang="en-US" sz="4000" kern="1200" dirty="0"/>
        </a:p>
      </dsp:txBody>
      <dsp:txXfrm>
        <a:off x="0" y="11114"/>
        <a:ext cx="8153400" cy="958230"/>
      </dsp:txXfrm>
    </dsp:sp>
    <dsp:sp modelId="{5D238444-23D9-4DCA-A552-0C6A2828C725}">
      <dsp:nvSpPr>
        <dsp:cNvPr id="0" name=""/>
        <dsp:cNvSpPr/>
      </dsp:nvSpPr>
      <dsp:spPr>
        <a:xfrm>
          <a:off x="0" y="1006784"/>
          <a:ext cx="8153400" cy="9582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Message</a:t>
          </a:r>
          <a:endParaRPr lang="en-US" sz="4000" kern="1200" dirty="0"/>
        </a:p>
      </dsp:txBody>
      <dsp:txXfrm>
        <a:off x="0" y="1006784"/>
        <a:ext cx="8153400" cy="958230"/>
      </dsp:txXfrm>
    </dsp:sp>
    <dsp:sp modelId="{0E9F0FBC-CB65-433C-A7B5-01F8B91ABA6E}">
      <dsp:nvSpPr>
        <dsp:cNvPr id="0" name=""/>
        <dsp:cNvSpPr/>
      </dsp:nvSpPr>
      <dsp:spPr>
        <a:xfrm>
          <a:off x="0" y="2002454"/>
          <a:ext cx="8153400" cy="9582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Offer</a:t>
          </a:r>
          <a:endParaRPr lang="en-US" sz="4000" kern="1200" dirty="0"/>
        </a:p>
      </dsp:txBody>
      <dsp:txXfrm>
        <a:off x="0" y="2002454"/>
        <a:ext cx="8153400" cy="95823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9B98B0-95D7-4F1C-AFB3-3A5875FF1EEB}">
      <dsp:nvSpPr>
        <dsp:cNvPr id="0" name=""/>
        <dsp:cNvSpPr/>
      </dsp:nvSpPr>
      <dsp:spPr>
        <a:xfrm>
          <a:off x="0" y="344564"/>
          <a:ext cx="3886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C87685-C852-4ED9-8B3A-E4265FCC2399}">
      <dsp:nvSpPr>
        <dsp:cNvPr id="0" name=""/>
        <dsp:cNvSpPr/>
      </dsp:nvSpPr>
      <dsp:spPr>
        <a:xfrm>
          <a:off x="228599" y="0"/>
          <a:ext cx="272034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22" tIns="0" rIns="102822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Personalize</a:t>
          </a:r>
          <a:endParaRPr lang="en-US" sz="3600" kern="1200" dirty="0"/>
        </a:p>
      </dsp:txBody>
      <dsp:txXfrm>
        <a:off x="228599" y="0"/>
        <a:ext cx="2720340" cy="649440"/>
      </dsp:txXfrm>
    </dsp:sp>
    <dsp:sp modelId="{2361684D-D241-4886-93E0-97C951A2D5E0}">
      <dsp:nvSpPr>
        <dsp:cNvPr id="0" name=""/>
        <dsp:cNvSpPr/>
      </dsp:nvSpPr>
      <dsp:spPr>
        <a:xfrm>
          <a:off x="0" y="1342484"/>
          <a:ext cx="3886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F94D18D-91CF-4C21-A853-C774EA1AC116}">
      <dsp:nvSpPr>
        <dsp:cNvPr id="0" name=""/>
        <dsp:cNvSpPr/>
      </dsp:nvSpPr>
      <dsp:spPr>
        <a:xfrm>
          <a:off x="194310" y="1017764"/>
          <a:ext cx="272034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22" tIns="0" rIns="102822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Up-to date</a:t>
          </a:r>
          <a:endParaRPr lang="en-US" sz="3600" kern="1200" dirty="0"/>
        </a:p>
      </dsp:txBody>
      <dsp:txXfrm>
        <a:off x="194310" y="1017764"/>
        <a:ext cx="2720340" cy="649440"/>
      </dsp:txXfrm>
    </dsp:sp>
    <dsp:sp modelId="{445ADDB5-567E-4297-8ECF-D994F866C217}">
      <dsp:nvSpPr>
        <dsp:cNvPr id="0" name=""/>
        <dsp:cNvSpPr/>
      </dsp:nvSpPr>
      <dsp:spPr>
        <a:xfrm>
          <a:off x="0" y="2340404"/>
          <a:ext cx="3886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A7654B-764C-450D-B335-C6D8BF27A871}">
      <dsp:nvSpPr>
        <dsp:cNvPr id="0" name=""/>
        <dsp:cNvSpPr/>
      </dsp:nvSpPr>
      <dsp:spPr>
        <a:xfrm>
          <a:off x="194310" y="2015684"/>
          <a:ext cx="272034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22" tIns="0" rIns="102822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Interact</a:t>
          </a:r>
          <a:endParaRPr lang="en-US" sz="3600" kern="1200" dirty="0"/>
        </a:p>
      </dsp:txBody>
      <dsp:txXfrm>
        <a:off x="194310" y="2015684"/>
        <a:ext cx="2720340" cy="6494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0AA266-9C6B-42B0-A103-C966CB2BD20D}">
      <dsp:nvSpPr>
        <dsp:cNvPr id="0" name=""/>
        <dsp:cNvSpPr/>
      </dsp:nvSpPr>
      <dsp:spPr>
        <a:xfrm>
          <a:off x="611504" y="0"/>
          <a:ext cx="6930390" cy="2895598"/>
        </a:xfrm>
        <a:prstGeom prst="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712EE5B8-C9E7-40C5-9E0B-3510B7DA0337}">
      <dsp:nvSpPr>
        <dsp:cNvPr id="0" name=""/>
        <dsp:cNvSpPr/>
      </dsp:nvSpPr>
      <dsp:spPr>
        <a:xfrm>
          <a:off x="99" y="868679"/>
          <a:ext cx="1889156" cy="11582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u="sng" kern="1200" dirty="0" smtClean="0"/>
            <a:t>A</a:t>
          </a:r>
          <a:r>
            <a:rPr lang="en-US" sz="3100" kern="1200" dirty="0" smtClean="0"/>
            <a:t>ttention</a:t>
          </a:r>
          <a:endParaRPr lang="en-US" sz="3100" kern="1200" dirty="0"/>
        </a:p>
      </dsp:txBody>
      <dsp:txXfrm>
        <a:off x="99" y="868679"/>
        <a:ext cx="1889156" cy="1158239"/>
      </dsp:txXfrm>
    </dsp:sp>
    <dsp:sp modelId="{75A53B59-FAC9-43C7-9BDD-F88C8C33EAD2}">
      <dsp:nvSpPr>
        <dsp:cNvPr id="0" name=""/>
        <dsp:cNvSpPr/>
      </dsp:nvSpPr>
      <dsp:spPr>
        <a:xfrm>
          <a:off x="2088114" y="868679"/>
          <a:ext cx="1889156" cy="11582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u="sng" kern="1200" dirty="0" smtClean="0"/>
            <a:t>I</a:t>
          </a:r>
          <a:r>
            <a:rPr lang="en-US" sz="3100" kern="1200" dirty="0" smtClean="0"/>
            <a:t>nterest</a:t>
          </a:r>
          <a:endParaRPr lang="en-US" sz="3100" kern="1200" dirty="0"/>
        </a:p>
      </dsp:txBody>
      <dsp:txXfrm>
        <a:off x="2088114" y="868679"/>
        <a:ext cx="1889156" cy="1158239"/>
      </dsp:txXfrm>
    </dsp:sp>
    <dsp:sp modelId="{713F05CE-66D9-481B-A0E9-DE4E99FDFCCD}">
      <dsp:nvSpPr>
        <dsp:cNvPr id="0" name=""/>
        <dsp:cNvSpPr/>
      </dsp:nvSpPr>
      <dsp:spPr>
        <a:xfrm>
          <a:off x="4176129" y="868679"/>
          <a:ext cx="1889156" cy="11582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u="sng" kern="1200" dirty="0" smtClean="0"/>
            <a:t>D</a:t>
          </a:r>
          <a:r>
            <a:rPr lang="en-US" sz="3100" kern="1200" dirty="0" smtClean="0"/>
            <a:t>esire</a:t>
          </a:r>
          <a:endParaRPr lang="en-US" sz="3100" kern="1200" dirty="0"/>
        </a:p>
      </dsp:txBody>
      <dsp:txXfrm>
        <a:off x="4176129" y="868679"/>
        <a:ext cx="1889156" cy="1158239"/>
      </dsp:txXfrm>
    </dsp:sp>
    <dsp:sp modelId="{CA1DA71E-6490-4C60-AE18-195DD8AC1D56}">
      <dsp:nvSpPr>
        <dsp:cNvPr id="0" name=""/>
        <dsp:cNvSpPr/>
      </dsp:nvSpPr>
      <dsp:spPr>
        <a:xfrm>
          <a:off x="6264144" y="868679"/>
          <a:ext cx="1889156" cy="115823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u="sng" kern="1200" dirty="0" smtClean="0"/>
            <a:t>A</a:t>
          </a:r>
          <a:r>
            <a:rPr lang="en-US" sz="3100" kern="1200" dirty="0" smtClean="0"/>
            <a:t>ction</a:t>
          </a:r>
          <a:endParaRPr lang="en-US" sz="3100" kern="1200" dirty="0"/>
        </a:p>
      </dsp:txBody>
      <dsp:txXfrm>
        <a:off x="6264144" y="868679"/>
        <a:ext cx="1889156" cy="115823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49AF43-749E-483B-A03B-A64716360636}">
      <dsp:nvSpPr>
        <dsp:cNvPr id="0" name=""/>
        <dsp:cNvSpPr/>
      </dsp:nvSpPr>
      <dsp:spPr>
        <a:xfrm rot="5400000">
          <a:off x="4964462" y="-1884240"/>
          <a:ext cx="1159698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Organic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Pay Per Click (PPC)</a:t>
          </a:r>
          <a:endParaRPr lang="en-US" sz="3000" kern="1200" dirty="0"/>
        </a:p>
      </dsp:txBody>
      <dsp:txXfrm rot="5400000">
        <a:off x="4964462" y="-1884240"/>
        <a:ext cx="1159698" cy="5218176"/>
      </dsp:txXfrm>
    </dsp:sp>
    <dsp:sp modelId="{F5BE5CD6-34E2-46FF-9871-B7A5D49E225B}">
      <dsp:nvSpPr>
        <dsp:cNvPr id="0" name=""/>
        <dsp:cNvSpPr/>
      </dsp:nvSpPr>
      <dsp:spPr>
        <a:xfrm>
          <a:off x="0" y="36"/>
          <a:ext cx="2935224" cy="14496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Get Noticed</a:t>
          </a:r>
          <a:endParaRPr lang="en-US" sz="4000" kern="1200" dirty="0"/>
        </a:p>
      </dsp:txBody>
      <dsp:txXfrm>
        <a:off x="0" y="36"/>
        <a:ext cx="2935224" cy="1449622"/>
      </dsp:txXfrm>
    </dsp:sp>
    <dsp:sp modelId="{CF5BFCA4-3A7A-48C7-8BA5-B0DB1BBF29E2}">
      <dsp:nvSpPr>
        <dsp:cNvPr id="0" name=""/>
        <dsp:cNvSpPr/>
      </dsp:nvSpPr>
      <dsp:spPr>
        <a:xfrm rot="5400000">
          <a:off x="4964462" y="-362136"/>
          <a:ext cx="1159698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People are on a hunt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You only have 2 seconds!</a:t>
          </a:r>
          <a:endParaRPr lang="en-US" sz="3000" kern="1200" dirty="0"/>
        </a:p>
      </dsp:txBody>
      <dsp:txXfrm rot="5400000">
        <a:off x="4964462" y="-362136"/>
        <a:ext cx="1159698" cy="5218176"/>
      </dsp:txXfrm>
    </dsp:sp>
    <dsp:sp modelId="{9773A281-DB04-4D4B-8CA8-3744DC378474}">
      <dsp:nvSpPr>
        <dsp:cNvPr id="0" name=""/>
        <dsp:cNvSpPr/>
      </dsp:nvSpPr>
      <dsp:spPr>
        <a:xfrm>
          <a:off x="0" y="1522140"/>
          <a:ext cx="2935224" cy="14496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Get Found</a:t>
          </a:r>
          <a:endParaRPr lang="en-US" sz="4000" kern="1200" dirty="0"/>
        </a:p>
      </dsp:txBody>
      <dsp:txXfrm>
        <a:off x="0" y="1522140"/>
        <a:ext cx="2935224" cy="144962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49AF43-749E-483B-A03B-A64716360636}">
      <dsp:nvSpPr>
        <dsp:cNvPr id="0" name=""/>
        <dsp:cNvSpPr/>
      </dsp:nvSpPr>
      <dsp:spPr>
        <a:xfrm rot="5400000">
          <a:off x="4964462" y="-1884240"/>
          <a:ext cx="1159698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What’s in it – for my readers?</a:t>
          </a:r>
          <a:endParaRPr lang="en-US" sz="3000" kern="1200" dirty="0"/>
        </a:p>
      </dsp:txBody>
      <dsp:txXfrm rot="5400000">
        <a:off x="4964462" y="-1884240"/>
        <a:ext cx="1159698" cy="5218176"/>
      </dsp:txXfrm>
    </dsp:sp>
    <dsp:sp modelId="{F5BE5CD6-34E2-46FF-9871-B7A5D49E225B}">
      <dsp:nvSpPr>
        <dsp:cNvPr id="0" name=""/>
        <dsp:cNvSpPr/>
      </dsp:nvSpPr>
      <dsp:spPr>
        <a:xfrm>
          <a:off x="0" y="36"/>
          <a:ext cx="2935224" cy="14496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WII-FMR</a:t>
          </a:r>
          <a:endParaRPr lang="en-US" sz="4000" kern="1200" dirty="0"/>
        </a:p>
      </dsp:txBody>
      <dsp:txXfrm>
        <a:off x="0" y="36"/>
        <a:ext cx="2935224" cy="1449622"/>
      </dsp:txXfrm>
    </dsp:sp>
    <dsp:sp modelId="{CF5BFCA4-3A7A-48C7-8BA5-B0DB1BBF29E2}">
      <dsp:nvSpPr>
        <dsp:cNvPr id="0" name=""/>
        <dsp:cNvSpPr/>
      </dsp:nvSpPr>
      <dsp:spPr>
        <a:xfrm rot="5400000">
          <a:off x="4964462" y="-362136"/>
          <a:ext cx="1159698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Talk about </a:t>
          </a:r>
          <a:r>
            <a:rPr lang="en-US" sz="3000" u="sng" kern="1200" dirty="0" smtClean="0"/>
            <a:t>their</a:t>
          </a:r>
          <a:r>
            <a:rPr lang="en-US" sz="3000" kern="1200" dirty="0" smtClean="0"/>
            <a:t> problems</a:t>
          </a:r>
          <a:endParaRPr lang="en-US" sz="30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/>
            <a:t>Use </a:t>
          </a:r>
          <a:r>
            <a:rPr lang="en-US" sz="3000" u="sng" kern="1200" dirty="0" smtClean="0"/>
            <a:t>their</a:t>
          </a:r>
          <a:r>
            <a:rPr lang="en-US" sz="3000" kern="1200" dirty="0" smtClean="0"/>
            <a:t> language</a:t>
          </a:r>
          <a:endParaRPr lang="en-US" sz="3000" kern="1200" dirty="0"/>
        </a:p>
      </dsp:txBody>
      <dsp:txXfrm rot="5400000">
        <a:off x="4964462" y="-362136"/>
        <a:ext cx="1159698" cy="5218176"/>
      </dsp:txXfrm>
    </dsp:sp>
    <dsp:sp modelId="{9773A281-DB04-4D4B-8CA8-3744DC378474}">
      <dsp:nvSpPr>
        <dsp:cNvPr id="0" name=""/>
        <dsp:cNvSpPr/>
      </dsp:nvSpPr>
      <dsp:spPr>
        <a:xfrm>
          <a:off x="0" y="1522140"/>
          <a:ext cx="2935224" cy="14496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Develop “Personas”</a:t>
          </a:r>
          <a:endParaRPr lang="en-US" sz="4000" kern="1200" dirty="0"/>
        </a:p>
      </dsp:txBody>
      <dsp:txXfrm>
        <a:off x="0" y="1522140"/>
        <a:ext cx="2935224" cy="144962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49AF43-749E-483B-A03B-A64716360636}">
      <dsp:nvSpPr>
        <dsp:cNvPr id="0" name=""/>
        <dsp:cNvSpPr/>
      </dsp:nvSpPr>
      <dsp:spPr>
        <a:xfrm rot="5400000">
          <a:off x="4355592" y="-1123188"/>
          <a:ext cx="2377439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Deliver on your promise</a:t>
          </a:r>
          <a:endParaRPr lang="en-US" sz="36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 smtClean="0"/>
            <a:t>Focused - One point only!</a:t>
          </a:r>
          <a:endParaRPr lang="en-US" sz="3600" kern="1200" dirty="0"/>
        </a:p>
      </dsp:txBody>
      <dsp:txXfrm rot="5400000">
        <a:off x="4355592" y="-1123188"/>
        <a:ext cx="2377439" cy="5218176"/>
      </dsp:txXfrm>
    </dsp:sp>
    <dsp:sp modelId="{F5BE5CD6-34E2-46FF-9871-B7A5D49E225B}">
      <dsp:nvSpPr>
        <dsp:cNvPr id="0" name=""/>
        <dsp:cNvSpPr/>
      </dsp:nvSpPr>
      <dsp:spPr>
        <a:xfrm>
          <a:off x="0" y="0"/>
          <a:ext cx="2935224" cy="29717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Focused Landing Page</a:t>
          </a:r>
          <a:endParaRPr lang="en-US" sz="4400" kern="1200" dirty="0"/>
        </a:p>
      </dsp:txBody>
      <dsp:txXfrm>
        <a:off x="0" y="0"/>
        <a:ext cx="2935224" cy="297179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49AF43-749E-483B-A03B-A64716360636}">
      <dsp:nvSpPr>
        <dsp:cNvPr id="0" name=""/>
        <dsp:cNvSpPr/>
      </dsp:nvSpPr>
      <dsp:spPr>
        <a:xfrm rot="5400000">
          <a:off x="4355592" y="-1123188"/>
          <a:ext cx="2377439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smtClean="0"/>
            <a:t>Make it desirable</a:t>
          </a:r>
          <a:endParaRPr lang="en-US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smtClean="0"/>
            <a:t>Make it easy</a:t>
          </a:r>
          <a:endParaRPr lang="en-US" sz="4200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200" kern="1200" dirty="0" smtClean="0"/>
            <a:t>Make it repeatable</a:t>
          </a:r>
          <a:endParaRPr lang="en-US" sz="4200" kern="1200" dirty="0"/>
        </a:p>
      </dsp:txBody>
      <dsp:txXfrm rot="5400000">
        <a:off x="4355592" y="-1123188"/>
        <a:ext cx="2377439" cy="5218176"/>
      </dsp:txXfrm>
    </dsp:sp>
    <dsp:sp modelId="{F5BE5CD6-34E2-46FF-9871-B7A5D49E225B}">
      <dsp:nvSpPr>
        <dsp:cNvPr id="0" name=""/>
        <dsp:cNvSpPr/>
      </dsp:nvSpPr>
      <dsp:spPr>
        <a:xfrm>
          <a:off x="0" y="0"/>
          <a:ext cx="2935224" cy="29717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/>
            <a:t>Define This!</a:t>
          </a:r>
          <a:endParaRPr lang="en-US" sz="4800" kern="1200" dirty="0"/>
        </a:p>
      </dsp:txBody>
      <dsp:txXfrm>
        <a:off x="0" y="0"/>
        <a:ext cx="2935224" cy="297179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1B3E6E-581F-47BE-9EEB-4F89352B96D3}">
      <dsp:nvSpPr>
        <dsp:cNvPr id="0" name=""/>
        <dsp:cNvSpPr/>
      </dsp:nvSpPr>
      <dsp:spPr>
        <a:xfrm rot="16200000">
          <a:off x="916255" y="929"/>
          <a:ext cx="3198539" cy="3198539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How to become more interesting</a:t>
          </a:r>
          <a:endParaRPr lang="en-US" sz="2800" kern="1200" dirty="0"/>
        </a:p>
      </dsp:txBody>
      <dsp:txXfrm rot="16200000">
        <a:off x="916255" y="929"/>
        <a:ext cx="3198539" cy="3198539"/>
      </dsp:txXfrm>
    </dsp:sp>
    <dsp:sp modelId="{86BB2B70-0866-4BB6-B65D-2E3FF493663E}">
      <dsp:nvSpPr>
        <dsp:cNvPr id="0" name=""/>
        <dsp:cNvSpPr/>
      </dsp:nvSpPr>
      <dsp:spPr>
        <a:xfrm rot="5400000">
          <a:off x="4114809" y="929"/>
          <a:ext cx="3198539" cy="3198539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Be more interested in your targeted customers!</a:t>
          </a:r>
          <a:endParaRPr lang="en-US" sz="2800" kern="1200" dirty="0"/>
        </a:p>
      </dsp:txBody>
      <dsp:txXfrm rot="5400000">
        <a:off x="4114809" y="929"/>
        <a:ext cx="3198539" cy="319853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9B98B0-95D7-4F1C-AFB3-3A5875FF1EEB}">
      <dsp:nvSpPr>
        <dsp:cNvPr id="0" name=""/>
        <dsp:cNvSpPr/>
      </dsp:nvSpPr>
      <dsp:spPr>
        <a:xfrm>
          <a:off x="0" y="344564"/>
          <a:ext cx="3886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C87685-C852-4ED9-8B3A-E4265FCC2399}">
      <dsp:nvSpPr>
        <dsp:cNvPr id="0" name=""/>
        <dsp:cNvSpPr/>
      </dsp:nvSpPr>
      <dsp:spPr>
        <a:xfrm>
          <a:off x="194310" y="19844"/>
          <a:ext cx="272034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22" tIns="0" rIns="102822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Entertain</a:t>
          </a:r>
          <a:endParaRPr lang="en-US" sz="3600" kern="1200" dirty="0"/>
        </a:p>
      </dsp:txBody>
      <dsp:txXfrm>
        <a:off x="194310" y="19844"/>
        <a:ext cx="2720340" cy="649440"/>
      </dsp:txXfrm>
    </dsp:sp>
    <dsp:sp modelId="{2361684D-D241-4886-93E0-97C951A2D5E0}">
      <dsp:nvSpPr>
        <dsp:cNvPr id="0" name=""/>
        <dsp:cNvSpPr/>
      </dsp:nvSpPr>
      <dsp:spPr>
        <a:xfrm>
          <a:off x="0" y="1342484"/>
          <a:ext cx="3886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F94D18D-91CF-4C21-A853-C774EA1AC116}">
      <dsp:nvSpPr>
        <dsp:cNvPr id="0" name=""/>
        <dsp:cNvSpPr/>
      </dsp:nvSpPr>
      <dsp:spPr>
        <a:xfrm>
          <a:off x="194310" y="1017764"/>
          <a:ext cx="272034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22" tIns="0" rIns="102822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Educate</a:t>
          </a:r>
          <a:endParaRPr lang="en-US" sz="3600" kern="1200" dirty="0"/>
        </a:p>
      </dsp:txBody>
      <dsp:txXfrm>
        <a:off x="194310" y="1017764"/>
        <a:ext cx="2720340" cy="649440"/>
      </dsp:txXfrm>
    </dsp:sp>
    <dsp:sp modelId="{445ADDB5-567E-4297-8ECF-D994F866C217}">
      <dsp:nvSpPr>
        <dsp:cNvPr id="0" name=""/>
        <dsp:cNvSpPr/>
      </dsp:nvSpPr>
      <dsp:spPr>
        <a:xfrm>
          <a:off x="0" y="2340404"/>
          <a:ext cx="38862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A7654B-764C-450D-B335-C6D8BF27A871}">
      <dsp:nvSpPr>
        <dsp:cNvPr id="0" name=""/>
        <dsp:cNvSpPr/>
      </dsp:nvSpPr>
      <dsp:spPr>
        <a:xfrm>
          <a:off x="194310" y="2015684"/>
          <a:ext cx="2720340" cy="6494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22" tIns="0" rIns="102822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Inform</a:t>
          </a:r>
          <a:endParaRPr lang="en-US" sz="3600" kern="1200" dirty="0"/>
        </a:p>
      </dsp:txBody>
      <dsp:txXfrm>
        <a:off x="194310" y="2015684"/>
        <a:ext cx="2720340" cy="64944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FEEE96-4015-4DC6-881A-85D395F1201A}">
      <dsp:nvSpPr>
        <dsp:cNvPr id="0" name=""/>
        <dsp:cNvSpPr/>
      </dsp:nvSpPr>
      <dsp:spPr>
        <a:xfrm>
          <a:off x="2179" y="0"/>
          <a:ext cx="1307592" cy="1463039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774839-749F-4CD3-AA7C-A3ABE48B9311}">
      <dsp:nvSpPr>
        <dsp:cNvPr id="0" name=""/>
        <dsp:cNvSpPr/>
      </dsp:nvSpPr>
      <dsp:spPr>
        <a:xfrm>
          <a:off x="1348999" y="0"/>
          <a:ext cx="2218944" cy="1463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Profiles</a:t>
          </a:r>
          <a:endParaRPr lang="en-US" sz="36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Personal</a:t>
          </a:r>
          <a:endParaRPr lang="en-US" sz="2800" kern="1200" dirty="0"/>
        </a:p>
      </dsp:txBody>
      <dsp:txXfrm>
        <a:off x="1348999" y="0"/>
        <a:ext cx="2218944" cy="1463039"/>
      </dsp:txXfrm>
    </dsp:sp>
    <dsp:sp modelId="{C2262D25-4BEE-4AA2-A22C-DF8F3B93A2FA}">
      <dsp:nvSpPr>
        <dsp:cNvPr id="0" name=""/>
        <dsp:cNvSpPr/>
      </dsp:nvSpPr>
      <dsp:spPr>
        <a:xfrm>
          <a:off x="394456" y="1584959"/>
          <a:ext cx="1307592" cy="1463039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00C577-45B6-41B3-86B0-532450FC286D}">
      <dsp:nvSpPr>
        <dsp:cNvPr id="0" name=""/>
        <dsp:cNvSpPr/>
      </dsp:nvSpPr>
      <dsp:spPr>
        <a:xfrm>
          <a:off x="1741276" y="1584959"/>
          <a:ext cx="2218944" cy="1463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0" rIns="256032" bIns="256032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Pages</a:t>
          </a:r>
          <a:endParaRPr lang="en-US" sz="36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Business</a:t>
          </a:r>
          <a:endParaRPr lang="en-US" sz="3100" kern="1200" dirty="0"/>
        </a:p>
      </dsp:txBody>
      <dsp:txXfrm>
        <a:off x="1741276" y="1584959"/>
        <a:ext cx="2218944" cy="1463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BFF3A-8EC8-4E1D-8EBA-2B2ECB2F43C3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C6761-86FF-493B-BB9A-060EDD7DD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DA446FF-3670-47CC-BDBD-4C9F2508963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2BC0879-EAF2-4BBA-98CE-1AC2A0521E9D}" type="slidenum">
              <a:rPr lang="en-US" sz="1200">
                <a:solidFill>
                  <a:srgbClr val="000000"/>
                </a:solidFill>
                <a:ea typeface="Geneva" charset="0"/>
                <a:cs typeface="Geneva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13</a:t>
            </a:fld>
            <a:endParaRPr lang="en-US" sz="1200">
              <a:solidFill>
                <a:srgbClr val="000000"/>
              </a:solidFill>
              <a:ea typeface="Geneva" charset="0"/>
              <a:cs typeface="Geneva" charset="0"/>
            </a:endParaRPr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>
              <a:latin typeface="Lucida Grande" charset="0"/>
              <a:ea typeface="Geneva" charset="0"/>
              <a:cs typeface="Genev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FC6761-86FF-493B-BB9A-060EDD7DD94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1AEB6-B289-443A-A1D5-992674DD30B0}" type="datetimeFigureOut">
              <a:rPr lang="en-US" smtClean="0"/>
              <a:pPr/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0FEC7-8835-45E3-B697-D184C84192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4.png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image" Target="../media/image5.png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image" Target="../media/image6.png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543050"/>
          </a:xfrm>
        </p:spPr>
        <p:txBody>
          <a:bodyPr>
            <a:normAutofit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to Establish a Successful Web Presence for Your Store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74295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Danny Rocks</a:t>
            </a:r>
            <a:b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Company Rocks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YouTube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8" name="Content Placeholder 7" descr="YouTube Logo 2.png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757453" y="1885951"/>
            <a:ext cx="3438095" cy="110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200151"/>
          <a:ext cx="3886200" cy="2914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2C87685-C852-4ED9-8B3A-E4265FCC2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B2C87685-C852-4ED9-8B3A-E4265FCC23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99B98B0-95D7-4F1C-AFB3-3A5875FF1E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E99B98B0-95D7-4F1C-AFB3-3A5875FF1E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94D18D-91CF-4C21-A853-C774EA1AC1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CF94D18D-91CF-4C21-A853-C774EA1AC1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361684D-D241-4886-93E0-97C951A2D5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dgm id="{2361684D-D241-4886-93E0-97C951A2D5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FA7654B-764C-450D-B335-C6D8BF27A8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dgm id="{5FA7654B-764C-450D-B335-C6D8BF27A8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45ADDB5-567E-4297-8ECF-D994F866C2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dgm id="{445ADDB5-567E-4297-8ECF-D994F866C2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Facebook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8" name="Content Placeholder 7" descr="YouTube Logo 2.png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757453" y="2112550"/>
            <a:ext cx="3438095" cy="646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200151"/>
          <a:ext cx="3962400" cy="304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Blogging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8" name="Content Placeholder 7" descr="YouTube Logo 2.png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97681" y="1885950"/>
            <a:ext cx="4097868" cy="838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200151"/>
          <a:ext cx="3886200" cy="2914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2C87685-C852-4ED9-8B3A-E4265FCC23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B2C87685-C852-4ED9-8B3A-E4265FCC23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99B98B0-95D7-4F1C-AFB3-3A5875FF1E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E99B98B0-95D7-4F1C-AFB3-3A5875FF1E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94D18D-91CF-4C21-A853-C774EA1AC1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CF94D18D-91CF-4C21-A853-C774EA1AC1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361684D-D241-4886-93E0-97C951A2D5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dgm id="{2361684D-D241-4886-93E0-97C951A2D5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FA7654B-764C-450D-B335-C6D8BF27A8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dgm id="{5FA7654B-764C-450D-B335-C6D8BF27A8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45ADDB5-567E-4297-8ECF-D994F866C2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dgm id="{445ADDB5-567E-4297-8ECF-D994F866C2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2" y="1075330"/>
            <a:ext cx="8239125" cy="309593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30680" tIns="65160" rIns="130680" bIns="65160"/>
          <a:lstStyle/>
          <a:p>
            <a:pPr>
              <a:spcBef>
                <a:spcPts val="1150"/>
              </a:spcBef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sz="1400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Here are </a:t>
            </a:r>
            <a:r>
              <a:rPr lang="en-US" sz="1400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three takeaways </a:t>
            </a:r>
            <a:r>
              <a:rPr lang="en-US" sz="1400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from </a:t>
            </a:r>
            <a:r>
              <a:rPr lang="en-US" sz="1400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this session.  </a:t>
            </a:r>
            <a:r>
              <a:rPr lang="en-US" sz="1400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Bring these ideas to back to your business and see what results you generate!</a:t>
            </a:r>
          </a:p>
          <a:p>
            <a:pPr>
              <a:spcBef>
                <a:spcPts val="1150"/>
              </a:spcBef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1</a:t>
            </a:r>
            <a:r>
              <a:rPr lang="en-US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: Target, target, target!</a:t>
            </a: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/>
            </a:r>
            <a:b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</a:b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  <a:p>
            <a:pPr>
              <a:spcBef>
                <a:spcPts val="1150"/>
              </a:spcBef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2</a:t>
            </a:r>
            <a:r>
              <a:rPr lang="en-US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: Follow a proven process</a:t>
            </a: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  <a:p>
            <a:pPr>
              <a:spcAft>
                <a:spcPts val="1600"/>
              </a:spcAft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  <a:p>
            <a:pPr>
              <a:spcAft>
                <a:spcPts val="1600"/>
              </a:spcAft>
              <a:tabLst>
                <a:tab pos="814388" algn="l"/>
                <a:tab pos="2120900" algn="l"/>
                <a:tab pos="3429000" algn="l"/>
                <a:tab pos="4733925" algn="l"/>
                <a:tab pos="6040438" algn="l"/>
                <a:tab pos="7346950" algn="l"/>
                <a:tab pos="8653463" algn="l"/>
                <a:tab pos="9961563" algn="l"/>
              </a:tabLst>
            </a:pPr>
            <a:r>
              <a:rPr lang="en-US" dirty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Takeaway 3</a:t>
            </a:r>
            <a:r>
              <a:rPr lang="en-US" dirty="0" smtClean="0">
                <a:solidFill>
                  <a:srgbClr val="15376B"/>
                </a:solidFill>
                <a:latin typeface="CenturyGothic" pitchFamily="32" charset="0"/>
                <a:ea typeface="CenturyGothic" pitchFamily="32" charset="0"/>
                <a:cs typeface="CenturyGothic" pitchFamily="32" charset="0"/>
              </a:rPr>
              <a:t>: Create a Social Media Action Plan</a:t>
            </a:r>
            <a:endParaRPr lang="en-US" dirty="0">
              <a:solidFill>
                <a:srgbClr val="15376B"/>
              </a:solidFill>
              <a:latin typeface="CenturyGothic" pitchFamily="32" charset="0"/>
              <a:ea typeface="CenturyGothic" pitchFamily="32" charset="0"/>
              <a:cs typeface="CenturyGothic" pitchFamily="32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103563" y="385406"/>
            <a:ext cx="5029200" cy="57731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3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charset="0"/>
              </a:rPr>
              <a:t>Top Three Takeaways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05979"/>
            <a:ext cx="70104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Target Your …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153400" cy="2971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711E10-7144-4C60-81EC-E101D233C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7711E10-7144-4C60-81EC-E101D233C6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238444-23D9-4DCA-A552-0C6A2828C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D238444-23D9-4DCA-A552-0C6A2828C7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9F0FBC-CB65-433C-A7B5-01F8B91ABA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0E9F0FBC-CB65-433C-A7B5-01F8B91ABA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05979"/>
            <a:ext cx="70104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Follow a Process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153400" cy="2895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60AA266-9C6B-42B0-A103-C966CB2BD2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160AA266-9C6B-42B0-A103-C966CB2BD2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12EE5B8-C9E7-40C5-9E0B-3510B7DA0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712EE5B8-C9E7-40C5-9E0B-3510B7DA03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5A53B59-FAC9-43C7-9BDD-F88C8C33EA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75A53B59-FAC9-43C7-9BDD-F88C8C33EA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13F05CE-66D9-481B-A0E9-DE4E99FDFC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713F05CE-66D9-481B-A0E9-DE4E99FDFC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1DA71E-6490-4C60-AE18-195DD8AC1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graphicEl>
                                              <a:dgm id="{CA1DA71E-6490-4C60-AE18-195DD8AC1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05979"/>
            <a:ext cx="70104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Attract Attention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153400" cy="2971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73A281-DB04-4D4B-8CA8-3744DC3784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9773A281-DB04-4D4B-8CA8-3744DC3784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5BFCA4-3A7A-48C7-8BA5-B0DB1BBF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CF5BFCA4-3A7A-48C7-8BA5-B0DB1BBF2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05979"/>
            <a:ext cx="70104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Increase Interest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153400" cy="2971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73A281-DB04-4D4B-8CA8-3744DC3784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9773A281-DB04-4D4B-8CA8-3744DC3784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5BFCA4-3A7A-48C7-8BA5-B0DB1BBF29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CF5BFCA4-3A7A-48C7-8BA5-B0DB1BBF29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05979"/>
            <a:ext cx="70104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Develop Desire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153400" cy="2971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05979"/>
            <a:ext cx="70104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Take Action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153400" cy="2971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F5BE5CD6-34E2-46FF-9871-B7A5D49E22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ED49AF43-749E-483B-A03B-A647163606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800350"/>
            <a:ext cx="7772400" cy="102155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Profiting from </a:t>
            </a:r>
            <a:br>
              <a:rPr lang="en-US" sz="3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32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Social Media</a:t>
            </a:r>
            <a:endParaRPr lang="en-US" sz="32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22313" y="1581150"/>
            <a:ext cx="7772400" cy="112514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How do I get started?</a:t>
            </a:r>
          </a:p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What are the key considerations?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Key Point</a:t>
            </a:r>
            <a:endParaRPr lang="en-US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</p:nvPr>
        </p:nvGraphicFramePr>
        <p:xfrm>
          <a:off x="457200" y="1200151"/>
          <a:ext cx="8077200" cy="320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3C1B3E6E-581F-47BE-9EEB-4F89352B96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>
                                            <p:graphicEl>
                                              <a:dgm id="{3C1B3E6E-581F-47BE-9EEB-4F89352B96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86BB2B70-0866-4BB6-B65D-2E3FF49366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>
                                            <p:graphicEl>
                                              <a:dgm id="{86BB2B70-0866-4BB6-B65D-2E3FF49366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ppt1257.tmp</Template>
  <TotalTime>384</TotalTime>
  <Words>192</Words>
  <Application>Microsoft Office PowerPoint</Application>
  <PresentationFormat>On-screen Show (16:9)</PresentationFormat>
  <Paragraphs>72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How to Establish a Successful Web Presence for Your Store</vt:lpstr>
      <vt:lpstr>Target Your …</vt:lpstr>
      <vt:lpstr>Follow a Process</vt:lpstr>
      <vt:lpstr>Attract Attention</vt:lpstr>
      <vt:lpstr>Increase Interest</vt:lpstr>
      <vt:lpstr>Develop Desire</vt:lpstr>
      <vt:lpstr>Take Action</vt:lpstr>
      <vt:lpstr>Profiting from  Social Media</vt:lpstr>
      <vt:lpstr>Key Point</vt:lpstr>
      <vt:lpstr>YouTube</vt:lpstr>
      <vt:lpstr>Facebook</vt:lpstr>
      <vt:lpstr>Blogging</vt:lpstr>
      <vt:lpstr>Slide 13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in Show: What’s New in My Store &amp; My Plan to Sell It</dc:title>
  <dc:creator>Danny Rocks</dc:creator>
  <cp:lastModifiedBy>Danny Rocks</cp:lastModifiedBy>
  <cp:revision>27</cp:revision>
  <dcterms:created xsi:type="dcterms:W3CDTF">2010-12-01T17:51:34Z</dcterms:created>
  <dcterms:modified xsi:type="dcterms:W3CDTF">2010-12-08T16:53:13Z</dcterms:modified>
</cp:coreProperties>
</file>