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Lucida Grande" charset="0"/>
        <a:ea typeface="Geneva" pitchFamily="-65" charset="0"/>
        <a:cs typeface="Geneva" pitchFamily="-65" charset="0"/>
      </a:defRPr>
    </a:lvl1pPr>
    <a:lvl2pPr marL="285750" indent="171450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Lucida Grande" charset="0"/>
        <a:ea typeface="Geneva" pitchFamily="-65" charset="0"/>
        <a:cs typeface="Geneva" pitchFamily="-65" charset="0"/>
      </a:defRPr>
    </a:lvl2pPr>
    <a:lvl3pPr marL="571500" indent="342900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Lucida Grande" charset="0"/>
        <a:ea typeface="Geneva" pitchFamily="-65" charset="0"/>
        <a:cs typeface="Geneva" pitchFamily="-65" charset="0"/>
      </a:defRPr>
    </a:lvl3pPr>
    <a:lvl4pPr marL="857250" indent="514350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Lucida Grande" charset="0"/>
        <a:ea typeface="Geneva" pitchFamily="-65" charset="0"/>
        <a:cs typeface="Geneva" pitchFamily="-65" charset="0"/>
      </a:defRPr>
    </a:lvl4pPr>
    <a:lvl5pPr marL="1143000" indent="685800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Lucida Grande" charset="0"/>
        <a:ea typeface="Geneva" pitchFamily="-65" charset="0"/>
        <a:cs typeface="Geneva" pitchFamily="-65" charset="0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Lucida Grande" charset="0"/>
        <a:ea typeface="Geneva" pitchFamily="-65" charset="0"/>
        <a:cs typeface="Geneva" pitchFamily="-65" charset="0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Lucida Grande" charset="0"/>
        <a:ea typeface="Geneva" pitchFamily="-65" charset="0"/>
        <a:cs typeface="Geneva" pitchFamily="-65" charset="0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Lucida Grande" charset="0"/>
        <a:ea typeface="Geneva" pitchFamily="-65" charset="0"/>
        <a:cs typeface="Geneva" pitchFamily="-65" charset="0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Lucida Grande" charset="0"/>
        <a:ea typeface="Geneva" pitchFamily="-65" charset="0"/>
        <a:cs typeface="Geneva" pitchFamily="-65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-108" y="-5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Grande" pitchFamily="-110" charset="0"/>
                <a:ea typeface="Geneva" pitchFamily="-110" charset="0"/>
                <a:cs typeface="Geneva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Grande" pitchFamily="-110" charset="0"/>
                <a:ea typeface="Geneva" pitchFamily="-110" charset="0"/>
                <a:cs typeface="Geneva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Grande" pitchFamily="-110" charset="0"/>
                <a:ea typeface="Geneva" pitchFamily="-110" charset="0"/>
                <a:cs typeface="Geneva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Lucida Grande" pitchFamily="-65" charset="0"/>
              </a:defRPr>
            </a:lvl1pPr>
          </a:lstStyle>
          <a:p>
            <a:pPr>
              <a:defRPr/>
            </a:pPr>
            <a:fld id="{660F4A71-858D-45A9-AF64-6614EABF1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47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Lucida Grande" pitchFamily="-110" charset="0"/>
        <a:ea typeface="Geneva" pitchFamily="-110" charset="0"/>
        <a:cs typeface="Geneva" pitchFamily="-110" charset="0"/>
      </a:defRPr>
    </a:lvl1pPr>
    <a:lvl2pPr marL="28575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Lucida Grande" pitchFamily="-110" charset="0"/>
        <a:ea typeface="Geneva" pitchFamily="-110" charset="0"/>
        <a:cs typeface="Geneva" pitchFamily="-110" charset="0"/>
      </a:defRPr>
    </a:lvl2pPr>
    <a:lvl3pPr marL="5715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Lucida Grande" pitchFamily="-110" charset="0"/>
        <a:ea typeface="Geneva" pitchFamily="-110" charset="0"/>
        <a:cs typeface="Geneva" pitchFamily="-110" charset="0"/>
      </a:defRPr>
    </a:lvl3pPr>
    <a:lvl4pPr marL="85725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Lucida Grande" pitchFamily="-110" charset="0"/>
        <a:ea typeface="Geneva" pitchFamily="-110" charset="0"/>
        <a:cs typeface="Geneva" pitchFamily="-110" charset="0"/>
      </a:defRPr>
    </a:lvl4pPr>
    <a:lvl5pPr marL="11430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Lucida Grande" pitchFamily="-110" charset="0"/>
        <a:ea typeface="Geneva" pitchFamily="-110" charset="0"/>
        <a:cs typeface="Geneva" pitchFamily="-110" charset="0"/>
      </a:defRPr>
    </a:lvl5pPr>
    <a:lvl6pPr marL="1428750" algn="l" defTabSz="28575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14500" algn="l" defTabSz="28575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00250" algn="l" defTabSz="28575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286000" algn="l" defTabSz="28575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9pPr>
          </a:lstStyle>
          <a:p>
            <a:fld id="{C0FB4AA3-D0D3-438C-BBA7-804F12895B51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61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Lucida Grande" pitchFamily="-84" charset="0"/>
              <a:cs typeface="Geneva" pitchFamily="-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03" y="2143125"/>
            <a:ext cx="6401594" cy="1313656"/>
          </a:xfrm>
        </p:spPr>
        <p:txBody>
          <a:bodyPr/>
          <a:lstStyle>
            <a:lvl1pPr marL="0" indent="0" algn="ctr">
              <a:buNone/>
              <a:defRPr/>
            </a:lvl1pPr>
            <a:lvl2pPr marL="285750" indent="0" algn="ctr">
              <a:buNone/>
              <a:defRPr/>
            </a:lvl2pPr>
            <a:lvl3pPr marL="571500" indent="0" algn="ctr">
              <a:buNone/>
              <a:defRPr/>
            </a:lvl3pPr>
            <a:lvl4pPr marL="857250" indent="0" algn="ctr">
              <a:buNone/>
              <a:defRPr/>
            </a:lvl4pPr>
            <a:lvl5pPr marL="1143000" indent="0" algn="ctr">
              <a:buNone/>
              <a:defRPr/>
            </a:lvl5pPr>
            <a:lvl6pPr marL="1428750" indent="0" algn="ctr">
              <a:buNone/>
              <a:defRPr/>
            </a:lvl6pPr>
            <a:lvl7pPr marL="1714500" indent="0" algn="ctr">
              <a:buNone/>
              <a:defRPr/>
            </a:lvl7pPr>
            <a:lvl8pPr marL="2000250" indent="0" algn="ctr">
              <a:buNone/>
              <a:defRPr/>
            </a:lvl8pPr>
            <a:lvl9pPr marL="22860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399" y="857250"/>
            <a:ext cx="8229203" cy="857250"/>
          </a:xfrm>
          <a:prstGeom prst="rect">
            <a:avLst/>
          </a:prstGeom>
        </p:spPr>
        <p:txBody>
          <a:bodyPr vert="horz" lIns="57150" tIns="28575" rIns="57150" bIns="28575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6375"/>
            <a:ext cx="8229203" cy="857250"/>
          </a:xfrm>
          <a:prstGeom prst="rect">
            <a:avLst/>
          </a:prstGeom>
        </p:spPr>
        <p:txBody>
          <a:bodyPr vert="horz" lIns="57150" tIns="28575" rIns="57150" bIns="28575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524000"/>
            <a:ext cx="8239125" cy="30956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399" y="857250"/>
            <a:ext cx="8229203" cy="857250"/>
          </a:xfrm>
          <a:prstGeom prst="rect">
            <a:avLst/>
          </a:prstGeom>
        </p:spPr>
        <p:txBody>
          <a:bodyPr vert="horz" lIns="57150" tIns="28575" rIns="57150" bIns="28575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4977"/>
            <a:ext cx="7772797" cy="1021953"/>
          </a:xfrm>
          <a:prstGeom prst="rect">
            <a:avLst/>
          </a:prstGeom>
        </p:spPr>
        <p:txBody>
          <a:bodyPr vert="horz" lIns="57150" tIns="28575" rIns="57150" bIns="28575" anchor="t"/>
          <a:lstStyle>
            <a:lvl1pPr algn="l">
              <a:defRPr sz="2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836"/>
            <a:ext cx="7772797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5750" indent="0">
              <a:buNone/>
              <a:defRPr sz="1100"/>
            </a:lvl2pPr>
            <a:lvl3pPr marL="571500" indent="0">
              <a:buNone/>
              <a:defRPr sz="1000"/>
            </a:lvl3pPr>
            <a:lvl4pPr marL="857250" indent="0">
              <a:buNone/>
              <a:defRPr sz="900"/>
            </a:lvl4pPr>
            <a:lvl5pPr marL="1143000" indent="0">
              <a:buNone/>
              <a:defRPr sz="900"/>
            </a:lvl5pPr>
            <a:lvl6pPr marL="1428750" indent="0">
              <a:buNone/>
              <a:defRPr sz="900"/>
            </a:lvl6pPr>
            <a:lvl7pPr marL="1714500" indent="0">
              <a:buNone/>
              <a:defRPr sz="900"/>
            </a:lvl7pPr>
            <a:lvl8pPr marL="2000250" indent="0">
              <a:buNone/>
              <a:defRPr sz="900"/>
            </a:lvl8pPr>
            <a:lvl9pPr marL="22860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875" y="1524000"/>
            <a:ext cx="4071938" cy="30956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62" y="1524000"/>
            <a:ext cx="4071938" cy="30956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399" y="857250"/>
            <a:ext cx="8229203" cy="857250"/>
          </a:xfrm>
          <a:prstGeom prst="rect">
            <a:avLst/>
          </a:prstGeom>
        </p:spPr>
        <p:txBody>
          <a:bodyPr vert="horz" lIns="57150" tIns="28575" rIns="57150" bIns="28575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857250"/>
            <a:ext cx="8229203" cy="857250"/>
          </a:xfrm>
          <a:prstGeom prst="rect">
            <a:avLst/>
          </a:prstGeom>
        </p:spPr>
        <p:txBody>
          <a:bodyPr vert="horz" lIns="57150" tIns="28575" rIns="57150" bIns="28575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99" y="1556742"/>
            <a:ext cx="4040188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300" b="1"/>
            </a:lvl2pPr>
            <a:lvl3pPr marL="571500" indent="0">
              <a:buNone/>
              <a:defRPr sz="1100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99" y="2036961"/>
            <a:ext cx="4040188" cy="296366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22" y="1556742"/>
            <a:ext cx="4041180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300" b="1"/>
            </a:lvl2pPr>
            <a:lvl3pPr marL="571500" indent="0">
              <a:buNone/>
              <a:defRPr sz="1100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22" y="2036961"/>
            <a:ext cx="4041180" cy="296366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399" y="857250"/>
            <a:ext cx="8229203" cy="857250"/>
          </a:xfrm>
          <a:prstGeom prst="rect">
            <a:avLst/>
          </a:prstGeom>
        </p:spPr>
        <p:txBody>
          <a:bodyPr vert="horz" lIns="57150" tIns="28575" rIns="57150" bIns="28575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809625"/>
            <a:ext cx="3008313" cy="266899"/>
          </a:xfrm>
          <a:prstGeom prst="rect">
            <a:avLst/>
          </a:prstGeom>
        </p:spPr>
        <p:txBody>
          <a:bodyPr vert="horz" lIns="57150" tIns="28575" rIns="57150" bIns="28575"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809624"/>
            <a:ext cx="5111750" cy="3667126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99" y="1076524"/>
            <a:ext cx="3008313" cy="3518297"/>
          </a:xfrm>
        </p:spPr>
        <p:txBody>
          <a:bodyPr/>
          <a:lstStyle>
            <a:lvl1pPr marL="0" indent="0">
              <a:buNone/>
              <a:defRPr sz="900"/>
            </a:lvl1pPr>
            <a:lvl2pPr marL="285750" indent="0">
              <a:buNone/>
              <a:defRPr sz="800"/>
            </a:lvl2pPr>
            <a:lvl3pPr marL="571500" indent="0">
              <a:buNone/>
              <a:defRPr sz="600"/>
            </a:lvl3pPr>
            <a:lvl4pPr marL="857250" indent="0">
              <a:buNone/>
              <a:defRPr sz="600"/>
            </a:lvl4pPr>
            <a:lvl5pPr marL="1143000" indent="0">
              <a:buNone/>
              <a:defRPr sz="600"/>
            </a:lvl5pPr>
            <a:lvl6pPr marL="1428750" indent="0">
              <a:buNone/>
              <a:defRPr sz="600"/>
            </a:lvl6pPr>
            <a:lvl7pPr marL="1714500" indent="0">
              <a:buNone/>
              <a:defRPr sz="600"/>
            </a:lvl7pPr>
            <a:lvl8pPr marL="2000250" indent="0">
              <a:buNone/>
              <a:defRPr sz="600"/>
            </a:lvl8pPr>
            <a:lvl9pPr marL="228600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4000500"/>
            <a:ext cx="5486797" cy="424656"/>
          </a:xfrm>
          <a:prstGeom prst="rect">
            <a:avLst/>
          </a:prstGeom>
        </p:spPr>
        <p:txBody>
          <a:bodyPr vert="horz" lIns="57150" tIns="28575" rIns="57150" bIns="28575"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14500" y="904875"/>
            <a:ext cx="5486797" cy="3086695"/>
          </a:xfrm>
        </p:spPr>
        <p:txBody>
          <a:bodyPr/>
          <a:lstStyle>
            <a:lvl1pPr marL="0" indent="0">
              <a:buNone/>
              <a:defRPr sz="2000"/>
            </a:lvl1pPr>
            <a:lvl2pPr marL="285750" indent="0">
              <a:buNone/>
              <a:defRPr sz="1800"/>
            </a:lvl2pPr>
            <a:lvl3pPr marL="571500" indent="0">
              <a:buNone/>
              <a:defRPr sz="1500"/>
            </a:lvl3pPr>
            <a:lvl4pPr marL="857250" indent="0">
              <a:buNone/>
              <a:defRPr sz="1300"/>
            </a:lvl4pPr>
            <a:lvl5pPr marL="1143000" indent="0">
              <a:buNone/>
              <a:defRPr sz="1300"/>
            </a:lvl5pPr>
            <a:lvl6pPr marL="1428750" indent="0">
              <a:buNone/>
              <a:defRPr sz="1300"/>
            </a:lvl6pPr>
            <a:lvl7pPr marL="1714500" indent="0">
              <a:buNone/>
              <a:defRPr sz="1300"/>
            </a:lvl7pPr>
            <a:lvl8pPr marL="2000250" indent="0">
              <a:buNone/>
              <a:defRPr sz="1300"/>
            </a:lvl8pPr>
            <a:lvl9pPr marL="2286000" indent="0">
              <a:buNone/>
              <a:defRPr sz="13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4500" y="4539258"/>
            <a:ext cx="5486797" cy="604242"/>
          </a:xfrm>
        </p:spPr>
        <p:txBody>
          <a:bodyPr/>
          <a:lstStyle>
            <a:lvl1pPr marL="0" indent="0">
              <a:buNone/>
              <a:defRPr sz="900"/>
            </a:lvl1pPr>
            <a:lvl2pPr marL="285750" indent="0">
              <a:buNone/>
              <a:defRPr sz="800"/>
            </a:lvl2pPr>
            <a:lvl3pPr marL="571500" indent="0">
              <a:buNone/>
              <a:defRPr sz="600"/>
            </a:lvl3pPr>
            <a:lvl4pPr marL="857250" indent="0">
              <a:buNone/>
              <a:defRPr sz="600"/>
            </a:lvl4pPr>
            <a:lvl5pPr marL="1143000" indent="0">
              <a:buNone/>
              <a:defRPr sz="600"/>
            </a:lvl5pPr>
            <a:lvl6pPr marL="1428750" indent="0">
              <a:buNone/>
              <a:defRPr sz="600"/>
            </a:lvl6pPr>
            <a:lvl7pPr marL="1714500" indent="0">
              <a:buNone/>
              <a:defRPr sz="600"/>
            </a:lvl7pPr>
            <a:lvl8pPr marL="2000250" indent="0">
              <a:buNone/>
              <a:defRPr sz="600"/>
            </a:lvl8pPr>
            <a:lvl9pPr marL="2286000" indent="0">
              <a:buNone/>
              <a:defRPr sz="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NS13IdeaCentertopbar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3875" y="1143000"/>
            <a:ext cx="82391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3875" y="4476750"/>
            <a:ext cx="7000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latin typeface="Lucida Grande" pitchFamily="-112" charset="0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2pPr>
      <a:lvl3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3pPr>
      <a:lvl4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4pPr>
      <a:lvl5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5pPr>
      <a:lvl6pPr marL="285750" algn="ctr" defTabSz="816571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6pPr>
      <a:lvl7pPr marL="571500" algn="ctr" defTabSz="816571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7pPr>
      <a:lvl8pPr marL="857250" algn="ctr" defTabSz="816571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8pPr>
      <a:lvl9pPr marL="1143000" algn="ctr" defTabSz="816571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9pPr>
    </p:titleStyle>
    <p:bodyStyle>
      <a:lvl1pPr marL="306388" indent="-306388" algn="l" defTabSz="815975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3575" indent="-255588" algn="l" defTabSz="815975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  <a:cs typeface="+mn-cs"/>
        </a:defRPr>
      </a:lvl2pPr>
      <a:lvl3pPr marL="1020763" indent="-203200" algn="l" defTabSz="815975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03200" algn="l" defTabSz="815975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35150" indent="-203200" algn="l" defTabSz="815975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122289" indent="-203399" algn="l" defTabSz="81657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408039" indent="-203399" algn="l" defTabSz="81657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2693789" indent="-203399" algn="l" defTabSz="81657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2979539" indent="-203399" algn="l" defTabSz="81657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602" y="2286000"/>
            <a:ext cx="7772797" cy="1095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Century Gothic" pitchFamily="34" charset="0"/>
              </a:rPr>
              <a:t>Course Title</a:t>
            </a:r>
          </a:p>
        </p:txBody>
      </p:sp>
      <p:pic>
        <p:nvPicPr>
          <p:cNvPr id="2051" name="Picture 1" descr="SN13_PP_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1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1251" y="1238250"/>
            <a:ext cx="4184639" cy="2192908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pPr algn="ctr"/>
            <a:r>
              <a:rPr lang="en-US" sz="4100" b="1" dirty="0">
                <a:solidFill>
                  <a:schemeClr val="bg1"/>
                </a:solidFill>
              </a:rPr>
              <a:t>What to Do </a:t>
            </a:r>
          </a:p>
          <a:p>
            <a:pPr algn="ctr"/>
            <a:r>
              <a:rPr lang="en-US" sz="4100" b="1" dirty="0">
                <a:solidFill>
                  <a:schemeClr val="bg1"/>
                </a:solidFill>
              </a:rPr>
              <a:t>When You Have</a:t>
            </a:r>
          </a:p>
          <a:p>
            <a:pPr algn="ctr"/>
            <a:r>
              <a:rPr lang="en-US" sz="4100" b="1" dirty="0">
                <a:solidFill>
                  <a:schemeClr val="bg1"/>
                </a:solidFill>
              </a:rPr>
              <a:t>Too Much To Do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95375" y="3810000"/>
            <a:ext cx="3712154" cy="519373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r>
              <a:rPr lang="en-US" sz="3000" b="1" i="1" dirty="0">
                <a:solidFill>
                  <a:schemeClr val="bg1"/>
                </a:solidFill>
              </a:rPr>
              <a:t>Donovan Bankhead</a:t>
            </a:r>
          </a:p>
        </p:txBody>
      </p:sp>
    </p:spTree>
    <p:extLst>
      <p:ext uri="{BB962C8B-B14F-4D97-AF65-F5344CB8AC3E}">
        <p14:creationId xmlns:p14="http://schemas.microsoft.com/office/powerpoint/2010/main" val="15212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Geneva"/>
        <a:cs typeface="Geneva"/>
      </a:majorFont>
      <a:minorFont>
        <a:latin typeface="Century Gothic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pitchFamily="-110" charset="0"/>
            <a:ea typeface="Geneva" pitchFamily="-110" charset="0"/>
            <a:cs typeface="Geneva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pitchFamily="-110" charset="0"/>
            <a:ea typeface="Geneva" pitchFamily="-110" charset="0"/>
            <a:cs typeface="Geneva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15</Words>
  <Application>Microsoft Office PowerPoint</Application>
  <PresentationFormat>On-screen Show (16:9)</PresentationFormat>
  <Paragraphs>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 Presentation</vt:lpstr>
      <vt:lpstr>Course Title</vt:lpstr>
    </vt:vector>
  </TitlesOfParts>
  <Company>jonathan moyer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Title</dc:title>
  <dc:creator>jonathan moyer</dc:creator>
  <cp:lastModifiedBy>Donna Olaguer</cp:lastModifiedBy>
  <cp:revision>18</cp:revision>
  <dcterms:created xsi:type="dcterms:W3CDTF">2009-10-26T16:46:21Z</dcterms:created>
  <dcterms:modified xsi:type="dcterms:W3CDTF">2013-07-05T19:46:12Z</dcterms:modified>
</cp:coreProperties>
</file>