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88" r:id="rId7"/>
    <p:sldId id="276" r:id="rId8"/>
    <p:sldId id="261" r:id="rId9"/>
    <p:sldId id="262" r:id="rId10"/>
    <p:sldId id="277" r:id="rId11"/>
    <p:sldId id="264" r:id="rId12"/>
    <p:sldId id="282" r:id="rId13"/>
    <p:sldId id="278" r:id="rId14"/>
    <p:sldId id="281" r:id="rId15"/>
    <p:sldId id="287" r:id="rId16"/>
    <p:sldId id="279" r:id="rId17"/>
    <p:sldId id="265" r:id="rId18"/>
    <p:sldId id="266" r:id="rId19"/>
    <p:sldId id="269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80" r:id="rId28"/>
    <p:sldId id="289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75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AEDB-63B3-6940-8F20-44A33D4345F1}" type="datetimeFigureOut">
              <a:rPr lang="en-US" smtClean="0"/>
              <a:pPr/>
              <a:t>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BDB77-1B7B-804D-A084-10B934A6A1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3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GET A GRAMMY NOD AS AN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INDIE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222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by Linda Chorney</a:t>
            </a:r>
            <a:endParaRPr lang="en-US" sz="2222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1350"/>
            <a:ext cx="6400800" cy="1047750"/>
          </a:xfrm>
        </p:spPr>
        <p:txBody>
          <a:bodyPr>
            <a:normAutofit fontScale="5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andwriting - Dakota"/>
            </a:endParaRPr>
          </a:p>
          <a:p>
            <a:endParaRPr lang="en-US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andwriting - Dakota"/>
            </a:endParaRPr>
          </a:p>
          <a:p>
            <a:r>
              <a:rPr lang="en-US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andwriting - Dakota"/>
              </a:rPr>
              <a:t>Do you want to feed your ego, or your family?</a:t>
            </a:r>
          </a:p>
          <a:p>
            <a:endParaRPr lang="en-US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andwriting - Dakota"/>
            </a:endParaRP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 0 - RECORD A GREAT ALBUM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Membership – essential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Build your contacts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Consideration, consideration, consideration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Mailing CD’s?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Hiring publicist?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Hiring “consultant”?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BUYER BEWARE</a:t>
            </a:r>
          </a:p>
          <a:p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5363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SPEND MONEY AFTER NOD to go for the WIN?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 WHAT?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614"/>
            <a:ext cx="8229600" cy="3394472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Publicist?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Shrink?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Mailing albums &amp;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shwag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Get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shwag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 from cool sponsors! (free)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Writing a blog so you don’t go insane?  (Free!)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Throwing parties?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Hire a radio promoter? (Does airplay bring income?)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Making T-shirts?</a:t>
            </a:r>
          </a:p>
          <a:p>
            <a:pPr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  <a:p>
            <a:pPr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  <a:p>
            <a:pPr>
              <a:buNone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  <a:p>
            <a:pPr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  <a:p>
            <a:pPr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  <a:p>
            <a:pPr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Quotes from Variety Article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Al Moss, a prominent Atlanta-based radio promotion man and a member of the AMA board says, “I’d never heard of her before. Nobody I talked to about it had ever heard of her before…I don’t really know what’s going on.”</a:t>
            </a:r>
          </a:p>
          <a:p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One 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veteran Texas Americana promoter, who declines to be identified, says, “Nobody in our field — managers, booking agents, radio promoters — knows who … this chick is.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</a:t>
            </a: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FIND THE HUMOR!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LC_poster_we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575" r="-86575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FIRST YELLOW FLAG…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Content Placeholder 4" descr="YELLOW FLAG NAM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 rot="982811">
            <a:off x="1335109" y="2710687"/>
            <a:ext cx="59215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RUN AWAYYYYYY!!!</a:t>
            </a:r>
          </a:p>
          <a:p>
            <a:pPr algn="ctr"/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you spend for and post Grammy Nod?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7971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Going to Grammys?  HELL YEAH!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Stylist? Make-up? Hair? 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Limo?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Photos?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Lawyers?</a:t>
            </a:r>
          </a:p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A second shrink?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GRAMMY $365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GETTY LICENSED IMA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9509" r="-7950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4604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EXPENSES VS INCOME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GRAMMORAMAS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700" y="2343150"/>
            <a:ext cx="6680200" cy="307657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THE….(DRUMROLL)….</a:t>
            </a:r>
          </a:p>
          <a:p>
            <a:pPr>
              <a:buNone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32779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RED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you want to feed your ego…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FINAL COVER OLIVIA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558" r="-66558"/>
          <a:stretch>
            <a:fillRect/>
          </a:stretch>
        </p:blipFill>
        <p:spPr>
          <a:xfrm>
            <a:off x="-1653005" y="1170804"/>
            <a:ext cx="6201391" cy="2842305"/>
          </a:xfrm>
        </p:spPr>
      </p:pic>
      <p:pic>
        <p:nvPicPr>
          <p:cNvPr id="5" name="Picture 4" descr="GETTY LICENSED 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76" y="1843497"/>
            <a:ext cx="2490928" cy="3129297"/>
          </a:xfrm>
          <a:prstGeom prst="rect">
            <a:avLst/>
          </a:prstGeom>
        </p:spPr>
      </p:pic>
      <p:pic>
        <p:nvPicPr>
          <p:cNvPr id="6" name="Picture 5" descr="Greg_and_Linda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911" y="1063228"/>
            <a:ext cx="3150050" cy="1849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0228" y="494237"/>
            <a:ext cx="136626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you want to feed your ego…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FINAL COVER OLIVIA copy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995" r="2188"/>
          <a:stretch/>
        </p:blipFill>
        <p:spPr>
          <a:xfrm>
            <a:off x="259772" y="1220051"/>
            <a:ext cx="2556164" cy="2842305"/>
          </a:xfrm>
        </p:spPr>
      </p:pic>
      <p:pic>
        <p:nvPicPr>
          <p:cNvPr id="5" name="Picture 4" descr="GETTY LICENSED 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604" y="1603897"/>
            <a:ext cx="2409340" cy="3129297"/>
          </a:xfrm>
          <a:prstGeom prst="rect">
            <a:avLst/>
          </a:prstGeom>
        </p:spPr>
      </p:pic>
      <p:pic>
        <p:nvPicPr>
          <p:cNvPr id="6" name="Picture 5" descr="Greg_and_Linda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35" y="1220051"/>
            <a:ext cx="3184635" cy="1849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0228" y="494237"/>
            <a:ext cx="136626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Or do you want to 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feed your family?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  <p:pic>
        <p:nvPicPr>
          <p:cNvPr id="6" name="Content Placeholder 5" descr="STARVING NAM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418362"/>
            <a:ext cx="8229600" cy="339447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69914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CAN WE DO ABOUT IT AS MUSICIANS??!!!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826"/>
            <a:ext cx="6451600" cy="25717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NOT PLAY FOR FREE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EXPOSURE NAM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857251"/>
            <a:ext cx="8229600" cy="3394472"/>
          </a:xfrm>
        </p:spPr>
      </p:pic>
      <p:sp>
        <p:nvSpPr>
          <p:cNvPr id="5" name="TextBox 4"/>
          <p:cNvSpPr txBox="1"/>
          <p:nvPr/>
        </p:nvSpPr>
        <p:spPr>
          <a:xfrm rot="20166327">
            <a:off x="872837" y="3162578"/>
            <a:ext cx="50673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(Unless you have good friends that will record on your album for huge gratitude and some fooooood)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97537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WHY BOTHER?!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134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CHEESE BALL ALERT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(yet poignant while simultaneously self-promoting)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FEED THE SOUL, MAN!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CROWD 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9" r="-90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 rot="20320161">
            <a:off x="5275187" y="3371315"/>
            <a:ext cx="34630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Opening for The Beach Boys!</a:t>
            </a:r>
          </a:p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January 3, 2015</a:t>
            </a: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4800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CONCLUSION: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1) SHOULD YOU INVEST THE HUNDY??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86076"/>
            <a:ext cx="8229600" cy="170854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YES!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40001" y="1438275"/>
            <a:ext cx="35306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….but not with hope of a nomination</a:t>
            </a:r>
          </a:p>
          <a:p>
            <a:pPr algn="ctr"/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WHY?</a:t>
            </a:r>
          </a:p>
          <a:p>
            <a:pPr algn="ctr"/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They Changed the F*$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Kn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rules!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556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(Recite like John </a:t>
            </a:r>
            <a:r>
              <a:rPr lang="en-US" sz="3556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Belushi</a:t>
            </a:r>
            <a:r>
              <a:rPr lang="en-US" sz="3556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Animal House)</a:t>
            </a:r>
            <a:endParaRPr lang="en-US" sz="3556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189129"/>
            <a:ext cx="5545453" cy="34054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2. YELLOW FLAG??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Or do you want to 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feed your family?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  <p:pic>
        <p:nvPicPr>
          <p:cNvPr id="6" name="Content Placeholder 5" descr="STARVING NAM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413164"/>
            <a:ext cx="8229600" cy="3493189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RUN AWAYYYYYY!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Content Placeholder 3" descr="YELLOW FLAG NAM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IGNORE THE NOISE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IGNORE NAM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970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INVEST YOUR HARD EARNED MONEY WISELY SO YOU CAN…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feed your ego, family, and soul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  <p:pic>
        <p:nvPicPr>
          <p:cNvPr id="6" name="Content Placeholder 5" descr="falafel-souvlaki-blt-07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>
          <a:xfrm>
            <a:off x="5464403" y="3513762"/>
            <a:ext cx="3818640" cy="1575079"/>
          </a:xfrm>
        </p:spPr>
      </p:pic>
      <p:pic>
        <p:nvPicPr>
          <p:cNvPr id="8" name="Picture 7" descr="MAMOUNS NA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531" y="1858353"/>
            <a:ext cx="3430214" cy="1674333"/>
          </a:xfrm>
          <a:prstGeom prst="rect">
            <a:avLst/>
          </a:prstGeom>
        </p:spPr>
      </p:pic>
      <p:pic>
        <p:nvPicPr>
          <p:cNvPr id="10" name="Picture 9" descr="CROWD SH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5" y="1711238"/>
            <a:ext cx="4725000" cy="1984353"/>
          </a:xfrm>
          <a:prstGeom prst="rect">
            <a:avLst/>
          </a:prstGeom>
        </p:spPr>
      </p:pic>
      <p:pic>
        <p:nvPicPr>
          <p:cNvPr id="11" name="Picture 10" descr="Guitar-HD-Wallpaper-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589" y="1858353"/>
            <a:ext cx="2295884" cy="1076196"/>
          </a:xfrm>
          <a:prstGeom prst="rect">
            <a:avLst/>
          </a:prstGeom>
        </p:spPr>
      </p:pic>
      <p:pic>
        <p:nvPicPr>
          <p:cNvPr id="12" name="Picture 11" descr="EXPOSURE NAM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65" y="3745815"/>
            <a:ext cx="2208937" cy="1242528"/>
          </a:xfrm>
          <a:prstGeom prst="rect">
            <a:avLst/>
          </a:prstGeom>
        </p:spPr>
      </p:pic>
      <p:pic>
        <p:nvPicPr>
          <p:cNvPr id="15" name="Picture 14" descr="Piggy_on_Money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465" y="4014613"/>
            <a:ext cx="1152665" cy="575509"/>
          </a:xfrm>
          <a:prstGeom prst="rect">
            <a:avLst/>
          </a:prstGeom>
        </p:spPr>
      </p:pic>
      <p:pic>
        <p:nvPicPr>
          <p:cNvPr id="16" name="Picture 15" descr="EMOTIONAL JUKEBOX COVE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360" y="3387436"/>
            <a:ext cx="2032225" cy="15241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GET A GRAMMY NOD AS AN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1350"/>
            <a:ext cx="6400800" cy="1047750"/>
          </a:xfrm>
        </p:spPr>
        <p:txBody>
          <a:bodyPr>
            <a:normAutofit fontScale="5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andwriting - Dakota"/>
            </a:endParaRPr>
          </a:p>
          <a:p>
            <a:endParaRPr lang="en-US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andwriting - Dakota"/>
            </a:endParaRPr>
          </a:p>
          <a:p>
            <a:r>
              <a:rPr lang="en-US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andwriting - Dakota"/>
              </a:rPr>
              <a:t>Do you want to feed your ego, or your family?</a:t>
            </a:r>
          </a:p>
          <a:p>
            <a:endParaRPr lang="en-US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andwriting - Dakota"/>
            </a:endParaRP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432800" cy="1365647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SELF-INDUNGENT BRIEF HISTORY 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ME ALERT!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FINAL COVER OLIVIA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558" r="-66558"/>
          <a:stretch>
            <a:fillRect/>
          </a:stretch>
        </p:blipFill>
        <p:spPr>
          <a:xfrm>
            <a:off x="-1422400" y="1571626"/>
            <a:ext cx="7672593" cy="3394472"/>
          </a:xfrm>
        </p:spPr>
      </p:pic>
      <p:sp>
        <p:nvSpPr>
          <p:cNvPr id="7" name="TextBox 6"/>
          <p:cNvSpPr txBox="1"/>
          <p:nvPr/>
        </p:nvSpPr>
        <p:spPr>
          <a:xfrm rot="20193246">
            <a:off x="5729923" y="2247601"/>
            <a:ext cx="25019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Yada, yada, yada…</a:t>
            </a:r>
          </a:p>
          <a:p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BEST AMERICANA ALBUM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EMOTIONAL JUKEBOX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EmotionalDo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84" r="-10384"/>
          <a:stretch>
            <a:fillRect/>
          </a:stretch>
        </p:blipFill>
        <p:spPr>
          <a:xfrm>
            <a:off x="4377522" y="3209061"/>
            <a:ext cx="4080678" cy="1727597"/>
          </a:xfrm>
        </p:spPr>
      </p:pic>
      <p:pic>
        <p:nvPicPr>
          <p:cNvPr id="6" name="Picture 5" descr="EMOTIONAL JUKEBOX 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7" y="1253729"/>
            <a:ext cx="3990110" cy="3238500"/>
          </a:xfrm>
          <a:prstGeom prst="rect">
            <a:avLst/>
          </a:prstGeom>
        </p:spPr>
      </p:pic>
      <p:pic>
        <p:nvPicPr>
          <p:cNvPr id="7" name="Picture 6" descr="ejwillle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095" y="1219094"/>
            <a:ext cx="2358766" cy="1443038"/>
          </a:xfrm>
          <a:prstGeom prst="rect">
            <a:avLst/>
          </a:prstGeom>
        </p:spPr>
      </p:pic>
      <p:pic>
        <p:nvPicPr>
          <p:cNvPr id="8" name="Picture 7" descr="LISA FISCH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540" y="1198313"/>
            <a:ext cx="1552855" cy="950000"/>
          </a:xfrm>
          <a:prstGeom prst="rect">
            <a:avLst/>
          </a:prstGeom>
        </p:spPr>
      </p:pic>
      <p:pic>
        <p:nvPicPr>
          <p:cNvPr id="9" name="Picture 8" descr="ejBas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522" y="2666784"/>
            <a:ext cx="1704850" cy="1042988"/>
          </a:xfrm>
          <a:prstGeom prst="rect">
            <a:avLst/>
          </a:prstGeom>
        </p:spPr>
      </p:pic>
      <p:pic>
        <p:nvPicPr>
          <p:cNvPr id="10" name="Picture 9" descr="ejleonand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372" y="1357640"/>
            <a:ext cx="1533585" cy="938212"/>
          </a:xfrm>
          <a:prstGeom prst="rect">
            <a:avLst/>
          </a:prstGeom>
        </p:spPr>
      </p:pic>
      <p:pic>
        <p:nvPicPr>
          <p:cNvPr id="11" name="Picture 10" descr="ejpeev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523" y="2739522"/>
            <a:ext cx="1903360" cy="1164431"/>
          </a:xfrm>
          <a:prstGeom prst="rect">
            <a:avLst/>
          </a:prstGeom>
        </p:spPr>
      </p:pic>
      <p:pic>
        <p:nvPicPr>
          <p:cNvPr id="12" name="Picture 11" descr="ejpelto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7263" y="2127531"/>
            <a:ext cx="1860543" cy="11382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924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TADA! Self-help poster girl grabs slice of Grammy Americana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Variety Drin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>
          <a:xfrm>
            <a:off x="457200" y="1354174"/>
            <a:ext cx="8229600" cy="339447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 1 – become a member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Grammy3651-e1390899985555-300x85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7052" b="-4705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 rot="20502363">
            <a:off x="2870146" y="3539487"/>
            <a:ext cx="29591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ndwriting - Dakota"/>
              </a:rPr>
              <a:t>  $100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ndwriting - Dakot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980"/>
            <a:ext cx="8229600" cy="21526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 2 – Spend money to get nominated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 WHAT?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00" y="3000376"/>
            <a:ext cx="7137400" cy="1594247"/>
          </a:xfrm>
        </p:spPr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047875"/>
            <a:ext cx="6756400" cy="35548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n-US" sz="45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en-US" sz="4500" b="1" dirty="0" smtClean="0">
                <a:ln/>
                <a:solidFill>
                  <a:schemeClr val="accent3"/>
                </a:solidFill>
              </a:rPr>
              <a:t>$$$$$$$$$$$$$$$$$$</a:t>
            </a:r>
          </a:p>
          <a:p>
            <a:pPr algn="ctr"/>
            <a:r>
              <a:rPr lang="en-US" sz="4500" b="1" dirty="0" smtClean="0">
                <a:ln/>
                <a:solidFill>
                  <a:schemeClr val="accent3"/>
                </a:solidFill>
              </a:rPr>
              <a:t>?????????????????</a:t>
            </a:r>
          </a:p>
          <a:p>
            <a:pPr algn="ctr"/>
            <a:r>
              <a:rPr lang="en-US" sz="4500" b="1" dirty="0" smtClean="0">
                <a:ln/>
                <a:solidFill>
                  <a:schemeClr val="accent3"/>
                </a:solidFill>
              </a:rPr>
              <a:t>$$$$$$$$$$$$$$$$$</a:t>
            </a:r>
            <a:endParaRPr lang="en-US" sz="4500" b="1" dirty="0" smtClean="0">
              <a:ln/>
              <a:solidFill>
                <a:schemeClr val="accent3"/>
              </a:solidFill>
            </a:endParaRPr>
          </a:p>
          <a:p>
            <a:endParaRPr lang="en-US" sz="45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434</Words>
  <Application>Microsoft Office PowerPoint</Application>
  <PresentationFormat>On-screen Show (16:9)</PresentationFormat>
  <Paragraphs>83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HOW TO GET A GRAMMY NOD AS AN INDIE by Linda Chorney</vt:lpstr>
      <vt:lpstr>Do you want to feed your ego…</vt:lpstr>
      <vt:lpstr>Or do you want to  feed your family?</vt:lpstr>
      <vt:lpstr>HOW TO GET A GRAMMY NOD AS AN INDIE</vt:lpstr>
      <vt:lpstr>SELF-INDUNGENT BRIEF HISTORY  OF ME ALERT!</vt:lpstr>
      <vt:lpstr>BEST AMERICANA ALBUM EMOTIONAL JUKEBOX</vt:lpstr>
      <vt:lpstr>TADA! Self-help poster girl grabs slice of Grammy Americana </vt:lpstr>
      <vt:lpstr>Step 1 – become a member</vt:lpstr>
      <vt:lpstr>Step 2 – Spend money to get nominated?  ON WHAT? </vt:lpstr>
      <vt:lpstr>STEP 0 - RECORD A GREAT ALBUM</vt:lpstr>
      <vt:lpstr>SPEND MONEY AFTER NOD to go for the WIN? ON WHAT?</vt:lpstr>
      <vt:lpstr>Quotes from Variety Article</vt:lpstr>
      <vt:lpstr>FIND THE HUMOR!</vt:lpstr>
      <vt:lpstr>FIRST YELLOW FLAG…</vt:lpstr>
      <vt:lpstr>Do you spend for and post Grammy Nod?</vt:lpstr>
      <vt:lpstr>GRAMMY $365</vt:lpstr>
      <vt:lpstr>TOTAL EXPENSES VS INCOME OF GRAMMORAMAS</vt:lpstr>
      <vt:lpstr>RED</vt:lpstr>
      <vt:lpstr>Do you want to feed your ego…</vt:lpstr>
      <vt:lpstr>Or do you want to  feed your family?</vt:lpstr>
      <vt:lpstr>WHAT CAN WE DO ABOUT IT AS MUSICIANS??!!!</vt:lpstr>
      <vt:lpstr> DO NOT PLAY FOR FREE </vt:lpstr>
      <vt:lpstr>WHY BOTHER?!</vt:lpstr>
      <vt:lpstr>CHEESE BALL ALERT (yet poignant while simultaneously self-promoting)</vt:lpstr>
      <vt:lpstr>FEED THE SOUL, MAN!</vt:lpstr>
      <vt:lpstr>CONCLUSION: 1) SHOULD YOU INVEST THE HUNDY??</vt:lpstr>
      <vt:lpstr>YES!</vt:lpstr>
      <vt:lpstr>They Changed the F*$Kn rules! (Recite like John Belushi in Animal House)</vt:lpstr>
      <vt:lpstr>2. YELLOW FLAG??</vt:lpstr>
      <vt:lpstr>RUN AWAYYYYYY!</vt:lpstr>
      <vt:lpstr>IGNORE THE NOISE</vt:lpstr>
      <vt:lpstr>INVEST YOUR HARD EARNED MONEY WISELY SO YOU CAN… feed your ego, family, and soul</vt:lpstr>
    </vt:vector>
  </TitlesOfParts>
  <Company>Global Loving Records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GET A GRAMMY NOD AS AN INDIE</dc:title>
  <dc:creator>Linda Chorney</dc:creator>
  <cp:lastModifiedBy>Jessica Duarte</cp:lastModifiedBy>
  <cp:revision>6</cp:revision>
  <dcterms:created xsi:type="dcterms:W3CDTF">2015-01-05T16:41:34Z</dcterms:created>
  <dcterms:modified xsi:type="dcterms:W3CDTF">2015-01-05T19:37:20Z</dcterms:modified>
</cp:coreProperties>
</file>