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11"/>
  </p:notesMasterIdLst>
  <p:sldIdLst>
    <p:sldId id="256" r:id="rId3"/>
    <p:sldId id="265" r:id="rId4"/>
    <p:sldId id="266" r:id="rId5"/>
    <p:sldId id="267" r:id="rId6"/>
    <p:sldId id="268" r:id="rId7"/>
    <p:sldId id="269" r:id="rId8"/>
    <p:sldId id="27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10461-57AB-47E8-9F06-A8BA51AF9948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41546-77A4-4DE8-9584-2A004B9553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DB84174F-30E6-4127-B60B-8BD6F1B115A1}" type="datetimeFigureOut">
              <a:rPr lang="en-US" smtClean="0"/>
              <a:pPr/>
              <a:t>6/19/2010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/>
          <a:p>
            <a:fld id="{B1133434-0157-49A7-A6F7-3AE39745D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D898A01-4C15-4F8A-86CA-15DF4C897ADC}" type="datetimeFigureOut">
              <a:rPr lang="en-US" smtClean="0"/>
              <a:t>6/19/2010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05FF46F-CE17-4065-BC17-073A70B8F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05002"/>
            <a:ext cx="8229600" cy="422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" name="Picture 4" descr="SN09IdeacenterBrandedintro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63" y="0"/>
            <a:ext cx="913587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05001"/>
            <a:ext cx="8229600" cy="422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5" name="Picture 4" descr="SN09IdeacenterBrandedintro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61" y="0"/>
            <a:ext cx="9135879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</a:t>
            </a:r>
            <a:r>
              <a:rPr lang="en-US" u="sng" dirty="0" smtClean="0"/>
              <a:t>Make</a:t>
            </a:r>
            <a:r>
              <a:rPr lang="en-US" dirty="0" smtClean="0"/>
              <a:t> a Buck – Or Two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to </a:t>
            </a:r>
            <a:r>
              <a:rPr lang="en-US" u="sng" dirty="0" smtClean="0"/>
              <a:t>Save</a:t>
            </a:r>
            <a:r>
              <a:rPr lang="en-US" dirty="0" smtClean="0"/>
              <a:t> a Buck – Or Two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George Hines</a:t>
            </a:r>
          </a:p>
          <a:p>
            <a:r>
              <a:rPr lang="en-US" dirty="0" smtClean="0"/>
              <a:t>Alan Friedman</a:t>
            </a:r>
          </a:p>
          <a:p>
            <a:r>
              <a:rPr lang="en-US" dirty="0" smtClean="0"/>
              <a:t>Kenny Smith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6019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Danny Rocks, The Company Rocks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Easy Ways to </a:t>
            </a:r>
            <a:r>
              <a:rPr lang="en-US" sz="4000" u="sng" dirty="0" smtClean="0"/>
              <a:t>Make</a:t>
            </a:r>
            <a:r>
              <a:rPr lang="en-US" sz="4000" dirty="0" smtClean="0"/>
              <a:t> a Buck</a:t>
            </a:r>
            <a:endParaRPr lang="en-US" sz="4000" dirty="0" smtClean="0"/>
          </a:p>
          <a:p>
            <a:pPr lvl="1"/>
            <a:r>
              <a:rPr lang="en-US" sz="3600" dirty="0" smtClean="0"/>
              <a:t>From George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Sell quantity bundles (3 for $$$)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Paid Clinic trainings on guitar setup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Easy Ways to </a:t>
            </a:r>
            <a:r>
              <a:rPr lang="en-US" sz="4000" u="sng" dirty="0" smtClean="0"/>
              <a:t>Save</a:t>
            </a:r>
            <a:r>
              <a:rPr lang="en-US" sz="4000" dirty="0" smtClean="0"/>
              <a:t> a Buck</a:t>
            </a:r>
          </a:p>
          <a:p>
            <a:pPr lvl="1"/>
            <a:r>
              <a:rPr lang="en-US" sz="3600" dirty="0" smtClean="0"/>
              <a:t>From Alan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Early Pay Discounts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Prioritize Debt Payments</a:t>
            </a:r>
          </a:p>
          <a:p>
            <a:pPr lvl="3">
              <a:spcAft>
                <a:spcPts val="1200"/>
              </a:spcAft>
            </a:pPr>
            <a:r>
              <a:rPr lang="en-US" sz="2800" dirty="0" smtClean="0"/>
              <a:t>Reduce High Interest Rate Debt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Easy Ways to </a:t>
            </a:r>
            <a:r>
              <a:rPr lang="en-US" sz="4000" u="sng" dirty="0" smtClean="0"/>
              <a:t>Make</a:t>
            </a:r>
            <a:r>
              <a:rPr lang="en-US" sz="4000" dirty="0" smtClean="0"/>
              <a:t> a Buck</a:t>
            </a:r>
          </a:p>
          <a:p>
            <a:pPr lvl="1"/>
            <a:r>
              <a:rPr lang="en-US" sz="3600" dirty="0" smtClean="0"/>
              <a:t>From Kenny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Identify products you should have already sold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Offer incentives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Easy Ways to </a:t>
            </a:r>
            <a:r>
              <a:rPr lang="en-US" sz="4000" u="sng" dirty="0" smtClean="0"/>
              <a:t>Make</a:t>
            </a:r>
            <a:r>
              <a:rPr lang="en-US" sz="4000" dirty="0" smtClean="0"/>
              <a:t> a Buck</a:t>
            </a:r>
          </a:p>
          <a:p>
            <a:pPr lvl="1"/>
            <a:r>
              <a:rPr lang="en-US" sz="3600" dirty="0" smtClean="0"/>
              <a:t>From Dealers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Blow out dead stock via </a:t>
            </a:r>
            <a:r>
              <a:rPr lang="en-US" sz="3200" dirty="0" err="1" smtClean="0"/>
              <a:t>Ebay</a:t>
            </a:r>
            <a:r>
              <a:rPr lang="en-US" sz="3200" dirty="0" smtClean="0"/>
              <a:t>, Craig’s List, Special Web Promotions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Improve email campaigns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Easy Ways to </a:t>
            </a:r>
            <a:r>
              <a:rPr lang="en-US" sz="4000" u="sng" dirty="0" smtClean="0"/>
              <a:t>Save</a:t>
            </a:r>
            <a:r>
              <a:rPr lang="en-US" sz="4000" dirty="0" smtClean="0"/>
              <a:t> a Buck</a:t>
            </a:r>
          </a:p>
          <a:p>
            <a:pPr lvl="1"/>
            <a:r>
              <a:rPr lang="en-US" sz="3600" dirty="0" smtClean="0"/>
              <a:t>From Dealers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Use a 2% Cash-back Credit Card</a:t>
            </a:r>
          </a:p>
          <a:p>
            <a:pPr lvl="2">
              <a:spcAft>
                <a:spcPts val="1200"/>
              </a:spcAft>
            </a:pPr>
            <a:r>
              <a:rPr lang="en-US" sz="3200" dirty="0" smtClean="0"/>
              <a:t>Put all rental payments &amp; lesson payments on automatic payment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4400" dirty="0" smtClean="0"/>
              <a:t>Rapid Fire Ideas</a:t>
            </a:r>
            <a:endParaRPr lang="en-US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George's Logo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38569" y="1905000"/>
            <a:ext cx="3215014" cy="12192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4000" dirty="0" smtClean="0"/>
              <a:t>Thank You</a:t>
            </a:r>
            <a:r>
              <a:rPr lang="en-US" sz="4000" dirty="0" smtClean="0"/>
              <a:t>!</a:t>
            </a:r>
          </a:p>
          <a:p>
            <a:pPr lvl="1">
              <a:buNone/>
            </a:pPr>
            <a:r>
              <a:rPr lang="en-US" sz="4000" dirty="0" smtClean="0"/>
              <a:t>George</a:t>
            </a:r>
          </a:p>
          <a:p>
            <a:pPr lvl="1">
              <a:buNone/>
            </a:pPr>
            <a:r>
              <a:rPr lang="en-US" sz="4000" dirty="0" smtClean="0"/>
              <a:t>Alan</a:t>
            </a:r>
          </a:p>
          <a:p>
            <a:pPr lvl="1">
              <a:buNone/>
            </a:pPr>
            <a:r>
              <a:rPr lang="en-US" sz="4000" dirty="0" smtClean="0"/>
              <a:t>Kenny</a:t>
            </a:r>
            <a:endParaRPr lang="en-US" sz="4000" dirty="0" smtClean="0"/>
          </a:p>
          <a:p>
            <a:pPr lvl="1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3505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Danny Rocks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pptFBA1.tmp</Template>
  <TotalTime>211</TotalTime>
  <Words>137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1_Office Theme</vt:lpstr>
      <vt:lpstr>2_Office Theme</vt:lpstr>
      <vt:lpstr>How to Make a Buck – Or Two How to Save a Buck – Or Two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Working for My Store – Now!</dc:title>
  <dc:creator>Danny Rocks</dc:creator>
  <cp:lastModifiedBy>Danny Rocks</cp:lastModifiedBy>
  <cp:revision>11</cp:revision>
  <dcterms:created xsi:type="dcterms:W3CDTF">2010-06-18T09:51:54Z</dcterms:created>
  <dcterms:modified xsi:type="dcterms:W3CDTF">2010-06-19T11:19:09Z</dcterms:modified>
</cp:coreProperties>
</file>