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0"/>
  </p:notesMasterIdLst>
  <p:sldIdLst>
    <p:sldId id="256" r:id="rId2"/>
    <p:sldId id="259" r:id="rId3"/>
    <p:sldId id="257" r:id="rId4"/>
    <p:sldId id="261" r:id="rId5"/>
    <p:sldId id="262" r:id="rId6"/>
    <p:sldId id="263" r:id="rId7"/>
    <p:sldId id="264" r:id="rId8"/>
    <p:sldId id="265" r:id="rId9"/>
    <p:sldId id="266" r:id="rId10"/>
    <p:sldId id="260" r:id="rId11"/>
    <p:sldId id="267" r:id="rId12"/>
    <p:sldId id="269" r:id="rId13"/>
    <p:sldId id="270" r:id="rId14"/>
    <p:sldId id="271" r:id="rId15"/>
    <p:sldId id="281" r:id="rId16"/>
    <p:sldId id="272" r:id="rId17"/>
    <p:sldId id="275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284" r:id="rId28"/>
    <p:sldId id="285" r:id="rId29"/>
    <p:sldId id="286" r:id="rId30"/>
    <p:sldId id="294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4" r:id="rId57"/>
    <p:sldId id="313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258" r:id="rId68"/>
    <p:sldId id="268" r:id="rId69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Lucida Grande" pitchFamily="-65" charset="0"/>
        <a:ea typeface="Geneva" pitchFamily="-65" charset="0"/>
        <a:cs typeface="Geneva" pitchFamily="-65" charset="0"/>
      </a:defRPr>
    </a:lvl1pPr>
    <a:lvl2pPr marL="285750" indent="171450" algn="l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Lucida Grande" pitchFamily="-65" charset="0"/>
        <a:ea typeface="Geneva" pitchFamily="-65" charset="0"/>
        <a:cs typeface="Geneva" pitchFamily="-65" charset="0"/>
      </a:defRPr>
    </a:lvl2pPr>
    <a:lvl3pPr marL="571500" indent="342900" algn="l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Lucida Grande" pitchFamily="-65" charset="0"/>
        <a:ea typeface="Geneva" pitchFamily="-65" charset="0"/>
        <a:cs typeface="Geneva" pitchFamily="-65" charset="0"/>
      </a:defRPr>
    </a:lvl3pPr>
    <a:lvl4pPr marL="857250" indent="514350" algn="l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Lucida Grande" pitchFamily="-65" charset="0"/>
        <a:ea typeface="Geneva" pitchFamily="-65" charset="0"/>
        <a:cs typeface="Geneva" pitchFamily="-65" charset="0"/>
      </a:defRPr>
    </a:lvl4pPr>
    <a:lvl5pPr marL="1143000" indent="685800" algn="l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Lucida Grande" pitchFamily="-65" charset="0"/>
        <a:ea typeface="Geneva" pitchFamily="-65" charset="0"/>
        <a:cs typeface="Geneva" pitchFamily="-65" charset="0"/>
      </a:defRPr>
    </a:lvl5pPr>
    <a:lvl6pPr marL="2286000" algn="l" defTabSz="914400" rtl="0" eaLnBrk="1" latinLnBrk="0" hangingPunct="1">
      <a:defRPr sz="1500" kern="1200">
        <a:solidFill>
          <a:schemeClr val="tx1"/>
        </a:solidFill>
        <a:latin typeface="Lucida Grande" pitchFamily="-65" charset="0"/>
        <a:ea typeface="Geneva" pitchFamily="-65" charset="0"/>
        <a:cs typeface="Geneva" pitchFamily="-65" charset="0"/>
      </a:defRPr>
    </a:lvl6pPr>
    <a:lvl7pPr marL="2743200" algn="l" defTabSz="914400" rtl="0" eaLnBrk="1" latinLnBrk="0" hangingPunct="1">
      <a:defRPr sz="1500" kern="1200">
        <a:solidFill>
          <a:schemeClr val="tx1"/>
        </a:solidFill>
        <a:latin typeface="Lucida Grande" pitchFamily="-65" charset="0"/>
        <a:ea typeface="Geneva" pitchFamily="-65" charset="0"/>
        <a:cs typeface="Geneva" pitchFamily="-65" charset="0"/>
      </a:defRPr>
    </a:lvl7pPr>
    <a:lvl8pPr marL="3200400" algn="l" defTabSz="914400" rtl="0" eaLnBrk="1" latinLnBrk="0" hangingPunct="1">
      <a:defRPr sz="1500" kern="1200">
        <a:solidFill>
          <a:schemeClr val="tx1"/>
        </a:solidFill>
        <a:latin typeface="Lucida Grande" pitchFamily="-65" charset="0"/>
        <a:ea typeface="Geneva" pitchFamily="-65" charset="0"/>
        <a:cs typeface="Geneva" pitchFamily="-65" charset="0"/>
      </a:defRPr>
    </a:lvl8pPr>
    <a:lvl9pPr marL="3657600" algn="l" defTabSz="914400" rtl="0" eaLnBrk="1" latinLnBrk="0" hangingPunct="1">
      <a:defRPr sz="1500" kern="1200">
        <a:solidFill>
          <a:schemeClr val="tx1"/>
        </a:solidFill>
        <a:latin typeface="Lucida Grande" pitchFamily="-65" charset="0"/>
        <a:ea typeface="Geneva" pitchFamily="-65" charset="0"/>
        <a:cs typeface="Geneva" pitchFamily="-65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24CF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176" y="-31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0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BF5A55-7455-4B22-A5A5-A77D6912CA51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081B81F-CFCE-493E-A34C-2E040C846B1F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Be Active on Sites</a:t>
          </a:r>
          <a:br>
            <a:rPr lang="en-US" dirty="0" smtClean="0"/>
          </a:br>
          <a:r>
            <a:rPr lang="en-US" dirty="0" smtClean="0"/>
            <a:t>Your Core Customers Use</a:t>
          </a:r>
          <a:endParaRPr lang="en-US" dirty="0"/>
        </a:p>
      </dgm:t>
    </dgm:pt>
    <dgm:pt modelId="{0F3448F1-75E3-45E5-89E4-4B154294F943}" type="parTrans" cxnId="{F6E50651-B27E-469B-98F3-CD4D074C7227}">
      <dgm:prSet/>
      <dgm:spPr/>
      <dgm:t>
        <a:bodyPr/>
        <a:lstStyle/>
        <a:p>
          <a:endParaRPr lang="en-US"/>
        </a:p>
      </dgm:t>
    </dgm:pt>
    <dgm:pt modelId="{14306343-28B4-4A14-B6BC-178E30B6A74B}" type="sibTrans" cxnId="{F6E50651-B27E-469B-98F3-CD4D074C7227}">
      <dgm:prSet/>
      <dgm:spPr/>
      <dgm:t>
        <a:bodyPr/>
        <a:lstStyle/>
        <a:p>
          <a:endParaRPr lang="en-US"/>
        </a:p>
      </dgm:t>
    </dgm:pt>
    <dgm:pt modelId="{24DDFD06-28DE-4926-9879-B804E464FF7D}">
      <dgm:prSet phldrT="[Text]"/>
      <dgm:spPr>
        <a:solidFill>
          <a:srgbClr val="224CFE"/>
        </a:solidFill>
      </dgm:spPr>
      <dgm:t>
        <a:bodyPr/>
        <a:lstStyle/>
        <a:p>
          <a:r>
            <a:rPr lang="en-US" dirty="0" smtClean="0"/>
            <a:t>Begin by Being Interested in Your Customers</a:t>
          </a:r>
          <a:endParaRPr lang="en-US" dirty="0"/>
        </a:p>
      </dgm:t>
    </dgm:pt>
    <dgm:pt modelId="{0297CE66-5E41-464E-BE0E-F357B35249AC}" type="parTrans" cxnId="{2125715A-0871-41CE-95D0-4950E98C05FC}">
      <dgm:prSet/>
      <dgm:spPr/>
      <dgm:t>
        <a:bodyPr/>
        <a:lstStyle/>
        <a:p>
          <a:endParaRPr lang="en-US"/>
        </a:p>
      </dgm:t>
    </dgm:pt>
    <dgm:pt modelId="{3F80A5C7-9F69-4673-A004-4947EABAFE5D}" type="sibTrans" cxnId="{2125715A-0871-41CE-95D0-4950E98C05FC}">
      <dgm:prSet/>
      <dgm:spPr/>
      <dgm:t>
        <a:bodyPr/>
        <a:lstStyle/>
        <a:p>
          <a:endParaRPr lang="en-US"/>
        </a:p>
      </dgm:t>
    </dgm:pt>
    <dgm:pt modelId="{630EB497-3D84-4DD7-8B09-059E6D549E24}">
      <dgm:prSet phldrT="[Text]"/>
      <dgm:spPr/>
      <dgm:t>
        <a:bodyPr/>
        <a:lstStyle/>
        <a:p>
          <a:r>
            <a:rPr lang="en-US" dirty="0" smtClean="0"/>
            <a:t>Integrate Each Social Media Site Into Your Strategy</a:t>
          </a:r>
          <a:endParaRPr lang="en-US" dirty="0"/>
        </a:p>
      </dgm:t>
    </dgm:pt>
    <dgm:pt modelId="{3144925A-CB87-4252-A071-85BB78F70612}" type="parTrans" cxnId="{451473BF-415D-4B0E-A3F9-DE33E017AFE2}">
      <dgm:prSet/>
      <dgm:spPr/>
      <dgm:t>
        <a:bodyPr/>
        <a:lstStyle/>
        <a:p>
          <a:endParaRPr lang="en-US"/>
        </a:p>
      </dgm:t>
    </dgm:pt>
    <dgm:pt modelId="{413F75EA-444D-4F62-AED7-932AFA48E604}" type="sibTrans" cxnId="{451473BF-415D-4B0E-A3F9-DE33E017AFE2}">
      <dgm:prSet/>
      <dgm:spPr/>
      <dgm:t>
        <a:bodyPr/>
        <a:lstStyle/>
        <a:p>
          <a:endParaRPr lang="en-US"/>
        </a:p>
      </dgm:t>
    </dgm:pt>
    <dgm:pt modelId="{1F8F468B-3846-4CDB-A792-440879D8033C}" type="pres">
      <dgm:prSet presAssocID="{03BF5A55-7455-4B22-A5A5-A77D6912CA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EBEA63-6A4C-4232-AABF-96C2A325F51D}" type="pres">
      <dgm:prSet presAssocID="{3081B81F-CFCE-493E-A34C-2E040C846B1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61C88C-111D-4504-834B-659186C004F7}" type="pres">
      <dgm:prSet presAssocID="{14306343-28B4-4A14-B6BC-178E30B6A74B}" presName="spacer" presStyleCnt="0"/>
      <dgm:spPr/>
    </dgm:pt>
    <dgm:pt modelId="{9BAB3D40-50E7-4D49-A61F-776C1232713A}" type="pres">
      <dgm:prSet presAssocID="{24DDFD06-28DE-4926-9879-B804E464FF7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16928F-D69F-4D5D-879B-2649AF5EC727}" type="pres">
      <dgm:prSet presAssocID="{3F80A5C7-9F69-4673-A004-4947EABAFE5D}" presName="spacer" presStyleCnt="0"/>
      <dgm:spPr/>
    </dgm:pt>
    <dgm:pt modelId="{765962ED-8E77-4B96-B016-0770E9350A0E}" type="pres">
      <dgm:prSet presAssocID="{630EB497-3D84-4DD7-8B09-059E6D549E2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1473BF-415D-4B0E-A3F9-DE33E017AFE2}" srcId="{03BF5A55-7455-4B22-A5A5-A77D6912CA51}" destId="{630EB497-3D84-4DD7-8B09-059E6D549E24}" srcOrd="2" destOrd="0" parTransId="{3144925A-CB87-4252-A071-85BB78F70612}" sibTransId="{413F75EA-444D-4F62-AED7-932AFA48E604}"/>
    <dgm:cxn modelId="{ED1EC42F-0DF4-4AE3-8E4F-A79B614798DC}" type="presOf" srcId="{03BF5A55-7455-4B22-A5A5-A77D6912CA51}" destId="{1F8F468B-3846-4CDB-A792-440879D8033C}" srcOrd="0" destOrd="0" presId="urn:microsoft.com/office/officeart/2005/8/layout/vList2"/>
    <dgm:cxn modelId="{92ED0F51-C600-4789-B028-6CFF145B050F}" type="presOf" srcId="{24DDFD06-28DE-4926-9879-B804E464FF7D}" destId="{9BAB3D40-50E7-4D49-A61F-776C1232713A}" srcOrd="0" destOrd="0" presId="urn:microsoft.com/office/officeart/2005/8/layout/vList2"/>
    <dgm:cxn modelId="{7852D839-ECBA-4252-B63C-149E731FC6E5}" type="presOf" srcId="{3081B81F-CFCE-493E-A34C-2E040C846B1F}" destId="{8FEBEA63-6A4C-4232-AABF-96C2A325F51D}" srcOrd="0" destOrd="0" presId="urn:microsoft.com/office/officeart/2005/8/layout/vList2"/>
    <dgm:cxn modelId="{F6E50651-B27E-469B-98F3-CD4D074C7227}" srcId="{03BF5A55-7455-4B22-A5A5-A77D6912CA51}" destId="{3081B81F-CFCE-493E-A34C-2E040C846B1F}" srcOrd="0" destOrd="0" parTransId="{0F3448F1-75E3-45E5-89E4-4B154294F943}" sibTransId="{14306343-28B4-4A14-B6BC-178E30B6A74B}"/>
    <dgm:cxn modelId="{633D8731-F158-4C13-885C-4D4C55F5D3DF}" type="presOf" srcId="{630EB497-3D84-4DD7-8B09-059E6D549E24}" destId="{765962ED-8E77-4B96-B016-0770E9350A0E}" srcOrd="0" destOrd="0" presId="urn:microsoft.com/office/officeart/2005/8/layout/vList2"/>
    <dgm:cxn modelId="{2125715A-0871-41CE-95D0-4950E98C05FC}" srcId="{03BF5A55-7455-4B22-A5A5-A77D6912CA51}" destId="{24DDFD06-28DE-4926-9879-B804E464FF7D}" srcOrd="1" destOrd="0" parTransId="{0297CE66-5E41-464E-BE0E-F357B35249AC}" sibTransId="{3F80A5C7-9F69-4673-A004-4947EABAFE5D}"/>
    <dgm:cxn modelId="{68378F11-D72C-443C-82C0-0A7E562EF975}" type="presParOf" srcId="{1F8F468B-3846-4CDB-A792-440879D8033C}" destId="{8FEBEA63-6A4C-4232-AABF-96C2A325F51D}" srcOrd="0" destOrd="0" presId="urn:microsoft.com/office/officeart/2005/8/layout/vList2"/>
    <dgm:cxn modelId="{D2A59E44-1A80-43D7-90EF-176602C7E463}" type="presParOf" srcId="{1F8F468B-3846-4CDB-A792-440879D8033C}" destId="{F061C88C-111D-4504-834B-659186C004F7}" srcOrd="1" destOrd="0" presId="urn:microsoft.com/office/officeart/2005/8/layout/vList2"/>
    <dgm:cxn modelId="{14A78730-6D1D-485D-B0C1-0D5DBE8362C4}" type="presParOf" srcId="{1F8F468B-3846-4CDB-A792-440879D8033C}" destId="{9BAB3D40-50E7-4D49-A61F-776C1232713A}" srcOrd="2" destOrd="0" presId="urn:microsoft.com/office/officeart/2005/8/layout/vList2"/>
    <dgm:cxn modelId="{FE2045E7-77A5-4051-AB90-CEEC589D19E4}" type="presParOf" srcId="{1F8F468B-3846-4CDB-A792-440879D8033C}" destId="{8116928F-D69F-4D5D-879B-2649AF5EC727}" srcOrd="3" destOrd="0" presId="urn:microsoft.com/office/officeart/2005/8/layout/vList2"/>
    <dgm:cxn modelId="{D3C7B2F7-9F2F-4E25-A3D7-9D4005839E51}" type="presParOf" srcId="{1F8F468B-3846-4CDB-A792-440879D8033C}" destId="{765962ED-8E77-4B96-B016-0770E9350A0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05BE24-06C5-45B0-8823-EE300745C2F7}" type="doc">
      <dgm:prSet loTypeId="urn:microsoft.com/office/officeart/2005/8/layout/hList3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33596C3A-BF24-4F34-86A9-725A97CB60E8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3600" dirty="0" smtClean="0"/>
            <a:t>Before Expecting Core Customers </a:t>
          </a:r>
          <a:br>
            <a:rPr lang="en-US" sz="3600" dirty="0" smtClean="0"/>
          </a:br>
          <a:r>
            <a:rPr lang="en-US" sz="3600" dirty="0" smtClean="0"/>
            <a:t>to “Like” Your Site</a:t>
          </a:r>
          <a:endParaRPr lang="en-US" sz="3600" dirty="0"/>
        </a:p>
      </dgm:t>
    </dgm:pt>
    <dgm:pt modelId="{6E62D874-5014-4271-962A-C0566AAE24C1}" type="parTrans" cxnId="{2F8EC2F0-C29F-4E51-AF12-4D33A29D0B55}">
      <dgm:prSet/>
      <dgm:spPr/>
      <dgm:t>
        <a:bodyPr/>
        <a:lstStyle/>
        <a:p>
          <a:endParaRPr lang="en-US"/>
        </a:p>
      </dgm:t>
    </dgm:pt>
    <dgm:pt modelId="{AC928996-A148-49CB-BA34-92FCE4421123}" type="sibTrans" cxnId="{2F8EC2F0-C29F-4E51-AF12-4D33A29D0B55}">
      <dgm:prSet/>
      <dgm:spPr/>
      <dgm:t>
        <a:bodyPr/>
        <a:lstStyle/>
        <a:p>
          <a:endParaRPr lang="en-US"/>
        </a:p>
      </dgm:t>
    </dgm:pt>
    <dgm:pt modelId="{0306B345-25F0-489A-AB82-AE7737D7D7D1}">
      <dgm:prSet phldrT="[Text]"/>
      <dgm:spPr/>
      <dgm:t>
        <a:bodyPr/>
        <a:lstStyle/>
        <a:p>
          <a:r>
            <a:rPr lang="en-US" dirty="0" smtClean="0"/>
            <a:t>Comment on their activities	</a:t>
          </a:r>
          <a:endParaRPr lang="en-US" dirty="0"/>
        </a:p>
      </dgm:t>
    </dgm:pt>
    <dgm:pt modelId="{9DDA027B-6D0F-4217-9BE7-0E2F7FC9B2D3}" type="parTrans" cxnId="{D3C068B6-826A-4E83-A87C-7E9849752799}">
      <dgm:prSet/>
      <dgm:spPr/>
      <dgm:t>
        <a:bodyPr/>
        <a:lstStyle/>
        <a:p>
          <a:endParaRPr lang="en-US"/>
        </a:p>
      </dgm:t>
    </dgm:pt>
    <dgm:pt modelId="{0F2D2EF8-27A9-4C25-9DB4-F7FC076061D0}" type="sibTrans" cxnId="{D3C068B6-826A-4E83-A87C-7E9849752799}">
      <dgm:prSet/>
      <dgm:spPr/>
      <dgm:t>
        <a:bodyPr/>
        <a:lstStyle/>
        <a:p>
          <a:endParaRPr lang="en-US"/>
        </a:p>
      </dgm:t>
    </dgm:pt>
    <dgm:pt modelId="{7EB76A34-1E9C-43CD-9278-B403361A6168}">
      <dgm:prSet phldrT="[Text]"/>
      <dgm:spPr/>
      <dgm:t>
        <a:bodyPr/>
        <a:lstStyle/>
        <a:p>
          <a:r>
            <a:rPr lang="en-US" dirty="0" smtClean="0"/>
            <a:t>Comment on &amp; Share their YouTube Videos</a:t>
          </a:r>
          <a:endParaRPr lang="en-US" dirty="0"/>
        </a:p>
      </dgm:t>
    </dgm:pt>
    <dgm:pt modelId="{C150EE09-53A7-4E6A-AF8F-9534AC70A9D4}" type="parTrans" cxnId="{2428FFA8-35E7-4CE9-997F-7098F5ED8962}">
      <dgm:prSet/>
      <dgm:spPr/>
      <dgm:t>
        <a:bodyPr/>
        <a:lstStyle/>
        <a:p>
          <a:endParaRPr lang="en-US"/>
        </a:p>
      </dgm:t>
    </dgm:pt>
    <dgm:pt modelId="{35663ECA-EF7F-447F-91E5-B6F4D8CB79AE}" type="sibTrans" cxnId="{2428FFA8-35E7-4CE9-997F-7098F5ED8962}">
      <dgm:prSet/>
      <dgm:spPr/>
      <dgm:t>
        <a:bodyPr/>
        <a:lstStyle/>
        <a:p>
          <a:endParaRPr lang="en-US"/>
        </a:p>
      </dgm:t>
    </dgm:pt>
    <dgm:pt modelId="{3D7A9C77-7AAE-4BC5-BDFE-B0578E7987F2}">
      <dgm:prSet phldrT="[Text]"/>
      <dgm:spPr/>
      <dgm:t>
        <a:bodyPr/>
        <a:lstStyle/>
        <a:p>
          <a:r>
            <a:rPr lang="en-US" dirty="0" smtClean="0"/>
            <a:t>“Retweet” their “Tweets”</a:t>
          </a:r>
          <a:endParaRPr lang="en-US" dirty="0"/>
        </a:p>
      </dgm:t>
    </dgm:pt>
    <dgm:pt modelId="{FCF5B4D7-5C9A-426E-9BC4-5472945AC863}" type="parTrans" cxnId="{353F8428-4512-44F8-9E87-A213E0C9D65E}">
      <dgm:prSet/>
      <dgm:spPr/>
      <dgm:t>
        <a:bodyPr/>
        <a:lstStyle/>
        <a:p>
          <a:endParaRPr lang="en-US"/>
        </a:p>
      </dgm:t>
    </dgm:pt>
    <dgm:pt modelId="{E918E50F-41F5-425E-8D97-F9F719D5EC44}" type="sibTrans" cxnId="{353F8428-4512-44F8-9E87-A213E0C9D65E}">
      <dgm:prSet/>
      <dgm:spPr/>
      <dgm:t>
        <a:bodyPr/>
        <a:lstStyle/>
        <a:p>
          <a:endParaRPr lang="en-US"/>
        </a:p>
      </dgm:t>
    </dgm:pt>
    <dgm:pt modelId="{D4476FB1-CEF9-405B-817B-6A9D01C1DC9F}" type="pres">
      <dgm:prSet presAssocID="{C605BE24-06C5-45B0-8823-EE300745C2F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79D190-7348-4E28-B998-38EE3E869D6A}" type="pres">
      <dgm:prSet presAssocID="{33596C3A-BF24-4F34-86A9-725A97CB60E8}" presName="roof" presStyleLbl="dkBgShp" presStyleIdx="0" presStyleCnt="2" custLinFactNeighborX="0"/>
      <dgm:spPr/>
      <dgm:t>
        <a:bodyPr/>
        <a:lstStyle/>
        <a:p>
          <a:endParaRPr lang="en-US"/>
        </a:p>
      </dgm:t>
    </dgm:pt>
    <dgm:pt modelId="{690D85A9-BADC-4C46-9B72-6DF12CA0A539}" type="pres">
      <dgm:prSet presAssocID="{33596C3A-BF24-4F34-86A9-725A97CB60E8}" presName="pillars" presStyleCnt="0"/>
      <dgm:spPr/>
    </dgm:pt>
    <dgm:pt modelId="{394C80DE-C18B-44FF-A48A-4B4956190606}" type="pres">
      <dgm:prSet presAssocID="{33596C3A-BF24-4F34-86A9-725A97CB60E8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46363F-9293-49CA-9D22-EE78B196F8A3}" type="pres">
      <dgm:prSet presAssocID="{7EB76A34-1E9C-43CD-9278-B403361A6168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ABFF52-0A9D-4F0F-ABFD-6B768FD18A2C}" type="pres">
      <dgm:prSet presAssocID="{3D7A9C77-7AAE-4BC5-BDFE-B0578E7987F2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2ACD1E-A39A-4C26-8189-3B9010E70BF0}" type="pres">
      <dgm:prSet presAssocID="{33596C3A-BF24-4F34-86A9-725A97CB60E8}" presName="base" presStyleLbl="dkBgShp" presStyleIdx="1" presStyleCnt="2"/>
      <dgm:spPr/>
    </dgm:pt>
  </dgm:ptLst>
  <dgm:cxnLst>
    <dgm:cxn modelId="{5F19B198-3BCC-4648-A19F-E9A0997A509D}" type="presOf" srcId="{33596C3A-BF24-4F34-86A9-725A97CB60E8}" destId="{F579D190-7348-4E28-B998-38EE3E869D6A}" srcOrd="0" destOrd="0" presId="urn:microsoft.com/office/officeart/2005/8/layout/hList3"/>
    <dgm:cxn modelId="{5D10F56F-DD42-4DCC-BFB8-FA774511A7A4}" type="presOf" srcId="{C605BE24-06C5-45B0-8823-EE300745C2F7}" destId="{D4476FB1-CEF9-405B-817B-6A9D01C1DC9F}" srcOrd="0" destOrd="0" presId="urn:microsoft.com/office/officeart/2005/8/layout/hList3"/>
    <dgm:cxn modelId="{D3C068B6-826A-4E83-A87C-7E9849752799}" srcId="{33596C3A-BF24-4F34-86A9-725A97CB60E8}" destId="{0306B345-25F0-489A-AB82-AE7737D7D7D1}" srcOrd="0" destOrd="0" parTransId="{9DDA027B-6D0F-4217-9BE7-0E2F7FC9B2D3}" sibTransId="{0F2D2EF8-27A9-4C25-9DB4-F7FC076061D0}"/>
    <dgm:cxn modelId="{4F85318E-7C9A-46D9-B9CB-ED7212A61FA0}" type="presOf" srcId="{3D7A9C77-7AAE-4BC5-BDFE-B0578E7987F2}" destId="{82ABFF52-0A9D-4F0F-ABFD-6B768FD18A2C}" srcOrd="0" destOrd="0" presId="urn:microsoft.com/office/officeart/2005/8/layout/hList3"/>
    <dgm:cxn modelId="{2428FFA8-35E7-4CE9-997F-7098F5ED8962}" srcId="{33596C3A-BF24-4F34-86A9-725A97CB60E8}" destId="{7EB76A34-1E9C-43CD-9278-B403361A6168}" srcOrd="1" destOrd="0" parTransId="{C150EE09-53A7-4E6A-AF8F-9534AC70A9D4}" sibTransId="{35663ECA-EF7F-447F-91E5-B6F4D8CB79AE}"/>
    <dgm:cxn modelId="{2F8EC2F0-C29F-4E51-AF12-4D33A29D0B55}" srcId="{C605BE24-06C5-45B0-8823-EE300745C2F7}" destId="{33596C3A-BF24-4F34-86A9-725A97CB60E8}" srcOrd="0" destOrd="0" parTransId="{6E62D874-5014-4271-962A-C0566AAE24C1}" sibTransId="{AC928996-A148-49CB-BA34-92FCE4421123}"/>
    <dgm:cxn modelId="{F009B2D0-1E06-4850-AE5C-E380CEC529DD}" type="presOf" srcId="{7EB76A34-1E9C-43CD-9278-B403361A6168}" destId="{4E46363F-9293-49CA-9D22-EE78B196F8A3}" srcOrd="0" destOrd="0" presId="urn:microsoft.com/office/officeart/2005/8/layout/hList3"/>
    <dgm:cxn modelId="{17067727-5C5A-4F28-8392-74A90961C513}" type="presOf" srcId="{0306B345-25F0-489A-AB82-AE7737D7D7D1}" destId="{394C80DE-C18B-44FF-A48A-4B4956190606}" srcOrd="0" destOrd="0" presId="urn:microsoft.com/office/officeart/2005/8/layout/hList3"/>
    <dgm:cxn modelId="{353F8428-4512-44F8-9E87-A213E0C9D65E}" srcId="{33596C3A-BF24-4F34-86A9-725A97CB60E8}" destId="{3D7A9C77-7AAE-4BC5-BDFE-B0578E7987F2}" srcOrd="2" destOrd="0" parTransId="{FCF5B4D7-5C9A-426E-9BC4-5472945AC863}" sibTransId="{E918E50F-41F5-425E-8D97-F9F719D5EC44}"/>
    <dgm:cxn modelId="{E0EC293B-7192-4A8C-B5DA-A986C730799C}" type="presParOf" srcId="{D4476FB1-CEF9-405B-817B-6A9D01C1DC9F}" destId="{F579D190-7348-4E28-B998-38EE3E869D6A}" srcOrd="0" destOrd="0" presId="urn:microsoft.com/office/officeart/2005/8/layout/hList3"/>
    <dgm:cxn modelId="{696BE05A-222C-4366-B58E-BF9DC1E3913A}" type="presParOf" srcId="{D4476FB1-CEF9-405B-817B-6A9D01C1DC9F}" destId="{690D85A9-BADC-4C46-9B72-6DF12CA0A539}" srcOrd="1" destOrd="0" presId="urn:microsoft.com/office/officeart/2005/8/layout/hList3"/>
    <dgm:cxn modelId="{9C54E632-2509-4874-B65C-B228B005786C}" type="presParOf" srcId="{690D85A9-BADC-4C46-9B72-6DF12CA0A539}" destId="{394C80DE-C18B-44FF-A48A-4B4956190606}" srcOrd="0" destOrd="0" presId="urn:microsoft.com/office/officeart/2005/8/layout/hList3"/>
    <dgm:cxn modelId="{E3C5C4A8-D0A7-4ABF-99C7-9D2508125186}" type="presParOf" srcId="{690D85A9-BADC-4C46-9B72-6DF12CA0A539}" destId="{4E46363F-9293-49CA-9D22-EE78B196F8A3}" srcOrd="1" destOrd="0" presId="urn:microsoft.com/office/officeart/2005/8/layout/hList3"/>
    <dgm:cxn modelId="{5AE6C9F4-CAE4-443D-80C5-A0503F330259}" type="presParOf" srcId="{690D85A9-BADC-4C46-9B72-6DF12CA0A539}" destId="{82ABFF52-0A9D-4F0F-ABFD-6B768FD18A2C}" srcOrd="2" destOrd="0" presId="urn:microsoft.com/office/officeart/2005/8/layout/hList3"/>
    <dgm:cxn modelId="{16924599-DDD6-4DFD-86B6-3A37E317070E}" type="presParOf" srcId="{D4476FB1-CEF9-405B-817B-6A9D01C1DC9F}" destId="{802ACD1E-A39A-4C26-8189-3B9010E70BF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31F9BB-8EDF-43D4-8441-8262FFF7F354}" type="doc">
      <dgm:prSet loTypeId="urn:microsoft.com/office/officeart/2005/8/layout/radial6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45268FE-F434-4A17-B1B9-C8C2061FD55E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Event Strategy</a:t>
          </a:r>
          <a:endParaRPr lang="en-US" dirty="0"/>
        </a:p>
      </dgm:t>
    </dgm:pt>
    <dgm:pt modelId="{38585BC0-F498-4CC2-9998-1619EE00579D}" type="parTrans" cxnId="{535C5C73-737E-4349-B21D-2BF5A7FE9F4B}">
      <dgm:prSet/>
      <dgm:spPr/>
      <dgm:t>
        <a:bodyPr/>
        <a:lstStyle/>
        <a:p>
          <a:endParaRPr lang="en-US"/>
        </a:p>
      </dgm:t>
    </dgm:pt>
    <dgm:pt modelId="{E716B7F8-9C9A-4F21-AE00-B3A0CF3B1292}" type="sibTrans" cxnId="{535C5C73-737E-4349-B21D-2BF5A7FE9F4B}">
      <dgm:prSet/>
      <dgm:spPr/>
      <dgm:t>
        <a:bodyPr/>
        <a:lstStyle/>
        <a:p>
          <a:endParaRPr lang="en-US"/>
        </a:p>
      </dgm:t>
    </dgm:pt>
    <dgm:pt modelId="{A6694E60-583F-4C92-B197-C21E0142436A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Facebook to Announce / Invite</a:t>
          </a:r>
          <a:endParaRPr lang="en-US" dirty="0"/>
        </a:p>
      </dgm:t>
    </dgm:pt>
    <dgm:pt modelId="{F51ED08C-00CF-41C3-9A2A-A956D02BF71C}" type="parTrans" cxnId="{E31E0780-E119-48DE-8AC5-4BD47C820DB7}">
      <dgm:prSet/>
      <dgm:spPr/>
      <dgm:t>
        <a:bodyPr/>
        <a:lstStyle/>
        <a:p>
          <a:endParaRPr lang="en-US"/>
        </a:p>
      </dgm:t>
    </dgm:pt>
    <dgm:pt modelId="{C00DCABF-A14C-4C06-B327-B7350AA4BB2D}" type="sibTrans" cxnId="{E31E0780-E119-48DE-8AC5-4BD47C820DB7}">
      <dgm:prSet/>
      <dgm:spPr/>
      <dgm:t>
        <a:bodyPr/>
        <a:lstStyle/>
        <a:p>
          <a:endParaRPr lang="en-US"/>
        </a:p>
      </dgm:t>
    </dgm:pt>
    <dgm:pt modelId="{D9D5E894-6C1E-4EA3-A997-0FF86057FCCD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Twitter “Live” from Event</a:t>
          </a:r>
          <a:endParaRPr lang="en-US" dirty="0"/>
        </a:p>
      </dgm:t>
    </dgm:pt>
    <dgm:pt modelId="{25A027FC-8ECA-4B04-90F5-3499B0251900}" type="parTrans" cxnId="{5933A673-56B2-4DC5-827A-081214882BD5}">
      <dgm:prSet/>
      <dgm:spPr/>
      <dgm:t>
        <a:bodyPr/>
        <a:lstStyle/>
        <a:p>
          <a:endParaRPr lang="en-US"/>
        </a:p>
      </dgm:t>
    </dgm:pt>
    <dgm:pt modelId="{4BAAAC88-1F34-489F-A3A4-C6EB55311140}" type="sibTrans" cxnId="{5933A673-56B2-4DC5-827A-081214882BD5}">
      <dgm:prSet/>
      <dgm:spPr/>
      <dgm:t>
        <a:bodyPr/>
        <a:lstStyle/>
        <a:p>
          <a:endParaRPr lang="en-US"/>
        </a:p>
      </dgm:t>
    </dgm:pt>
    <dgm:pt modelId="{9ACBE61C-C872-4347-BFB2-B2C8EFD42DC4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YouTube Before, During &amp; After</a:t>
          </a:r>
          <a:endParaRPr lang="en-US" dirty="0"/>
        </a:p>
      </dgm:t>
    </dgm:pt>
    <dgm:pt modelId="{CB4ECD7E-25DE-4498-9221-3FB8E1B0890F}" type="parTrans" cxnId="{B6AC7D46-60D0-4A76-8922-F0B9E27A5D30}">
      <dgm:prSet/>
      <dgm:spPr/>
      <dgm:t>
        <a:bodyPr/>
        <a:lstStyle/>
        <a:p>
          <a:endParaRPr lang="en-US"/>
        </a:p>
      </dgm:t>
    </dgm:pt>
    <dgm:pt modelId="{2C61303D-A365-43D1-A4AD-40FEB5041C84}" type="sibTrans" cxnId="{B6AC7D46-60D0-4A76-8922-F0B9E27A5D30}">
      <dgm:prSet/>
      <dgm:spPr/>
      <dgm:t>
        <a:bodyPr/>
        <a:lstStyle/>
        <a:p>
          <a:endParaRPr lang="en-US"/>
        </a:p>
      </dgm:t>
    </dgm:pt>
    <dgm:pt modelId="{6F66FE4C-BBFA-473D-A1DB-B10FFFB91A15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Facebook Links / Share YouTube Videos</a:t>
          </a:r>
          <a:endParaRPr lang="en-US" dirty="0"/>
        </a:p>
      </dgm:t>
    </dgm:pt>
    <dgm:pt modelId="{DF74B2BC-6ADD-41FF-B611-7AA5AAE38078}" type="parTrans" cxnId="{7662BF01-E3FE-46B8-BF5D-4D98E6CCAF37}">
      <dgm:prSet/>
      <dgm:spPr/>
      <dgm:t>
        <a:bodyPr/>
        <a:lstStyle/>
        <a:p>
          <a:endParaRPr lang="en-US"/>
        </a:p>
      </dgm:t>
    </dgm:pt>
    <dgm:pt modelId="{238C3381-2C47-4624-BCF7-D1FAA3BECF12}" type="sibTrans" cxnId="{7662BF01-E3FE-46B8-BF5D-4D98E6CCAF37}">
      <dgm:prSet/>
      <dgm:spPr/>
      <dgm:t>
        <a:bodyPr/>
        <a:lstStyle/>
        <a:p>
          <a:endParaRPr lang="en-US"/>
        </a:p>
      </dgm:t>
    </dgm:pt>
    <dgm:pt modelId="{052B5924-D9C5-47A0-8B3F-5E21EA986891}" type="pres">
      <dgm:prSet presAssocID="{4931F9BB-8EDF-43D4-8441-8262FFF7F35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5A0328-54A4-44F6-960B-50362BAD6A9A}" type="pres">
      <dgm:prSet presAssocID="{845268FE-F434-4A17-B1B9-C8C2061FD55E}" presName="centerShape" presStyleLbl="node0" presStyleIdx="0" presStyleCnt="1"/>
      <dgm:spPr/>
      <dgm:t>
        <a:bodyPr/>
        <a:lstStyle/>
        <a:p>
          <a:endParaRPr lang="en-US"/>
        </a:p>
      </dgm:t>
    </dgm:pt>
    <dgm:pt modelId="{9EDEC5A4-C0BB-4319-8F98-1ADD4DCB84B0}" type="pres">
      <dgm:prSet presAssocID="{A6694E60-583F-4C92-B197-C21E0142436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42DCD7-FD40-476E-8A94-6B9A5F76B17A}" type="pres">
      <dgm:prSet presAssocID="{A6694E60-583F-4C92-B197-C21E0142436A}" presName="dummy" presStyleCnt="0"/>
      <dgm:spPr/>
    </dgm:pt>
    <dgm:pt modelId="{06F3EC51-50F9-47D8-BCA5-549AD8E1A508}" type="pres">
      <dgm:prSet presAssocID="{C00DCABF-A14C-4C06-B327-B7350AA4BB2D}" presName="sibTrans" presStyleLbl="sibTrans2D1" presStyleIdx="0" presStyleCnt="4"/>
      <dgm:spPr/>
      <dgm:t>
        <a:bodyPr/>
        <a:lstStyle/>
        <a:p>
          <a:endParaRPr lang="en-US"/>
        </a:p>
      </dgm:t>
    </dgm:pt>
    <dgm:pt modelId="{24D280B6-C237-439B-B19B-E8F10334FFA0}" type="pres">
      <dgm:prSet presAssocID="{D9D5E894-6C1E-4EA3-A997-0FF86057FCC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164974-2F34-4200-A1AF-A8B77FD789C1}" type="pres">
      <dgm:prSet presAssocID="{D9D5E894-6C1E-4EA3-A997-0FF86057FCCD}" presName="dummy" presStyleCnt="0"/>
      <dgm:spPr/>
    </dgm:pt>
    <dgm:pt modelId="{B3348EEF-E80D-4B41-AA33-33A34730BFE9}" type="pres">
      <dgm:prSet presAssocID="{4BAAAC88-1F34-489F-A3A4-C6EB55311140}" presName="sibTrans" presStyleLbl="sibTrans2D1" presStyleIdx="1" presStyleCnt="4"/>
      <dgm:spPr/>
      <dgm:t>
        <a:bodyPr/>
        <a:lstStyle/>
        <a:p>
          <a:endParaRPr lang="en-US"/>
        </a:p>
      </dgm:t>
    </dgm:pt>
    <dgm:pt modelId="{E6273D47-F4F6-4A61-956C-17F9DC79D28A}" type="pres">
      <dgm:prSet presAssocID="{9ACBE61C-C872-4347-BFB2-B2C8EFD42DC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424464-DADE-4ED6-A454-849D12A10A01}" type="pres">
      <dgm:prSet presAssocID="{9ACBE61C-C872-4347-BFB2-B2C8EFD42DC4}" presName="dummy" presStyleCnt="0"/>
      <dgm:spPr/>
    </dgm:pt>
    <dgm:pt modelId="{FE9C4632-5C01-4654-94CA-6B5D1EBE0EA1}" type="pres">
      <dgm:prSet presAssocID="{2C61303D-A365-43D1-A4AD-40FEB5041C84}" presName="sibTrans" presStyleLbl="sibTrans2D1" presStyleIdx="2" presStyleCnt="4"/>
      <dgm:spPr/>
      <dgm:t>
        <a:bodyPr/>
        <a:lstStyle/>
        <a:p>
          <a:endParaRPr lang="en-US"/>
        </a:p>
      </dgm:t>
    </dgm:pt>
    <dgm:pt modelId="{86439805-61BC-45A1-B1BC-2854713AA9F1}" type="pres">
      <dgm:prSet presAssocID="{6F66FE4C-BBFA-473D-A1DB-B10FFFB91A1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7624C1-3630-49F1-8611-EB50A50D324B}" type="pres">
      <dgm:prSet presAssocID="{6F66FE4C-BBFA-473D-A1DB-B10FFFB91A15}" presName="dummy" presStyleCnt="0"/>
      <dgm:spPr/>
    </dgm:pt>
    <dgm:pt modelId="{D166782D-7293-41F2-910A-B2F5BEA03FEC}" type="pres">
      <dgm:prSet presAssocID="{238C3381-2C47-4624-BCF7-D1FAA3BECF12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535C5C73-737E-4349-B21D-2BF5A7FE9F4B}" srcId="{4931F9BB-8EDF-43D4-8441-8262FFF7F354}" destId="{845268FE-F434-4A17-B1B9-C8C2061FD55E}" srcOrd="0" destOrd="0" parTransId="{38585BC0-F498-4CC2-9998-1619EE00579D}" sibTransId="{E716B7F8-9C9A-4F21-AE00-B3A0CF3B1292}"/>
    <dgm:cxn modelId="{96A28A7A-52B0-43EE-ACD4-DB91BD4446EA}" type="presOf" srcId="{C00DCABF-A14C-4C06-B327-B7350AA4BB2D}" destId="{06F3EC51-50F9-47D8-BCA5-549AD8E1A508}" srcOrd="0" destOrd="0" presId="urn:microsoft.com/office/officeart/2005/8/layout/radial6"/>
    <dgm:cxn modelId="{4FE913E5-1663-46C3-98D7-9FE552A1F33B}" type="presOf" srcId="{9ACBE61C-C872-4347-BFB2-B2C8EFD42DC4}" destId="{E6273D47-F4F6-4A61-956C-17F9DC79D28A}" srcOrd="0" destOrd="0" presId="urn:microsoft.com/office/officeart/2005/8/layout/radial6"/>
    <dgm:cxn modelId="{5933A673-56B2-4DC5-827A-081214882BD5}" srcId="{845268FE-F434-4A17-B1B9-C8C2061FD55E}" destId="{D9D5E894-6C1E-4EA3-A997-0FF86057FCCD}" srcOrd="1" destOrd="0" parTransId="{25A027FC-8ECA-4B04-90F5-3499B0251900}" sibTransId="{4BAAAC88-1F34-489F-A3A4-C6EB55311140}"/>
    <dgm:cxn modelId="{D0E72FDE-0BD7-49E3-97BC-AA9EA05D687D}" type="presOf" srcId="{D9D5E894-6C1E-4EA3-A997-0FF86057FCCD}" destId="{24D280B6-C237-439B-B19B-E8F10334FFA0}" srcOrd="0" destOrd="0" presId="urn:microsoft.com/office/officeart/2005/8/layout/radial6"/>
    <dgm:cxn modelId="{7EE1C751-A5F5-4B57-B20A-072AF3E75189}" type="presOf" srcId="{4BAAAC88-1F34-489F-A3A4-C6EB55311140}" destId="{B3348EEF-E80D-4B41-AA33-33A34730BFE9}" srcOrd="0" destOrd="0" presId="urn:microsoft.com/office/officeart/2005/8/layout/radial6"/>
    <dgm:cxn modelId="{E31E0780-E119-48DE-8AC5-4BD47C820DB7}" srcId="{845268FE-F434-4A17-B1B9-C8C2061FD55E}" destId="{A6694E60-583F-4C92-B197-C21E0142436A}" srcOrd="0" destOrd="0" parTransId="{F51ED08C-00CF-41C3-9A2A-A956D02BF71C}" sibTransId="{C00DCABF-A14C-4C06-B327-B7350AA4BB2D}"/>
    <dgm:cxn modelId="{7A1401F6-1D71-4F09-85E2-626B4CED7A45}" type="presOf" srcId="{A6694E60-583F-4C92-B197-C21E0142436A}" destId="{9EDEC5A4-C0BB-4319-8F98-1ADD4DCB84B0}" srcOrd="0" destOrd="0" presId="urn:microsoft.com/office/officeart/2005/8/layout/radial6"/>
    <dgm:cxn modelId="{C04736B4-00B9-4035-A951-A76F87A180FA}" type="presOf" srcId="{4931F9BB-8EDF-43D4-8441-8262FFF7F354}" destId="{052B5924-D9C5-47A0-8B3F-5E21EA986891}" srcOrd="0" destOrd="0" presId="urn:microsoft.com/office/officeart/2005/8/layout/radial6"/>
    <dgm:cxn modelId="{3675271D-3640-441C-AECF-0C1F75103925}" type="presOf" srcId="{2C61303D-A365-43D1-A4AD-40FEB5041C84}" destId="{FE9C4632-5C01-4654-94CA-6B5D1EBE0EA1}" srcOrd="0" destOrd="0" presId="urn:microsoft.com/office/officeart/2005/8/layout/radial6"/>
    <dgm:cxn modelId="{7662BF01-E3FE-46B8-BF5D-4D98E6CCAF37}" srcId="{845268FE-F434-4A17-B1B9-C8C2061FD55E}" destId="{6F66FE4C-BBFA-473D-A1DB-B10FFFB91A15}" srcOrd="3" destOrd="0" parTransId="{DF74B2BC-6ADD-41FF-B611-7AA5AAE38078}" sibTransId="{238C3381-2C47-4624-BCF7-D1FAA3BECF12}"/>
    <dgm:cxn modelId="{B6AC7D46-60D0-4A76-8922-F0B9E27A5D30}" srcId="{845268FE-F434-4A17-B1B9-C8C2061FD55E}" destId="{9ACBE61C-C872-4347-BFB2-B2C8EFD42DC4}" srcOrd="2" destOrd="0" parTransId="{CB4ECD7E-25DE-4498-9221-3FB8E1B0890F}" sibTransId="{2C61303D-A365-43D1-A4AD-40FEB5041C84}"/>
    <dgm:cxn modelId="{DCB099DE-DC1D-49EE-8132-106BAB7ED7B2}" type="presOf" srcId="{238C3381-2C47-4624-BCF7-D1FAA3BECF12}" destId="{D166782D-7293-41F2-910A-B2F5BEA03FEC}" srcOrd="0" destOrd="0" presId="urn:microsoft.com/office/officeart/2005/8/layout/radial6"/>
    <dgm:cxn modelId="{56455492-6C77-4ED6-B7BF-2E56202CF668}" type="presOf" srcId="{845268FE-F434-4A17-B1B9-C8C2061FD55E}" destId="{6E5A0328-54A4-44F6-960B-50362BAD6A9A}" srcOrd="0" destOrd="0" presId="urn:microsoft.com/office/officeart/2005/8/layout/radial6"/>
    <dgm:cxn modelId="{7C5E012A-6930-4D23-8F2C-1A4E5A5FCFFC}" type="presOf" srcId="{6F66FE4C-BBFA-473D-A1DB-B10FFFB91A15}" destId="{86439805-61BC-45A1-B1BC-2854713AA9F1}" srcOrd="0" destOrd="0" presId="urn:microsoft.com/office/officeart/2005/8/layout/radial6"/>
    <dgm:cxn modelId="{C1E473C0-1E17-445E-9B0C-6A002C1351A8}" type="presParOf" srcId="{052B5924-D9C5-47A0-8B3F-5E21EA986891}" destId="{6E5A0328-54A4-44F6-960B-50362BAD6A9A}" srcOrd="0" destOrd="0" presId="urn:microsoft.com/office/officeart/2005/8/layout/radial6"/>
    <dgm:cxn modelId="{54953E1D-2066-4A2B-AE78-0EFD88FB340B}" type="presParOf" srcId="{052B5924-D9C5-47A0-8B3F-5E21EA986891}" destId="{9EDEC5A4-C0BB-4319-8F98-1ADD4DCB84B0}" srcOrd="1" destOrd="0" presId="urn:microsoft.com/office/officeart/2005/8/layout/radial6"/>
    <dgm:cxn modelId="{01F11D85-11DC-4EBA-A789-8996B51E1B85}" type="presParOf" srcId="{052B5924-D9C5-47A0-8B3F-5E21EA986891}" destId="{3042DCD7-FD40-476E-8A94-6B9A5F76B17A}" srcOrd="2" destOrd="0" presId="urn:microsoft.com/office/officeart/2005/8/layout/radial6"/>
    <dgm:cxn modelId="{DA32D6D2-BCF3-4C30-9BEC-832F034CC301}" type="presParOf" srcId="{052B5924-D9C5-47A0-8B3F-5E21EA986891}" destId="{06F3EC51-50F9-47D8-BCA5-549AD8E1A508}" srcOrd="3" destOrd="0" presId="urn:microsoft.com/office/officeart/2005/8/layout/radial6"/>
    <dgm:cxn modelId="{23478D93-9E64-43E5-A38E-8E8DFAE980F5}" type="presParOf" srcId="{052B5924-D9C5-47A0-8B3F-5E21EA986891}" destId="{24D280B6-C237-439B-B19B-E8F10334FFA0}" srcOrd="4" destOrd="0" presId="urn:microsoft.com/office/officeart/2005/8/layout/radial6"/>
    <dgm:cxn modelId="{BF9E3CCF-523B-4EC3-BF2C-A41BD7E5F226}" type="presParOf" srcId="{052B5924-D9C5-47A0-8B3F-5E21EA986891}" destId="{A2164974-2F34-4200-A1AF-A8B77FD789C1}" srcOrd="5" destOrd="0" presId="urn:microsoft.com/office/officeart/2005/8/layout/radial6"/>
    <dgm:cxn modelId="{8CFB2DDA-BA5B-4A4A-989A-4BEC4BBDFFF8}" type="presParOf" srcId="{052B5924-D9C5-47A0-8B3F-5E21EA986891}" destId="{B3348EEF-E80D-4B41-AA33-33A34730BFE9}" srcOrd="6" destOrd="0" presId="urn:microsoft.com/office/officeart/2005/8/layout/radial6"/>
    <dgm:cxn modelId="{EBD65478-7112-4AFA-84C3-592705CE6ABA}" type="presParOf" srcId="{052B5924-D9C5-47A0-8B3F-5E21EA986891}" destId="{E6273D47-F4F6-4A61-956C-17F9DC79D28A}" srcOrd="7" destOrd="0" presId="urn:microsoft.com/office/officeart/2005/8/layout/radial6"/>
    <dgm:cxn modelId="{1A2BB075-24DA-499A-B7C4-99E1D9F88A8B}" type="presParOf" srcId="{052B5924-D9C5-47A0-8B3F-5E21EA986891}" destId="{87424464-DADE-4ED6-A454-849D12A10A01}" srcOrd="8" destOrd="0" presId="urn:microsoft.com/office/officeart/2005/8/layout/radial6"/>
    <dgm:cxn modelId="{D0E1418C-BE21-4EAA-82DD-E710DDE0CA9E}" type="presParOf" srcId="{052B5924-D9C5-47A0-8B3F-5E21EA986891}" destId="{FE9C4632-5C01-4654-94CA-6B5D1EBE0EA1}" srcOrd="9" destOrd="0" presId="urn:microsoft.com/office/officeart/2005/8/layout/radial6"/>
    <dgm:cxn modelId="{BB17B287-10A8-404D-A8B5-4878AF6B6AAD}" type="presParOf" srcId="{052B5924-D9C5-47A0-8B3F-5E21EA986891}" destId="{86439805-61BC-45A1-B1BC-2854713AA9F1}" srcOrd="10" destOrd="0" presId="urn:microsoft.com/office/officeart/2005/8/layout/radial6"/>
    <dgm:cxn modelId="{4B1F723E-2F1D-4327-A909-BCE82A6DDD14}" type="presParOf" srcId="{052B5924-D9C5-47A0-8B3F-5E21EA986891}" destId="{D27624C1-3630-49F1-8611-EB50A50D324B}" srcOrd="11" destOrd="0" presId="urn:microsoft.com/office/officeart/2005/8/layout/radial6"/>
    <dgm:cxn modelId="{C3FE072E-5C9A-4251-A3A4-DC9F38B598B4}" type="presParOf" srcId="{052B5924-D9C5-47A0-8B3F-5E21EA986891}" destId="{D166782D-7293-41F2-910A-B2F5BEA03FEC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B0B0E8-EB13-490A-B301-7278AF38D96C}" type="doc">
      <dgm:prSet loTypeId="urn:microsoft.com/office/officeart/2005/8/layout/vList5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47CB9959-529C-451C-912A-3BFEF46FCC12}">
      <dgm:prSet phldrT="[Text]"/>
      <dgm:spPr/>
      <dgm:t>
        <a:bodyPr/>
        <a:lstStyle/>
        <a:p>
          <a:r>
            <a:rPr lang="en-US" dirty="0" smtClean="0"/>
            <a:t>Create Video</a:t>
          </a:r>
          <a:endParaRPr lang="en-US" dirty="0"/>
        </a:p>
      </dgm:t>
    </dgm:pt>
    <dgm:pt modelId="{DFF3F364-C8E6-4F17-9E7E-75C8D58F6554}" type="parTrans" cxnId="{804AC2D1-19C9-4316-A0E8-80E44C486D56}">
      <dgm:prSet/>
      <dgm:spPr/>
      <dgm:t>
        <a:bodyPr/>
        <a:lstStyle/>
        <a:p>
          <a:endParaRPr lang="en-US"/>
        </a:p>
      </dgm:t>
    </dgm:pt>
    <dgm:pt modelId="{816AC4C6-E977-407B-B289-FBB70EBDA939}" type="sibTrans" cxnId="{804AC2D1-19C9-4316-A0E8-80E44C486D56}">
      <dgm:prSet/>
      <dgm:spPr/>
      <dgm:t>
        <a:bodyPr/>
        <a:lstStyle/>
        <a:p>
          <a:endParaRPr lang="en-US"/>
        </a:p>
      </dgm:t>
    </dgm:pt>
    <dgm:pt modelId="{31F1E3E9-0AD9-416B-BFA4-CEA9E1042A17}">
      <dgm:prSet phldrT="[Text]"/>
      <dgm:spPr/>
      <dgm:t>
        <a:bodyPr/>
        <a:lstStyle/>
        <a:p>
          <a:r>
            <a:rPr lang="en-US" dirty="0" smtClean="0"/>
            <a:t>Upload to YouTube</a:t>
          </a:r>
          <a:endParaRPr lang="en-US" dirty="0"/>
        </a:p>
      </dgm:t>
    </dgm:pt>
    <dgm:pt modelId="{265CBB55-8824-4778-9BC3-34B8793B47C8}" type="parTrans" cxnId="{B969F64E-F459-449B-9651-6C1DD30F5E28}">
      <dgm:prSet/>
      <dgm:spPr/>
      <dgm:t>
        <a:bodyPr/>
        <a:lstStyle/>
        <a:p>
          <a:endParaRPr lang="en-US"/>
        </a:p>
      </dgm:t>
    </dgm:pt>
    <dgm:pt modelId="{1E084934-FF31-44DE-B59E-F226405C6398}" type="sibTrans" cxnId="{B969F64E-F459-449B-9651-6C1DD30F5E28}">
      <dgm:prSet/>
      <dgm:spPr/>
      <dgm:t>
        <a:bodyPr/>
        <a:lstStyle/>
        <a:p>
          <a:endParaRPr lang="en-US"/>
        </a:p>
      </dgm:t>
    </dgm:pt>
    <dgm:pt modelId="{724A5CFF-7FE1-46D4-B6C4-36E194E0F9E5}">
      <dgm:prSet phldrT="[Text]"/>
      <dgm:spPr/>
      <dgm:t>
        <a:bodyPr/>
        <a:lstStyle/>
        <a:p>
          <a:r>
            <a:rPr lang="en-US" dirty="0" smtClean="0"/>
            <a:t>Add Description &amp; Tags</a:t>
          </a:r>
          <a:endParaRPr lang="en-US" dirty="0"/>
        </a:p>
      </dgm:t>
    </dgm:pt>
    <dgm:pt modelId="{97FF8139-0E26-4A98-9413-A5565770E3EF}" type="parTrans" cxnId="{9C48DE8E-B831-4E46-A113-DAB3D9978205}">
      <dgm:prSet/>
      <dgm:spPr/>
      <dgm:t>
        <a:bodyPr/>
        <a:lstStyle/>
        <a:p>
          <a:endParaRPr lang="en-US"/>
        </a:p>
      </dgm:t>
    </dgm:pt>
    <dgm:pt modelId="{3C5AA7BE-BDEF-4378-9AF1-BC1A88441D41}" type="sibTrans" cxnId="{9C48DE8E-B831-4E46-A113-DAB3D9978205}">
      <dgm:prSet/>
      <dgm:spPr/>
      <dgm:t>
        <a:bodyPr/>
        <a:lstStyle/>
        <a:p>
          <a:endParaRPr lang="en-US"/>
        </a:p>
      </dgm:t>
    </dgm:pt>
    <dgm:pt modelId="{2ED836F1-9039-4F19-BAD9-CB66F0C5EE6B}">
      <dgm:prSet phldrT="[Text]"/>
      <dgm:spPr/>
      <dgm:t>
        <a:bodyPr/>
        <a:lstStyle/>
        <a:p>
          <a:r>
            <a:rPr lang="en-US" dirty="0" smtClean="0"/>
            <a:t>Share Video on Other Sites</a:t>
          </a:r>
          <a:endParaRPr lang="en-US" dirty="0"/>
        </a:p>
      </dgm:t>
    </dgm:pt>
    <dgm:pt modelId="{57225994-F7C2-4C27-93B1-D4406430AAEB}" type="parTrans" cxnId="{C4A98B21-B434-4CB0-97D6-F03EA9A3F3C6}">
      <dgm:prSet/>
      <dgm:spPr/>
      <dgm:t>
        <a:bodyPr/>
        <a:lstStyle/>
        <a:p>
          <a:endParaRPr lang="en-US"/>
        </a:p>
      </dgm:t>
    </dgm:pt>
    <dgm:pt modelId="{D35C62CF-3FFD-471E-8AA4-53C95BA05F04}" type="sibTrans" cxnId="{C4A98B21-B434-4CB0-97D6-F03EA9A3F3C6}">
      <dgm:prSet/>
      <dgm:spPr/>
      <dgm:t>
        <a:bodyPr/>
        <a:lstStyle/>
        <a:p>
          <a:endParaRPr lang="en-US"/>
        </a:p>
      </dgm:t>
    </dgm:pt>
    <dgm:pt modelId="{20018DCF-FB6A-4C71-B04D-176F7E1D5E42}">
      <dgm:prSet phldrT="[Text]"/>
      <dgm:spPr/>
      <dgm:t>
        <a:bodyPr/>
        <a:lstStyle/>
        <a:p>
          <a:r>
            <a:rPr lang="en-US" dirty="0" smtClean="0"/>
            <a:t>Copy YouTube Link</a:t>
          </a:r>
          <a:endParaRPr lang="en-US" dirty="0"/>
        </a:p>
      </dgm:t>
    </dgm:pt>
    <dgm:pt modelId="{4F3BC02A-6D25-4A4F-B29B-C3B4138B72C6}" type="parTrans" cxnId="{AA005C1F-67E4-410C-A149-38A63A973D4A}">
      <dgm:prSet/>
      <dgm:spPr/>
      <dgm:t>
        <a:bodyPr/>
        <a:lstStyle/>
        <a:p>
          <a:endParaRPr lang="en-US"/>
        </a:p>
      </dgm:t>
    </dgm:pt>
    <dgm:pt modelId="{CB7575C8-C847-4436-AE12-91D4C059C60E}" type="sibTrans" cxnId="{AA005C1F-67E4-410C-A149-38A63A973D4A}">
      <dgm:prSet/>
      <dgm:spPr/>
      <dgm:t>
        <a:bodyPr/>
        <a:lstStyle/>
        <a:p>
          <a:endParaRPr lang="en-US"/>
        </a:p>
      </dgm:t>
    </dgm:pt>
    <dgm:pt modelId="{87476EFD-7A25-45C5-9238-06E7C377CC98}">
      <dgm:prSet phldrT="[Text]"/>
      <dgm:spPr/>
      <dgm:t>
        <a:bodyPr/>
        <a:lstStyle/>
        <a:p>
          <a:r>
            <a:rPr lang="en-US" dirty="0" smtClean="0"/>
            <a:t>Copy Embed Code for Video</a:t>
          </a:r>
          <a:endParaRPr lang="en-US" dirty="0"/>
        </a:p>
      </dgm:t>
    </dgm:pt>
    <dgm:pt modelId="{C5F60D81-C040-4C77-B4F0-A5A559D428DA}" type="parTrans" cxnId="{D96750BE-71F9-4997-8048-243B94CEBE3C}">
      <dgm:prSet/>
      <dgm:spPr/>
      <dgm:t>
        <a:bodyPr/>
        <a:lstStyle/>
        <a:p>
          <a:endParaRPr lang="en-US"/>
        </a:p>
      </dgm:t>
    </dgm:pt>
    <dgm:pt modelId="{E48B6305-C7F2-4424-A40C-DFB6ABC0DB23}" type="sibTrans" cxnId="{D96750BE-71F9-4997-8048-243B94CEBE3C}">
      <dgm:prSet/>
      <dgm:spPr/>
      <dgm:t>
        <a:bodyPr/>
        <a:lstStyle/>
        <a:p>
          <a:endParaRPr lang="en-US"/>
        </a:p>
      </dgm:t>
    </dgm:pt>
    <dgm:pt modelId="{9CCB9EEB-E6DA-46F0-A760-3CE1D7B7F68D}">
      <dgm:prSet phldrT="[Text]"/>
      <dgm:spPr/>
      <dgm:t>
        <a:bodyPr/>
        <a:lstStyle/>
        <a:p>
          <a:r>
            <a:rPr lang="en-US" dirty="0" smtClean="0"/>
            <a:t>Assess Engagement</a:t>
          </a:r>
          <a:endParaRPr lang="en-US" dirty="0"/>
        </a:p>
      </dgm:t>
    </dgm:pt>
    <dgm:pt modelId="{F1F2BC0C-ABDB-4D10-8A5B-D9C62DCB4DCE}" type="parTrans" cxnId="{8C1D30C3-E447-44BE-B6CC-990C0F70EF82}">
      <dgm:prSet/>
      <dgm:spPr/>
      <dgm:t>
        <a:bodyPr/>
        <a:lstStyle/>
        <a:p>
          <a:endParaRPr lang="en-US"/>
        </a:p>
      </dgm:t>
    </dgm:pt>
    <dgm:pt modelId="{28D2F385-7ACC-4007-8E07-B418BE8D072D}" type="sibTrans" cxnId="{8C1D30C3-E447-44BE-B6CC-990C0F70EF82}">
      <dgm:prSet/>
      <dgm:spPr/>
      <dgm:t>
        <a:bodyPr/>
        <a:lstStyle/>
        <a:p>
          <a:endParaRPr lang="en-US"/>
        </a:p>
      </dgm:t>
    </dgm:pt>
    <dgm:pt modelId="{AA1B3366-9591-4079-B608-2AFCD908FD4A}">
      <dgm:prSet phldrT="[Text]"/>
      <dgm:spPr/>
      <dgm:t>
        <a:bodyPr/>
        <a:lstStyle/>
        <a:p>
          <a:r>
            <a:rPr lang="en-US" dirty="0" smtClean="0"/>
            <a:t>Use YouTube Statistics for Individual Videos</a:t>
          </a:r>
          <a:endParaRPr lang="en-US" dirty="0"/>
        </a:p>
      </dgm:t>
    </dgm:pt>
    <dgm:pt modelId="{3885FE47-686D-4869-9AA4-C7D153C244BA}" type="parTrans" cxnId="{8FD5BBDF-F649-4A9D-BF50-8067F4027034}">
      <dgm:prSet/>
      <dgm:spPr/>
      <dgm:t>
        <a:bodyPr/>
        <a:lstStyle/>
        <a:p>
          <a:endParaRPr lang="en-US"/>
        </a:p>
      </dgm:t>
    </dgm:pt>
    <dgm:pt modelId="{F171B783-F9EF-415C-A3D1-16AAF7ACDB7B}" type="sibTrans" cxnId="{8FD5BBDF-F649-4A9D-BF50-8067F4027034}">
      <dgm:prSet/>
      <dgm:spPr/>
      <dgm:t>
        <a:bodyPr/>
        <a:lstStyle/>
        <a:p>
          <a:endParaRPr lang="en-US"/>
        </a:p>
      </dgm:t>
    </dgm:pt>
    <dgm:pt modelId="{F9BA2FB1-D4F5-41FB-9667-91E367C6DD8B}">
      <dgm:prSet phldrT="[Text]"/>
      <dgm:spPr/>
      <dgm:t>
        <a:bodyPr/>
        <a:lstStyle/>
        <a:p>
          <a:r>
            <a:rPr lang="en-US" dirty="0" smtClean="0"/>
            <a:t>Analyze Statistics for YouTube Channel</a:t>
          </a:r>
          <a:endParaRPr lang="en-US" dirty="0"/>
        </a:p>
      </dgm:t>
    </dgm:pt>
    <dgm:pt modelId="{FA6B1830-21D3-46B6-82D0-30AD26197F05}" type="parTrans" cxnId="{2DDA3D3D-2826-4F10-B021-989A51DCC525}">
      <dgm:prSet/>
      <dgm:spPr/>
      <dgm:t>
        <a:bodyPr/>
        <a:lstStyle/>
        <a:p>
          <a:endParaRPr lang="en-US"/>
        </a:p>
      </dgm:t>
    </dgm:pt>
    <dgm:pt modelId="{12D0FFD2-CB3B-41D7-97E9-6D2069898CDE}" type="sibTrans" cxnId="{2DDA3D3D-2826-4F10-B021-989A51DCC525}">
      <dgm:prSet/>
      <dgm:spPr/>
      <dgm:t>
        <a:bodyPr/>
        <a:lstStyle/>
        <a:p>
          <a:endParaRPr lang="en-US"/>
        </a:p>
      </dgm:t>
    </dgm:pt>
    <dgm:pt modelId="{863AE8BE-7472-47F4-8365-8C87EF7C5BED}">
      <dgm:prSet phldrT="[Text]"/>
      <dgm:spPr/>
      <dgm:t>
        <a:bodyPr/>
        <a:lstStyle/>
        <a:p>
          <a:r>
            <a:rPr lang="en-US" dirty="0" smtClean="0"/>
            <a:t>Encourage Comments</a:t>
          </a:r>
          <a:endParaRPr lang="en-US" dirty="0"/>
        </a:p>
      </dgm:t>
    </dgm:pt>
    <dgm:pt modelId="{E9713C00-00D9-4826-AE81-92DD932ED8AE}" type="parTrans" cxnId="{ADDB48D7-69A5-41B4-97E2-A2BA5179ED04}">
      <dgm:prSet/>
      <dgm:spPr/>
    </dgm:pt>
    <dgm:pt modelId="{1109DB1B-B9CA-409C-A7B5-72246A29C834}" type="sibTrans" cxnId="{ADDB48D7-69A5-41B4-97E2-A2BA5179ED04}">
      <dgm:prSet/>
      <dgm:spPr/>
    </dgm:pt>
    <dgm:pt modelId="{8359A4CC-BE9C-4712-BE41-454463F548CF}">
      <dgm:prSet phldrT="[Text]"/>
      <dgm:spPr/>
      <dgm:t>
        <a:bodyPr/>
        <a:lstStyle/>
        <a:p>
          <a:r>
            <a:rPr lang="en-US" dirty="0" smtClean="0"/>
            <a:t>Create a Call to Action</a:t>
          </a:r>
          <a:endParaRPr lang="en-US" dirty="0"/>
        </a:p>
      </dgm:t>
    </dgm:pt>
    <dgm:pt modelId="{4B9B7F1A-E4C4-4157-9B4A-CC164BEE8EB1}" type="parTrans" cxnId="{DE4F4138-5421-455A-963B-397941E7268A}">
      <dgm:prSet/>
      <dgm:spPr/>
    </dgm:pt>
    <dgm:pt modelId="{7BE41F12-3C7A-42A3-AED4-F32A7465B5C5}" type="sibTrans" cxnId="{DE4F4138-5421-455A-963B-397941E7268A}">
      <dgm:prSet/>
      <dgm:spPr/>
    </dgm:pt>
    <dgm:pt modelId="{B1B4977F-CA1A-42FB-A982-5049A7F0D1ED}" type="pres">
      <dgm:prSet presAssocID="{30B0B0E8-EB13-490A-B301-7278AF38D96C}" presName="Name0" presStyleCnt="0">
        <dgm:presLayoutVars>
          <dgm:dir/>
          <dgm:animLvl val="lvl"/>
          <dgm:resizeHandles val="exact"/>
        </dgm:presLayoutVars>
      </dgm:prSet>
      <dgm:spPr/>
    </dgm:pt>
    <dgm:pt modelId="{EF3090F3-30F1-4ADE-9F97-B6A9FDA4194C}" type="pres">
      <dgm:prSet presAssocID="{47CB9959-529C-451C-912A-3BFEF46FCC12}" presName="linNode" presStyleCnt="0"/>
      <dgm:spPr/>
    </dgm:pt>
    <dgm:pt modelId="{905E822D-4BF0-4F94-B3AB-0C375D5E38B4}" type="pres">
      <dgm:prSet presAssocID="{47CB9959-529C-451C-912A-3BFEF46FCC12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793D6D-4A14-4BF5-899D-A011F54CAF9E}" type="pres">
      <dgm:prSet presAssocID="{47CB9959-529C-451C-912A-3BFEF46FCC12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3D0084-ABDE-4C06-BB78-262899A7E453}" type="pres">
      <dgm:prSet presAssocID="{816AC4C6-E977-407B-B289-FBB70EBDA939}" presName="sp" presStyleCnt="0"/>
      <dgm:spPr/>
    </dgm:pt>
    <dgm:pt modelId="{774C1B38-F78B-471C-B264-DF90506BB165}" type="pres">
      <dgm:prSet presAssocID="{31F1E3E9-0AD9-416B-BFA4-CEA9E1042A17}" presName="linNode" presStyleCnt="0"/>
      <dgm:spPr/>
    </dgm:pt>
    <dgm:pt modelId="{F89C8F24-521C-42C6-8E09-580A11D8AADA}" type="pres">
      <dgm:prSet presAssocID="{31F1E3E9-0AD9-416B-BFA4-CEA9E1042A17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6119C4-818F-4C02-83FF-C0E1406009CD}" type="pres">
      <dgm:prSet presAssocID="{31F1E3E9-0AD9-416B-BFA4-CEA9E1042A17}" presName="descendantText" presStyleLbl="alignAccFollowNode1" presStyleIdx="1" presStyleCnt="4">
        <dgm:presLayoutVars>
          <dgm:bulletEnabled val="1"/>
        </dgm:presLayoutVars>
      </dgm:prSet>
      <dgm:spPr/>
    </dgm:pt>
    <dgm:pt modelId="{34316E39-5ECA-4959-968B-4C128857A784}" type="pres">
      <dgm:prSet presAssocID="{1E084934-FF31-44DE-B59E-F226405C6398}" presName="sp" presStyleCnt="0"/>
      <dgm:spPr/>
    </dgm:pt>
    <dgm:pt modelId="{93C4702A-5FE1-45A5-A380-CBA06DC48FE7}" type="pres">
      <dgm:prSet presAssocID="{2ED836F1-9039-4F19-BAD9-CB66F0C5EE6B}" presName="linNode" presStyleCnt="0"/>
      <dgm:spPr/>
    </dgm:pt>
    <dgm:pt modelId="{48483194-5051-428E-833E-DFD586518D11}" type="pres">
      <dgm:prSet presAssocID="{2ED836F1-9039-4F19-BAD9-CB66F0C5EE6B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50424BFC-0629-4EF8-A7CD-9936F64AB6DB}" type="pres">
      <dgm:prSet presAssocID="{2ED836F1-9039-4F19-BAD9-CB66F0C5EE6B}" presName="descendantText" presStyleLbl="alignAccFollowNode1" presStyleIdx="2" presStyleCnt="4">
        <dgm:presLayoutVars>
          <dgm:bulletEnabled val="1"/>
        </dgm:presLayoutVars>
      </dgm:prSet>
      <dgm:spPr/>
    </dgm:pt>
    <dgm:pt modelId="{97CEAC28-039E-4AFB-A780-0D52DED13899}" type="pres">
      <dgm:prSet presAssocID="{D35C62CF-3FFD-471E-8AA4-53C95BA05F04}" presName="sp" presStyleCnt="0"/>
      <dgm:spPr/>
    </dgm:pt>
    <dgm:pt modelId="{0A9DB557-5607-4964-BB61-A1AA3A84EC39}" type="pres">
      <dgm:prSet presAssocID="{9CCB9EEB-E6DA-46F0-A760-3CE1D7B7F68D}" presName="linNode" presStyleCnt="0"/>
      <dgm:spPr/>
    </dgm:pt>
    <dgm:pt modelId="{CE19B572-678F-432A-919D-8D8D53256BD4}" type="pres">
      <dgm:prSet presAssocID="{9CCB9EEB-E6DA-46F0-A760-3CE1D7B7F68D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037CA15B-39ED-458A-A9E4-731565DDEFF7}" type="pres">
      <dgm:prSet presAssocID="{9CCB9EEB-E6DA-46F0-A760-3CE1D7B7F68D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6E4BB57B-1628-4132-9CBF-66FD1F685E21}" type="presOf" srcId="{87476EFD-7A25-45C5-9238-06E7C377CC98}" destId="{50424BFC-0629-4EF8-A7CD-9936F64AB6DB}" srcOrd="0" destOrd="1" presId="urn:microsoft.com/office/officeart/2005/8/layout/vList5"/>
    <dgm:cxn modelId="{D96750BE-71F9-4997-8048-243B94CEBE3C}" srcId="{2ED836F1-9039-4F19-BAD9-CB66F0C5EE6B}" destId="{87476EFD-7A25-45C5-9238-06E7C377CC98}" srcOrd="1" destOrd="0" parTransId="{C5F60D81-C040-4C77-B4F0-A5A559D428DA}" sibTransId="{E48B6305-C7F2-4424-A40C-DFB6ABC0DB23}"/>
    <dgm:cxn modelId="{9C48DE8E-B831-4E46-A113-DAB3D9978205}" srcId="{31F1E3E9-0AD9-416B-BFA4-CEA9E1042A17}" destId="{724A5CFF-7FE1-46D4-B6C4-36E194E0F9E5}" srcOrd="0" destOrd="0" parTransId="{97FF8139-0E26-4A98-9413-A5565770E3EF}" sibTransId="{3C5AA7BE-BDEF-4378-9AF1-BC1A88441D41}"/>
    <dgm:cxn modelId="{B969F64E-F459-449B-9651-6C1DD30F5E28}" srcId="{30B0B0E8-EB13-490A-B301-7278AF38D96C}" destId="{31F1E3E9-0AD9-416B-BFA4-CEA9E1042A17}" srcOrd="1" destOrd="0" parTransId="{265CBB55-8824-4778-9BC3-34B8793B47C8}" sibTransId="{1E084934-FF31-44DE-B59E-F226405C6398}"/>
    <dgm:cxn modelId="{8FD5BBDF-F649-4A9D-BF50-8067F4027034}" srcId="{9CCB9EEB-E6DA-46F0-A760-3CE1D7B7F68D}" destId="{AA1B3366-9591-4079-B608-2AFCD908FD4A}" srcOrd="0" destOrd="0" parTransId="{3885FE47-686D-4869-9AA4-C7D153C244BA}" sibTransId="{F171B783-F9EF-415C-A3D1-16AAF7ACDB7B}"/>
    <dgm:cxn modelId="{C4A98B21-B434-4CB0-97D6-F03EA9A3F3C6}" srcId="{30B0B0E8-EB13-490A-B301-7278AF38D96C}" destId="{2ED836F1-9039-4F19-BAD9-CB66F0C5EE6B}" srcOrd="2" destOrd="0" parTransId="{57225994-F7C2-4C27-93B1-D4406430AAEB}" sibTransId="{D35C62CF-3FFD-471E-8AA4-53C95BA05F04}"/>
    <dgm:cxn modelId="{28DB729E-3306-4E6B-953C-D7DB0874FF71}" type="presOf" srcId="{724A5CFF-7FE1-46D4-B6C4-36E194E0F9E5}" destId="{CF6119C4-818F-4C02-83FF-C0E1406009CD}" srcOrd="0" destOrd="0" presId="urn:microsoft.com/office/officeart/2005/8/layout/vList5"/>
    <dgm:cxn modelId="{ADDB48D7-69A5-41B4-97E2-A2BA5179ED04}" srcId="{47CB9959-529C-451C-912A-3BFEF46FCC12}" destId="{863AE8BE-7472-47F4-8365-8C87EF7C5BED}" srcOrd="0" destOrd="0" parTransId="{E9713C00-00D9-4826-AE81-92DD932ED8AE}" sibTransId="{1109DB1B-B9CA-409C-A7B5-72246A29C834}"/>
    <dgm:cxn modelId="{631FDF9E-214A-4263-8FBF-2E3B43309826}" type="presOf" srcId="{2ED836F1-9039-4F19-BAD9-CB66F0C5EE6B}" destId="{48483194-5051-428E-833E-DFD586518D11}" srcOrd="0" destOrd="0" presId="urn:microsoft.com/office/officeart/2005/8/layout/vList5"/>
    <dgm:cxn modelId="{DED049EB-7E8A-440B-93E4-18C89A763574}" type="presOf" srcId="{863AE8BE-7472-47F4-8365-8C87EF7C5BED}" destId="{15793D6D-4A14-4BF5-899D-A011F54CAF9E}" srcOrd="0" destOrd="0" presId="urn:microsoft.com/office/officeart/2005/8/layout/vList5"/>
    <dgm:cxn modelId="{AA005C1F-67E4-410C-A149-38A63A973D4A}" srcId="{2ED836F1-9039-4F19-BAD9-CB66F0C5EE6B}" destId="{20018DCF-FB6A-4C71-B04D-176F7E1D5E42}" srcOrd="0" destOrd="0" parTransId="{4F3BC02A-6D25-4A4F-B29B-C3B4138B72C6}" sibTransId="{CB7575C8-C847-4436-AE12-91D4C059C60E}"/>
    <dgm:cxn modelId="{DE4F4138-5421-455A-963B-397941E7268A}" srcId="{47CB9959-529C-451C-912A-3BFEF46FCC12}" destId="{8359A4CC-BE9C-4712-BE41-454463F548CF}" srcOrd="1" destOrd="0" parTransId="{4B9B7F1A-E4C4-4157-9B4A-CC164BEE8EB1}" sibTransId="{7BE41F12-3C7A-42A3-AED4-F32A7465B5C5}"/>
    <dgm:cxn modelId="{6D15F3BB-6273-4342-9362-1910E01CF542}" type="presOf" srcId="{30B0B0E8-EB13-490A-B301-7278AF38D96C}" destId="{B1B4977F-CA1A-42FB-A982-5049A7F0D1ED}" srcOrd="0" destOrd="0" presId="urn:microsoft.com/office/officeart/2005/8/layout/vList5"/>
    <dgm:cxn modelId="{2DDA3D3D-2826-4F10-B021-989A51DCC525}" srcId="{9CCB9EEB-E6DA-46F0-A760-3CE1D7B7F68D}" destId="{F9BA2FB1-D4F5-41FB-9667-91E367C6DD8B}" srcOrd="1" destOrd="0" parTransId="{FA6B1830-21D3-46B6-82D0-30AD26197F05}" sibTransId="{12D0FFD2-CB3B-41D7-97E9-6D2069898CDE}"/>
    <dgm:cxn modelId="{09983164-F5D3-4551-B991-B271F41EB4D9}" type="presOf" srcId="{20018DCF-FB6A-4C71-B04D-176F7E1D5E42}" destId="{50424BFC-0629-4EF8-A7CD-9936F64AB6DB}" srcOrd="0" destOrd="0" presId="urn:microsoft.com/office/officeart/2005/8/layout/vList5"/>
    <dgm:cxn modelId="{E7EDBFC9-875A-4C74-B76B-6282A174EC2A}" type="presOf" srcId="{8359A4CC-BE9C-4712-BE41-454463F548CF}" destId="{15793D6D-4A14-4BF5-899D-A011F54CAF9E}" srcOrd="0" destOrd="1" presId="urn:microsoft.com/office/officeart/2005/8/layout/vList5"/>
    <dgm:cxn modelId="{427E9D8C-8173-4D61-92D5-BB1673A26FEA}" type="presOf" srcId="{9CCB9EEB-E6DA-46F0-A760-3CE1D7B7F68D}" destId="{CE19B572-678F-432A-919D-8D8D53256BD4}" srcOrd="0" destOrd="0" presId="urn:microsoft.com/office/officeart/2005/8/layout/vList5"/>
    <dgm:cxn modelId="{8C1D30C3-E447-44BE-B6CC-990C0F70EF82}" srcId="{30B0B0E8-EB13-490A-B301-7278AF38D96C}" destId="{9CCB9EEB-E6DA-46F0-A760-3CE1D7B7F68D}" srcOrd="3" destOrd="0" parTransId="{F1F2BC0C-ABDB-4D10-8A5B-D9C62DCB4DCE}" sibTransId="{28D2F385-7ACC-4007-8E07-B418BE8D072D}"/>
    <dgm:cxn modelId="{EBDB0A3F-0868-49CA-BDC0-E95CCE0083F6}" type="presOf" srcId="{AA1B3366-9591-4079-B608-2AFCD908FD4A}" destId="{037CA15B-39ED-458A-A9E4-731565DDEFF7}" srcOrd="0" destOrd="0" presId="urn:microsoft.com/office/officeart/2005/8/layout/vList5"/>
    <dgm:cxn modelId="{804AC2D1-19C9-4316-A0E8-80E44C486D56}" srcId="{30B0B0E8-EB13-490A-B301-7278AF38D96C}" destId="{47CB9959-529C-451C-912A-3BFEF46FCC12}" srcOrd="0" destOrd="0" parTransId="{DFF3F364-C8E6-4F17-9E7E-75C8D58F6554}" sibTransId="{816AC4C6-E977-407B-B289-FBB70EBDA939}"/>
    <dgm:cxn modelId="{A1377775-B099-4825-AB9E-1A01CE70E4E0}" type="presOf" srcId="{F9BA2FB1-D4F5-41FB-9667-91E367C6DD8B}" destId="{037CA15B-39ED-458A-A9E4-731565DDEFF7}" srcOrd="0" destOrd="1" presId="urn:microsoft.com/office/officeart/2005/8/layout/vList5"/>
    <dgm:cxn modelId="{673DA782-9911-4E0F-98A1-D4983A3472B5}" type="presOf" srcId="{31F1E3E9-0AD9-416B-BFA4-CEA9E1042A17}" destId="{F89C8F24-521C-42C6-8E09-580A11D8AADA}" srcOrd="0" destOrd="0" presId="urn:microsoft.com/office/officeart/2005/8/layout/vList5"/>
    <dgm:cxn modelId="{CD7DAC04-F50E-4C8F-B5E0-1AA0950C8C31}" type="presOf" srcId="{47CB9959-529C-451C-912A-3BFEF46FCC12}" destId="{905E822D-4BF0-4F94-B3AB-0C375D5E38B4}" srcOrd="0" destOrd="0" presId="urn:microsoft.com/office/officeart/2005/8/layout/vList5"/>
    <dgm:cxn modelId="{34477CD4-6C44-4826-9550-922FA24BA883}" type="presParOf" srcId="{B1B4977F-CA1A-42FB-A982-5049A7F0D1ED}" destId="{EF3090F3-30F1-4ADE-9F97-B6A9FDA4194C}" srcOrd="0" destOrd="0" presId="urn:microsoft.com/office/officeart/2005/8/layout/vList5"/>
    <dgm:cxn modelId="{07A18DD1-389C-4B90-AE09-3349E9E1DD42}" type="presParOf" srcId="{EF3090F3-30F1-4ADE-9F97-B6A9FDA4194C}" destId="{905E822D-4BF0-4F94-B3AB-0C375D5E38B4}" srcOrd="0" destOrd="0" presId="urn:microsoft.com/office/officeart/2005/8/layout/vList5"/>
    <dgm:cxn modelId="{9CC802A0-E1ED-428D-AFD1-50019A721D7A}" type="presParOf" srcId="{EF3090F3-30F1-4ADE-9F97-B6A9FDA4194C}" destId="{15793D6D-4A14-4BF5-899D-A011F54CAF9E}" srcOrd="1" destOrd="0" presId="urn:microsoft.com/office/officeart/2005/8/layout/vList5"/>
    <dgm:cxn modelId="{0A708EFA-5FFC-4545-B28A-A2B2DD5B5BDA}" type="presParOf" srcId="{B1B4977F-CA1A-42FB-A982-5049A7F0D1ED}" destId="{953D0084-ABDE-4C06-BB78-262899A7E453}" srcOrd="1" destOrd="0" presId="urn:microsoft.com/office/officeart/2005/8/layout/vList5"/>
    <dgm:cxn modelId="{89B70E13-67DE-4B65-8A21-DD4230986A43}" type="presParOf" srcId="{B1B4977F-CA1A-42FB-A982-5049A7F0D1ED}" destId="{774C1B38-F78B-471C-B264-DF90506BB165}" srcOrd="2" destOrd="0" presId="urn:microsoft.com/office/officeart/2005/8/layout/vList5"/>
    <dgm:cxn modelId="{0D9F7540-AF30-4787-AB84-BD4262318098}" type="presParOf" srcId="{774C1B38-F78B-471C-B264-DF90506BB165}" destId="{F89C8F24-521C-42C6-8E09-580A11D8AADA}" srcOrd="0" destOrd="0" presId="urn:microsoft.com/office/officeart/2005/8/layout/vList5"/>
    <dgm:cxn modelId="{DF956725-2257-44DF-92F7-B89942E068EC}" type="presParOf" srcId="{774C1B38-F78B-471C-B264-DF90506BB165}" destId="{CF6119C4-818F-4C02-83FF-C0E1406009CD}" srcOrd="1" destOrd="0" presId="urn:microsoft.com/office/officeart/2005/8/layout/vList5"/>
    <dgm:cxn modelId="{DB572C20-D948-40ED-A748-70649E06B36E}" type="presParOf" srcId="{B1B4977F-CA1A-42FB-A982-5049A7F0D1ED}" destId="{34316E39-5ECA-4959-968B-4C128857A784}" srcOrd="3" destOrd="0" presId="urn:microsoft.com/office/officeart/2005/8/layout/vList5"/>
    <dgm:cxn modelId="{7695EBC0-6577-4F8D-B384-DEEB40144818}" type="presParOf" srcId="{B1B4977F-CA1A-42FB-A982-5049A7F0D1ED}" destId="{93C4702A-5FE1-45A5-A380-CBA06DC48FE7}" srcOrd="4" destOrd="0" presId="urn:microsoft.com/office/officeart/2005/8/layout/vList5"/>
    <dgm:cxn modelId="{D811C481-F4EB-42C6-9AA6-79E9A06734E9}" type="presParOf" srcId="{93C4702A-5FE1-45A5-A380-CBA06DC48FE7}" destId="{48483194-5051-428E-833E-DFD586518D11}" srcOrd="0" destOrd="0" presId="urn:microsoft.com/office/officeart/2005/8/layout/vList5"/>
    <dgm:cxn modelId="{B2B53C9C-14D9-448C-83ED-2AC1484B84BB}" type="presParOf" srcId="{93C4702A-5FE1-45A5-A380-CBA06DC48FE7}" destId="{50424BFC-0629-4EF8-A7CD-9936F64AB6DB}" srcOrd="1" destOrd="0" presId="urn:microsoft.com/office/officeart/2005/8/layout/vList5"/>
    <dgm:cxn modelId="{2EE4CFC3-9814-4C90-BC87-0B46794AEFCB}" type="presParOf" srcId="{B1B4977F-CA1A-42FB-A982-5049A7F0D1ED}" destId="{97CEAC28-039E-4AFB-A780-0D52DED13899}" srcOrd="5" destOrd="0" presId="urn:microsoft.com/office/officeart/2005/8/layout/vList5"/>
    <dgm:cxn modelId="{53938290-155C-4EDD-9E9D-2E9113B69D10}" type="presParOf" srcId="{B1B4977F-CA1A-42FB-A982-5049A7F0D1ED}" destId="{0A9DB557-5607-4964-BB61-A1AA3A84EC39}" srcOrd="6" destOrd="0" presId="urn:microsoft.com/office/officeart/2005/8/layout/vList5"/>
    <dgm:cxn modelId="{4786606D-BB56-46D8-A543-74E9A8DCC51D}" type="presParOf" srcId="{0A9DB557-5607-4964-BB61-A1AA3A84EC39}" destId="{CE19B572-678F-432A-919D-8D8D53256BD4}" srcOrd="0" destOrd="0" presId="urn:microsoft.com/office/officeart/2005/8/layout/vList5"/>
    <dgm:cxn modelId="{BF5F5B9D-14EB-4BC1-8F30-A4B5F04D6AB8}" type="presParOf" srcId="{0A9DB557-5607-4964-BB61-A1AA3A84EC39}" destId="{037CA15B-39ED-458A-A9E4-731565DDEFF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FEBEA63-6A4C-4232-AABF-96C2A325F51D}">
      <dsp:nvSpPr>
        <dsp:cNvPr id="0" name=""/>
        <dsp:cNvSpPr/>
      </dsp:nvSpPr>
      <dsp:spPr>
        <a:xfrm>
          <a:off x="0" y="58987"/>
          <a:ext cx="8458200" cy="1074060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Be Active on Sites</a:t>
          </a:r>
          <a:br>
            <a:rPr lang="en-US" sz="2700" kern="1200" dirty="0" smtClean="0"/>
          </a:br>
          <a:r>
            <a:rPr lang="en-US" sz="2700" kern="1200" dirty="0" smtClean="0"/>
            <a:t>Your Core Customers Use</a:t>
          </a:r>
          <a:endParaRPr lang="en-US" sz="2700" kern="1200" dirty="0"/>
        </a:p>
      </dsp:txBody>
      <dsp:txXfrm>
        <a:off x="0" y="58987"/>
        <a:ext cx="8458200" cy="1074060"/>
      </dsp:txXfrm>
    </dsp:sp>
    <dsp:sp modelId="{9BAB3D40-50E7-4D49-A61F-776C1232713A}">
      <dsp:nvSpPr>
        <dsp:cNvPr id="0" name=""/>
        <dsp:cNvSpPr/>
      </dsp:nvSpPr>
      <dsp:spPr>
        <a:xfrm>
          <a:off x="0" y="1210807"/>
          <a:ext cx="8458200" cy="1074060"/>
        </a:xfrm>
        <a:prstGeom prst="roundRect">
          <a:avLst/>
        </a:prstGeom>
        <a:solidFill>
          <a:srgbClr val="224CF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Begin by Being Interested in Your Customers</a:t>
          </a:r>
          <a:endParaRPr lang="en-US" sz="2700" kern="1200" dirty="0"/>
        </a:p>
      </dsp:txBody>
      <dsp:txXfrm>
        <a:off x="0" y="1210807"/>
        <a:ext cx="8458200" cy="1074060"/>
      </dsp:txXfrm>
    </dsp:sp>
    <dsp:sp modelId="{765962ED-8E77-4B96-B016-0770E9350A0E}">
      <dsp:nvSpPr>
        <dsp:cNvPr id="0" name=""/>
        <dsp:cNvSpPr/>
      </dsp:nvSpPr>
      <dsp:spPr>
        <a:xfrm>
          <a:off x="0" y="2362627"/>
          <a:ext cx="8458200" cy="10740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Integrate Each Social Media Site Into Your Strategy</a:t>
          </a:r>
          <a:endParaRPr lang="en-US" sz="2700" kern="1200" dirty="0"/>
        </a:p>
      </dsp:txBody>
      <dsp:txXfrm>
        <a:off x="0" y="2362627"/>
        <a:ext cx="8458200" cy="107406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579D190-7348-4E28-B998-38EE3E869D6A}">
      <dsp:nvSpPr>
        <dsp:cNvPr id="0" name=""/>
        <dsp:cNvSpPr/>
      </dsp:nvSpPr>
      <dsp:spPr>
        <a:xfrm>
          <a:off x="0" y="0"/>
          <a:ext cx="8382000" cy="1120140"/>
        </a:xfrm>
        <a:prstGeom prst="rect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Before Expecting Core Customers </a:t>
          </a:r>
          <a:br>
            <a:rPr lang="en-US" sz="3600" kern="1200" dirty="0" smtClean="0"/>
          </a:br>
          <a:r>
            <a:rPr lang="en-US" sz="3600" kern="1200" dirty="0" smtClean="0"/>
            <a:t>to “Like” Your Site</a:t>
          </a:r>
          <a:endParaRPr lang="en-US" sz="3600" kern="1200" dirty="0"/>
        </a:p>
      </dsp:txBody>
      <dsp:txXfrm>
        <a:off x="0" y="0"/>
        <a:ext cx="8382000" cy="1120140"/>
      </dsp:txXfrm>
    </dsp:sp>
    <dsp:sp modelId="{394C80DE-C18B-44FF-A48A-4B4956190606}">
      <dsp:nvSpPr>
        <dsp:cNvPr id="0" name=""/>
        <dsp:cNvSpPr/>
      </dsp:nvSpPr>
      <dsp:spPr>
        <a:xfrm>
          <a:off x="4092" y="1120140"/>
          <a:ext cx="2791271" cy="2352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Comment on their activities	</a:t>
          </a:r>
          <a:endParaRPr lang="en-US" sz="3100" kern="1200" dirty="0"/>
        </a:p>
      </dsp:txBody>
      <dsp:txXfrm>
        <a:off x="4092" y="1120140"/>
        <a:ext cx="2791271" cy="2352294"/>
      </dsp:txXfrm>
    </dsp:sp>
    <dsp:sp modelId="{4E46363F-9293-49CA-9D22-EE78B196F8A3}">
      <dsp:nvSpPr>
        <dsp:cNvPr id="0" name=""/>
        <dsp:cNvSpPr/>
      </dsp:nvSpPr>
      <dsp:spPr>
        <a:xfrm>
          <a:off x="2795364" y="1120140"/>
          <a:ext cx="2791271" cy="2352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Comment on &amp; Share their YouTube Videos</a:t>
          </a:r>
          <a:endParaRPr lang="en-US" sz="3100" kern="1200" dirty="0"/>
        </a:p>
      </dsp:txBody>
      <dsp:txXfrm>
        <a:off x="2795364" y="1120140"/>
        <a:ext cx="2791271" cy="2352294"/>
      </dsp:txXfrm>
    </dsp:sp>
    <dsp:sp modelId="{82ABFF52-0A9D-4F0F-ABFD-6B768FD18A2C}">
      <dsp:nvSpPr>
        <dsp:cNvPr id="0" name=""/>
        <dsp:cNvSpPr/>
      </dsp:nvSpPr>
      <dsp:spPr>
        <a:xfrm>
          <a:off x="5586635" y="1120140"/>
          <a:ext cx="2791271" cy="23522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“Retweet” their “Tweets”</a:t>
          </a:r>
          <a:endParaRPr lang="en-US" sz="3100" kern="1200" dirty="0"/>
        </a:p>
      </dsp:txBody>
      <dsp:txXfrm>
        <a:off x="5586635" y="1120140"/>
        <a:ext cx="2791271" cy="2352294"/>
      </dsp:txXfrm>
    </dsp:sp>
    <dsp:sp modelId="{802ACD1E-A39A-4C26-8189-3B9010E70BF0}">
      <dsp:nvSpPr>
        <dsp:cNvPr id="0" name=""/>
        <dsp:cNvSpPr/>
      </dsp:nvSpPr>
      <dsp:spPr>
        <a:xfrm>
          <a:off x="0" y="3472434"/>
          <a:ext cx="8382000" cy="261366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166782D-7293-41F2-910A-B2F5BEA03FEC}">
      <dsp:nvSpPr>
        <dsp:cNvPr id="0" name=""/>
        <dsp:cNvSpPr/>
      </dsp:nvSpPr>
      <dsp:spPr>
        <a:xfrm>
          <a:off x="2862392" y="490667"/>
          <a:ext cx="3266814" cy="3266814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9C4632-5C01-4654-94CA-6B5D1EBE0EA1}">
      <dsp:nvSpPr>
        <dsp:cNvPr id="0" name=""/>
        <dsp:cNvSpPr/>
      </dsp:nvSpPr>
      <dsp:spPr>
        <a:xfrm>
          <a:off x="2862392" y="490667"/>
          <a:ext cx="3266814" cy="3266814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348EEF-E80D-4B41-AA33-33A34730BFE9}">
      <dsp:nvSpPr>
        <dsp:cNvPr id="0" name=""/>
        <dsp:cNvSpPr/>
      </dsp:nvSpPr>
      <dsp:spPr>
        <a:xfrm>
          <a:off x="2862392" y="490667"/>
          <a:ext cx="3266814" cy="3266814"/>
        </a:xfrm>
        <a:prstGeom prst="blockArc">
          <a:avLst>
            <a:gd name="adj1" fmla="val 0"/>
            <a:gd name="adj2" fmla="val 5400000"/>
            <a:gd name="adj3" fmla="val 464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F3EC51-50F9-47D8-BCA5-549AD8E1A508}">
      <dsp:nvSpPr>
        <dsp:cNvPr id="0" name=""/>
        <dsp:cNvSpPr/>
      </dsp:nvSpPr>
      <dsp:spPr>
        <a:xfrm>
          <a:off x="2862392" y="490667"/>
          <a:ext cx="3266814" cy="3266814"/>
        </a:xfrm>
        <a:prstGeom prst="blockArc">
          <a:avLst>
            <a:gd name="adj1" fmla="val 16200000"/>
            <a:gd name="adj2" fmla="val 0"/>
            <a:gd name="adj3" fmla="val 464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5A0328-54A4-44F6-960B-50362BAD6A9A}">
      <dsp:nvSpPr>
        <dsp:cNvPr id="0" name=""/>
        <dsp:cNvSpPr/>
      </dsp:nvSpPr>
      <dsp:spPr>
        <a:xfrm>
          <a:off x="3743938" y="1372213"/>
          <a:ext cx="1503722" cy="1503722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Event Strategy</a:t>
          </a:r>
          <a:endParaRPr lang="en-US" sz="1900" kern="1200" dirty="0"/>
        </a:p>
      </dsp:txBody>
      <dsp:txXfrm>
        <a:off x="3743938" y="1372213"/>
        <a:ext cx="1503722" cy="1503722"/>
      </dsp:txXfrm>
    </dsp:sp>
    <dsp:sp modelId="{9EDEC5A4-C0BB-4319-8F98-1ADD4DCB84B0}">
      <dsp:nvSpPr>
        <dsp:cNvPr id="0" name=""/>
        <dsp:cNvSpPr/>
      </dsp:nvSpPr>
      <dsp:spPr>
        <a:xfrm>
          <a:off x="3969496" y="2258"/>
          <a:ext cx="1052605" cy="1052605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Facebook to Announce / Invite</a:t>
          </a:r>
          <a:endParaRPr lang="en-US" sz="1000" kern="1200" dirty="0"/>
        </a:p>
      </dsp:txBody>
      <dsp:txXfrm>
        <a:off x="3969496" y="2258"/>
        <a:ext cx="1052605" cy="1052605"/>
      </dsp:txXfrm>
    </dsp:sp>
    <dsp:sp modelId="{24D280B6-C237-439B-B19B-E8F10334FFA0}">
      <dsp:nvSpPr>
        <dsp:cNvPr id="0" name=""/>
        <dsp:cNvSpPr/>
      </dsp:nvSpPr>
      <dsp:spPr>
        <a:xfrm>
          <a:off x="5565010" y="1597772"/>
          <a:ext cx="1052605" cy="1052605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Twitter “Live” from Event</a:t>
          </a:r>
          <a:endParaRPr lang="en-US" sz="1000" kern="1200" dirty="0"/>
        </a:p>
      </dsp:txBody>
      <dsp:txXfrm>
        <a:off x="5565010" y="1597772"/>
        <a:ext cx="1052605" cy="1052605"/>
      </dsp:txXfrm>
    </dsp:sp>
    <dsp:sp modelId="{E6273D47-F4F6-4A61-956C-17F9DC79D28A}">
      <dsp:nvSpPr>
        <dsp:cNvPr id="0" name=""/>
        <dsp:cNvSpPr/>
      </dsp:nvSpPr>
      <dsp:spPr>
        <a:xfrm>
          <a:off x="3969496" y="3193285"/>
          <a:ext cx="1052605" cy="1052605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YouTube Before, During &amp; After</a:t>
          </a:r>
          <a:endParaRPr lang="en-US" sz="1000" kern="1200" dirty="0"/>
        </a:p>
      </dsp:txBody>
      <dsp:txXfrm>
        <a:off x="3969496" y="3193285"/>
        <a:ext cx="1052605" cy="1052605"/>
      </dsp:txXfrm>
    </dsp:sp>
    <dsp:sp modelId="{86439805-61BC-45A1-B1BC-2854713AA9F1}">
      <dsp:nvSpPr>
        <dsp:cNvPr id="0" name=""/>
        <dsp:cNvSpPr/>
      </dsp:nvSpPr>
      <dsp:spPr>
        <a:xfrm>
          <a:off x="2373983" y="1597772"/>
          <a:ext cx="1052605" cy="1052605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Facebook Links / Share YouTube Videos</a:t>
          </a:r>
          <a:endParaRPr lang="en-US" sz="1000" kern="1200" dirty="0"/>
        </a:p>
      </dsp:txBody>
      <dsp:txXfrm>
        <a:off x="2373983" y="1597772"/>
        <a:ext cx="1052605" cy="105260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5793D6D-4A14-4BF5-899D-A011F54CAF9E}">
      <dsp:nvSpPr>
        <dsp:cNvPr id="0" name=""/>
        <dsp:cNvSpPr/>
      </dsp:nvSpPr>
      <dsp:spPr>
        <a:xfrm rot="5400000">
          <a:off x="5304530" y="-2262377"/>
          <a:ext cx="596149" cy="5273040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Encourage Comments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Create a Call to Action</a:t>
          </a:r>
          <a:endParaRPr lang="en-US" sz="1500" kern="1200" dirty="0"/>
        </a:p>
      </dsp:txBody>
      <dsp:txXfrm rot="5400000">
        <a:off x="5304530" y="-2262377"/>
        <a:ext cx="596149" cy="5273040"/>
      </dsp:txXfrm>
    </dsp:sp>
    <dsp:sp modelId="{905E822D-4BF0-4F94-B3AB-0C375D5E38B4}">
      <dsp:nvSpPr>
        <dsp:cNvPr id="0" name=""/>
        <dsp:cNvSpPr/>
      </dsp:nvSpPr>
      <dsp:spPr>
        <a:xfrm>
          <a:off x="0" y="1549"/>
          <a:ext cx="2966085" cy="74518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Create Video</a:t>
          </a:r>
          <a:endParaRPr lang="en-US" sz="2100" kern="1200" dirty="0"/>
        </a:p>
      </dsp:txBody>
      <dsp:txXfrm>
        <a:off x="0" y="1549"/>
        <a:ext cx="2966085" cy="745187"/>
      </dsp:txXfrm>
    </dsp:sp>
    <dsp:sp modelId="{CF6119C4-818F-4C02-83FF-C0E1406009CD}">
      <dsp:nvSpPr>
        <dsp:cNvPr id="0" name=""/>
        <dsp:cNvSpPr/>
      </dsp:nvSpPr>
      <dsp:spPr>
        <a:xfrm rot="5400000">
          <a:off x="5304530" y="-1479930"/>
          <a:ext cx="596149" cy="5273040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Add Description &amp; Tags</a:t>
          </a:r>
          <a:endParaRPr lang="en-US" sz="1500" kern="1200" dirty="0"/>
        </a:p>
      </dsp:txBody>
      <dsp:txXfrm rot="5400000">
        <a:off x="5304530" y="-1479930"/>
        <a:ext cx="596149" cy="5273040"/>
      </dsp:txXfrm>
    </dsp:sp>
    <dsp:sp modelId="{F89C8F24-521C-42C6-8E09-580A11D8AADA}">
      <dsp:nvSpPr>
        <dsp:cNvPr id="0" name=""/>
        <dsp:cNvSpPr/>
      </dsp:nvSpPr>
      <dsp:spPr>
        <a:xfrm>
          <a:off x="0" y="783995"/>
          <a:ext cx="2966085" cy="74518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Upload to YouTube</a:t>
          </a:r>
          <a:endParaRPr lang="en-US" sz="2100" kern="1200" dirty="0"/>
        </a:p>
      </dsp:txBody>
      <dsp:txXfrm>
        <a:off x="0" y="783995"/>
        <a:ext cx="2966085" cy="745187"/>
      </dsp:txXfrm>
    </dsp:sp>
    <dsp:sp modelId="{50424BFC-0629-4EF8-A7CD-9936F64AB6DB}">
      <dsp:nvSpPr>
        <dsp:cNvPr id="0" name=""/>
        <dsp:cNvSpPr/>
      </dsp:nvSpPr>
      <dsp:spPr>
        <a:xfrm rot="5400000">
          <a:off x="5304530" y="-697484"/>
          <a:ext cx="596149" cy="5273040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Copy YouTube Link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Copy Embed Code for Video</a:t>
          </a:r>
          <a:endParaRPr lang="en-US" sz="1500" kern="1200" dirty="0"/>
        </a:p>
      </dsp:txBody>
      <dsp:txXfrm rot="5400000">
        <a:off x="5304530" y="-697484"/>
        <a:ext cx="596149" cy="5273040"/>
      </dsp:txXfrm>
    </dsp:sp>
    <dsp:sp modelId="{48483194-5051-428E-833E-DFD586518D11}">
      <dsp:nvSpPr>
        <dsp:cNvPr id="0" name=""/>
        <dsp:cNvSpPr/>
      </dsp:nvSpPr>
      <dsp:spPr>
        <a:xfrm>
          <a:off x="0" y="1566442"/>
          <a:ext cx="2966085" cy="74518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Share Video on Other Sites</a:t>
          </a:r>
          <a:endParaRPr lang="en-US" sz="2100" kern="1200" dirty="0"/>
        </a:p>
      </dsp:txBody>
      <dsp:txXfrm>
        <a:off x="0" y="1566442"/>
        <a:ext cx="2966085" cy="745187"/>
      </dsp:txXfrm>
    </dsp:sp>
    <dsp:sp modelId="{037CA15B-39ED-458A-A9E4-731565DDEFF7}">
      <dsp:nvSpPr>
        <dsp:cNvPr id="0" name=""/>
        <dsp:cNvSpPr/>
      </dsp:nvSpPr>
      <dsp:spPr>
        <a:xfrm rot="5400000">
          <a:off x="5304530" y="84962"/>
          <a:ext cx="596149" cy="5273040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Use YouTube Statistics for Individual Videos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Analyze Statistics for YouTube Channel</a:t>
          </a:r>
          <a:endParaRPr lang="en-US" sz="1500" kern="1200" dirty="0"/>
        </a:p>
      </dsp:txBody>
      <dsp:txXfrm rot="5400000">
        <a:off x="5304530" y="84962"/>
        <a:ext cx="596149" cy="5273040"/>
      </dsp:txXfrm>
    </dsp:sp>
    <dsp:sp modelId="{CE19B572-678F-432A-919D-8D8D53256BD4}">
      <dsp:nvSpPr>
        <dsp:cNvPr id="0" name=""/>
        <dsp:cNvSpPr/>
      </dsp:nvSpPr>
      <dsp:spPr>
        <a:xfrm>
          <a:off x="0" y="2348888"/>
          <a:ext cx="2966085" cy="74518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Assess Engagement</a:t>
          </a:r>
          <a:endParaRPr lang="en-US" sz="2100" kern="1200" dirty="0"/>
        </a:p>
      </dsp:txBody>
      <dsp:txXfrm>
        <a:off x="0" y="2348888"/>
        <a:ext cx="2966085" cy="7451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Lucida Grande" pitchFamily="-110" charset="0"/>
                <a:ea typeface="Geneva" pitchFamily="-110" charset="0"/>
                <a:cs typeface="Geneva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Lucida Grande" pitchFamily="-110" charset="0"/>
                <a:ea typeface="Geneva" pitchFamily="-110" charset="0"/>
                <a:cs typeface="Geneva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Lucida Grande" pitchFamily="-110" charset="0"/>
                <a:ea typeface="Geneva" pitchFamily="-110" charset="0"/>
                <a:cs typeface="Geneva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8F449F1-814B-44A1-8C83-4B010B68E4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5347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Lucida Grande" pitchFamily="-110" charset="0"/>
        <a:ea typeface="Geneva" pitchFamily="-110" charset="0"/>
        <a:cs typeface="Geneva" pitchFamily="-110" charset="0"/>
      </a:defRPr>
    </a:lvl1pPr>
    <a:lvl2pPr marL="28575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Lucida Grande" pitchFamily="-110" charset="0"/>
        <a:ea typeface="Geneva" pitchFamily="-110" charset="0"/>
        <a:cs typeface="Geneva" pitchFamily="-110" charset="0"/>
      </a:defRPr>
    </a:lvl2pPr>
    <a:lvl3pPr marL="5715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Lucida Grande" pitchFamily="-110" charset="0"/>
        <a:ea typeface="Geneva" pitchFamily="-110" charset="0"/>
        <a:cs typeface="Geneva" pitchFamily="-110" charset="0"/>
      </a:defRPr>
    </a:lvl3pPr>
    <a:lvl4pPr marL="85725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Lucida Grande" pitchFamily="-110" charset="0"/>
        <a:ea typeface="Geneva" pitchFamily="-110" charset="0"/>
        <a:cs typeface="Geneva" pitchFamily="-110" charset="0"/>
      </a:defRPr>
    </a:lvl4pPr>
    <a:lvl5pPr marL="11430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Lucida Grande" pitchFamily="-110" charset="0"/>
        <a:ea typeface="Geneva" pitchFamily="-110" charset="0"/>
        <a:cs typeface="Geneva" pitchFamily="-110" charset="0"/>
      </a:defRPr>
    </a:lvl5pPr>
    <a:lvl6pPr marL="1428750" algn="l" defTabSz="28575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714500" algn="l" defTabSz="28575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000250" algn="l" defTabSz="28575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286000" algn="l" defTabSz="28575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1pPr>
            <a:lvl2pPr marL="37931725" indent="-37474525"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2pPr>
            <a:lvl3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3pPr>
            <a:lvl4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4pPr>
            <a:lvl5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9pPr>
          </a:lstStyle>
          <a:p>
            <a:fld id="{AEA04295-7F45-419E-BE37-6B2BF33FB1D9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1pPr>
            <a:lvl2pPr marL="37931725" indent="-37474525"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2pPr>
            <a:lvl3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3pPr>
            <a:lvl4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4pPr>
            <a:lvl5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9pPr>
          </a:lstStyle>
          <a:p>
            <a:fld id="{C7513EBD-4D3C-4BCB-8B45-39820F19DC3D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1pPr>
            <a:lvl2pPr marL="37931725" indent="-37474525"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2pPr>
            <a:lvl3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3pPr>
            <a:lvl4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4pPr>
            <a:lvl5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9pPr>
          </a:lstStyle>
          <a:p>
            <a:fld id="{C7513EBD-4D3C-4BCB-8B45-39820F19DC3D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1pPr>
            <a:lvl2pPr marL="37931725" indent="-37474525"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2pPr>
            <a:lvl3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3pPr>
            <a:lvl4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4pPr>
            <a:lvl5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9pPr>
          </a:lstStyle>
          <a:p>
            <a:fld id="{C7513EBD-4D3C-4BCB-8B45-39820F19DC3D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1pPr>
            <a:lvl2pPr marL="37931725" indent="-37474525"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2pPr>
            <a:lvl3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3pPr>
            <a:lvl4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4pPr>
            <a:lvl5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9pPr>
          </a:lstStyle>
          <a:p>
            <a:fld id="{C7513EBD-4D3C-4BCB-8B45-39820F19DC3D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1pPr>
            <a:lvl2pPr marL="37931725" indent="-37474525"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2pPr>
            <a:lvl3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3pPr>
            <a:lvl4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4pPr>
            <a:lvl5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9pPr>
          </a:lstStyle>
          <a:p>
            <a:fld id="{C7513EBD-4D3C-4BCB-8B45-39820F19DC3D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1pPr>
            <a:lvl2pPr marL="37931725" indent="-37474525"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2pPr>
            <a:lvl3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3pPr>
            <a:lvl4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4pPr>
            <a:lvl5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9pPr>
          </a:lstStyle>
          <a:p>
            <a:fld id="{C7513EBD-4D3C-4BCB-8B45-39820F19DC3D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1pPr>
            <a:lvl2pPr marL="37931725" indent="-37474525"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2pPr>
            <a:lvl3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3pPr>
            <a:lvl4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4pPr>
            <a:lvl5pPr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Lucida Grande" pitchFamily="-65" charset="0"/>
                <a:ea typeface="Geneva" pitchFamily="-65" charset="0"/>
                <a:cs typeface="Geneva" pitchFamily="-65" charset="0"/>
              </a:defRPr>
            </a:lvl9pPr>
          </a:lstStyle>
          <a:p>
            <a:fld id="{C7513EBD-4D3C-4BCB-8B45-39820F19DC3D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203" y="2143125"/>
            <a:ext cx="6401594" cy="1313656"/>
          </a:xfrm>
        </p:spPr>
        <p:txBody>
          <a:bodyPr/>
          <a:lstStyle>
            <a:lvl1pPr marL="0" indent="0" algn="ctr">
              <a:buNone/>
              <a:defRPr/>
            </a:lvl1pPr>
            <a:lvl2pPr marL="285750" indent="0" algn="ctr">
              <a:buNone/>
              <a:defRPr/>
            </a:lvl2pPr>
            <a:lvl3pPr marL="571500" indent="0" algn="ctr">
              <a:buNone/>
              <a:defRPr/>
            </a:lvl3pPr>
            <a:lvl4pPr marL="857250" indent="0" algn="ctr">
              <a:buNone/>
              <a:defRPr/>
            </a:lvl4pPr>
            <a:lvl5pPr marL="1143000" indent="0" algn="ctr">
              <a:buNone/>
              <a:defRPr/>
            </a:lvl5pPr>
            <a:lvl6pPr marL="1428750" indent="0" algn="ctr">
              <a:buNone/>
              <a:defRPr/>
            </a:lvl6pPr>
            <a:lvl7pPr marL="1714500" indent="0" algn="ctr">
              <a:buNone/>
              <a:defRPr/>
            </a:lvl7pPr>
            <a:lvl8pPr marL="2000250" indent="0" algn="ctr">
              <a:buNone/>
              <a:defRPr/>
            </a:lvl8pPr>
            <a:lvl9pPr marL="22860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857250"/>
          </a:xfrm>
          <a:prstGeom prst="rect">
            <a:avLst/>
          </a:prstGeom>
        </p:spPr>
        <p:txBody>
          <a:bodyPr vert="horz" lIns="57150" tIns="28575" rIns="57150" bIns="28575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0399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99" y="206375"/>
            <a:ext cx="8229203" cy="857250"/>
          </a:xfrm>
          <a:prstGeom prst="rect">
            <a:avLst/>
          </a:prstGeom>
        </p:spPr>
        <p:txBody>
          <a:bodyPr vert="horz" lIns="57150" tIns="28575" rIns="57150" bIns="28575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7024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3452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75" y="1524000"/>
            <a:ext cx="8239125" cy="309562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857250"/>
          </a:xfrm>
          <a:prstGeom prst="rect">
            <a:avLst/>
          </a:prstGeom>
        </p:spPr>
        <p:txBody>
          <a:bodyPr vert="horz" lIns="57150" tIns="28575" rIns="57150" bIns="28575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3827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4977"/>
            <a:ext cx="7772797" cy="1021953"/>
          </a:xfrm>
          <a:prstGeom prst="rect">
            <a:avLst/>
          </a:prstGeom>
        </p:spPr>
        <p:txBody>
          <a:bodyPr vert="horz" lIns="57150" tIns="28575" rIns="57150" bIns="28575" anchor="t"/>
          <a:lstStyle>
            <a:lvl1pPr algn="l">
              <a:defRPr sz="2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836"/>
            <a:ext cx="7772797" cy="1125141"/>
          </a:xfrm>
        </p:spPr>
        <p:txBody>
          <a:bodyPr anchor="b"/>
          <a:lstStyle>
            <a:lvl1pPr marL="0" indent="0">
              <a:buNone/>
              <a:defRPr sz="1300"/>
            </a:lvl1pPr>
            <a:lvl2pPr marL="285750" indent="0">
              <a:buNone/>
              <a:defRPr sz="1100"/>
            </a:lvl2pPr>
            <a:lvl3pPr marL="571500" indent="0">
              <a:buNone/>
              <a:defRPr sz="1000"/>
            </a:lvl3pPr>
            <a:lvl4pPr marL="857250" indent="0">
              <a:buNone/>
              <a:defRPr sz="900"/>
            </a:lvl4pPr>
            <a:lvl5pPr marL="1143000" indent="0">
              <a:buNone/>
              <a:defRPr sz="900"/>
            </a:lvl5pPr>
            <a:lvl6pPr marL="1428750" indent="0">
              <a:buNone/>
              <a:defRPr sz="900"/>
            </a:lvl6pPr>
            <a:lvl7pPr marL="1714500" indent="0">
              <a:buNone/>
              <a:defRPr sz="900"/>
            </a:lvl7pPr>
            <a:lvl8pPr marL="2000250" indent="0">
              <a:buNone/>
              <a:defRPr sz="900"/>
            </a:lvl8pPr>
            <a:lvl9pPr marL="22860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7477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3875" y="1524000"/>
            <a:ext cx="4071938" cy="309562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1062" y="1524000"/>
            <a:ext cx="4071938" cy="309562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857250"/>
          </a:xfrm>
          <a:prstGeom prst="rect">
            <a:avLst/>
          </a:prstGeom>
        </p:spPr>
        <p:txBody>
          <a:bodyPr vert="horz" lIns="57150" tIns="28575" rIns="57150" bIns="28575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7549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857250"/>
          </a:xfrm>
          <a:prstGeom prst="rect">
            <a:avLst/>
          </a:prstGeom>
        </p:spPr>
        <p:txBody>
          <a:bodyPr vert="horz" lIns="57150" tIns="28575" rIns="57150" bIns="28575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99" y="1556742"/>
            <a:ext cx="4040188" cy="480219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300" b="1"/>
            </a:lvl2pPr>
            <a:lvl3pPr marL="571500" indent="0">
              <a:buNone/>
              <a:defRPr sz="1100" b="1"/>
            </a:lvl3pPr>
            <a:lvl4pPr marL="857250" indent="0">
              <a:buNone/>
              <a:defRPr sz="1000" b="1"/>
            </a:lvl4pPr>
            <a:lvl5pPr marL="1143000" indent="0">
              <a:buNone/>
              <a:defRPr sz="1000" b="1"/>
            </a:lvl5pPr>
            <a:lvl6pPr marL="1428750" indent="0">
              <a:buNone/>
              <a:defRPr sz="1000" b="1"/>
            </a:lvl6pPr>
            <a:lvl7pPr marL="1714500" indent="0">
              <a:buNone/>
              <a:defRPr sz="1000" b="1"/>
            </a:lvl7pPr>
            <a:lvl8pPr marL="2000250" indent="0">
              <a:buNone/>
              <a:defRPr sz="1000" b="1"/>
            </a:lvl8pPr>
            <a:lvl9pPr marL="2286000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99" y="2036961"/>
            <a:ext cx="4040188" cy="2963664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22" y="1556742"/>
            <a:ext cx="4041180" cy="480219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300" b="1"/>
            </a:lvl2pPr>
            <a:lvl3pPr marL="571500" indent="0">
              <a:buNone/>
              <a:defRPr sz="1100" b="1"/>
            </a:lvl3pPr>
            <a:lvl4pPr marL="857250" indent="0">
              <a:buNone/>
              <a:defRPr sz="1000" b="1"/>
            </a:lvl4pPr>
            <a:lvl5pPr marL="1143000" indent="0">
              <a:buNone/>
              <a:defRPr sz="1000" b="1"/>
            </a:lvl5pPr>
            <a:lvl6pPr marL="1428750" indent="0">
              <a:buNone/>
              <a:defRPr sz="1000" b="1"/>
            </a:lvl6pPr>
            <a:lvl7pPr marL="1714500" indent="0">
              <a:buNone/>
              <a:defRPr sz="1000" b="1"/>
            </a:lvl7pPr>
            <a:lvl8pPr marL="2000250" indent="0">
              <a:buNone/>
              <a:defRPr sz="1000" b="1"/>
            </a:lvl8pPr>
            <a:lvl9pPr marL="2286000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22" y="2036961"/>
            <a:ext cx="4041180" cy="2963664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674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857250"/>
          </a:xfrm>
          <a:prstGeom prst="rect">
            <a:avLst/>
          </a:prstGeom>
        </p:spPr>
        <p:txBody>
          <a:bodyPr vert="horz" lIns="57150" tIns="28575" rIns="57150" bIns="28575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5514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2864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99" y="809625"/>
            <a:ext cx="3008313" cy="266899"/>
          </a:xfrm>
          <a:prstGeom prst="rect">
            <a:avLst/>
          </a:prstGeom>
        </p:spPr>
        <p:txBody>
          <a:bodyPr vert="horz" lIns="57150" tIns="28575" rIns="57150" bIns="28575"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809624"/>
            <a:ext cx="5111750" cy="3667126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99" y="1076524"/>
            <a:ext cx="3008313" cy="3518297"/>
          </a:xfrm>
        </p:spPr>
        <p:txBody>
          <a:bodyPr/>
          <a:lstStyle>
            <a:lvl1pPr marL="0" indent="0">
              <a:buNone/>
              <a:defRPr sz="900"/>
            </a:lvl1pPr>
            <a:lvl2pPr marL="285750" indent="0">
              <a:buNone/>
              <a:defRPr sz="800"/>
            </a:lvl2pPr>
            <a:lvl3pPr marL="571500" indent="0">
              <a:buNone/>
              <a:defRPr sz="600"/>
            </a:lvl3pPr>
            <a:lvl4pPr marL="857250" indent="0">
              <a:buNone/>
              <a:defRPr sz="600"/>
            </a:lvl4pPr>
            <a:lvl5pPr marL="1143000" indent="0">
              <a:buNone/>
              <a:defRPr sz="600"/>
            </a:lvl5pPr>
            <a:lvl6pPr marL="1428750" indent="0">
              <a:buNone/>
              <a:defRPr sz="600"/>
            </a:lvl6pPr>
            <a:lvl7pPr marL="1714500" indent="0">
              <a:buNone/>
              <a:defRPr sz="600"/>
            </a:lvl7pPr>
            <a:lvl8pPr marL="2000250" indent="0">
              <a:buNone/>
              <a:defRPr sz="600"/>
            </a:lvl8pPr>
            <a:lvl9pPr marL="228600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5267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4000500"/>
            <a:ext cx="5486797" cy="424656"/>
          </a:xfrm>
          <a:prstGeom prst="rect">
            <a:avLst/>
          </a:prstGeom>
        </p:spPr>
        <p:txBody>
          <a:bodyPr vert="horz" lIns="57150" tIns="28575" rIns="57150" bIns="28575"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14500" y="904875"/>
            <a:ext cx="5486797" cy="3086695"/>
          </a:xfrm>
        </p:spPr>
        <p:txBody>
          <a:bodyPr/>
          <a:lstStyle>
            <a:lvl1pPr marL="0" indent="0">
              <a:buNone/>
              <a:defRPr sz="2000"/>
            </a:lvl1pPr>
            <a:lvl2pPr marL="285750" indent="0">
              <a:buNone/>
              <a:defRPr sz="1800"/>
            </a:lvl2pPr>
            <a:lvl3pPr marL="571500" indent="0">
              <a:buNone/>
              <a:defRPr sz="1500"/>
            </a:lvl3pPr>
            <a:lvl4pPr marL="857250" indent="0">
              <a:buNone/>
              <a:defRPr sz="1300"/>
            </a:lvl4pPr>
            <a:lvl5pPr marL="1143000" indent="0">
              <a:buNone/>
              <a:defRPr sz="1300"/>
            </a:lvl5pPr>
            <a:lvl6pPr marL="1428750" indent="0">
              <a:buNone/>
              <a:defRPr sz="1300"/>
            </a:lvl6pPr>
            <a:lvl7pPr marL="1714500" indent="0">
              <a:buNone/>
              <a:defRPr sz="1300"/>
            </a:lvl7pPr>
            <a:lvl8pPr marL="2000250" indent="0">
              <a:buNone/>
              <a:defRPr sz="1300"/>
            </a:lvl8pPr>
            <a:lvl9pPr marL="2286000" indent="0">
              <a:buNone/>
              <a:defRPr sz="13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4500" y="4539258"/>
            <a:ext cx="5486797" cy="604242"/>
          </a:xfrm>
        </p:spPr>
        <p:txBody>
          <a:bodyPr/>
          <a:lstStyle>
            <a:lvl1pPr marL="0" indent="0">
              <a:buNone/>
              <a:defRPr sz="900"/>
            </a:lvl1pPr>
            <a:lvl2pPr marL="285750" indent="0">
              <a:buNone/>
              <a:defRPr sz="800"/>
            </a:lvl2pPr>
            <a:lvl3pPr marL="571500" indent="0">
              <a:buNone/>
              <a:defRPr sz="600"/>
            </a:lvl3pPr>
            <a:lvl4pPr marL="857250" indent="0">
              <a:buNone/>
              <a:defRPr sz="600"/>
            </a:lvl4pPr>
            <a:lvl5pPr marL="1143000" indent="0">
              <a:buNone/>
              <a:defRPr sz="600"/>
            </a:lvl5pPr>
            <a:lvl6pPr marL="1428750" indent="0">
              <a:buNone/>
              <a:defRPr sz="600"/>
            </a:lvl6pPr>
            <a:lvl7pPr marL="1714500" indent="0">
              <a:buNone/>
              <a:defRPr sz="600"/>
            </a:lvl7pPr>
            <a:lvl8pPr marL="2000250" indent="0">
              <a:buNone/>
              <a:defRPr sz="600"/>
            </a:lvl8pPr>
            <a:lvl9pPr marL="2286000" indent="0">
              <a:buNone/>
              <a:defRPr sz="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251068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NS13IdeaCentertopba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3875" y="1143000"/>
            <a:ext cx="82391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3875" y="4476750"/>
            <a:ext cx="70008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>
            <a:lvl1pPr algn="ctr">
              <a:defRPr sz="1300">
                <a:latin typeface="Lucida Grande" pitchFamily="-112" charset="0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3" r:id="rId9"/>
    <p:sldLayoutId id="2147483681" r:id="rId10"/>
    <p:sldLayoutId id="2147483682" r:id="rId11"/>
  </p:sldLayoutIdLst>
  <p:txStyles>
    <p:titleStyle>
      <a:lvl1pPr algn="ctr" defTabSz="81597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1597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Lucida Grande" pitchFamily="-110" charset="0"/>
          <a:ea typeface="Geneva" pitchFamily="-110" charset="0"/>
          <a:cs typeface="Geneva" pitchFamily="-110" charset="0"/>
        </a:defRPr>
      </a:lvl2pPr>
      <a:lvl3pPr algn="ctr" defTabSz="81597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Lucida Grande" pitchFamily="-110" charset="0"/>
          <a:ea typeface="Geneva" pitchFamily="-110" charset="0"/>
          <a:cs typeface="Geneva" pitchFamily="-110" charset="0"/>
        </a:defRPr>
      </a:lvl3pPr>
      <a:lvl4pPr algn="ctr" defTabSz="81597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Lucida Grande" pitchFamily="-110" charset="0"/>
          <a:ea typeface="Geneva" pitchFamily="-110" charset="0"/>
          <a:cs typeface="Geneva" pitchFamily="-110" charset="0"/>
        </a:defRPr>
      </a:lvl4pPr>
      <a:lvl5pPr algn="ctr" defTabSz="81597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Lucida Grande" pitchFamily="-110" charset="0"/>
          <a:ea typeface="Geneva" pitchFamily="-110" charset="0"/>
          <a:cs typeface="Geneva" pitchFamily="-110" charset="0"/>
        </a:defRPr>
      </a:lvl5pPr>
      <a:lvl6pPr marL="285750" algn="ctr" defTabSz="816571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Lucida Grande" pitchFamily="-110" charset="0"/>
          <a:ea typeface="Geneva" pitchFamily="-110" charset="0"/>
          <a:cs typeface="Geneva" pitchFamily="-110" charset="0"/>
        </a:defRPr>
      </a:lvl6pPr>
      <a:lvl7pPr marL="571500" algn="ctr" defTabSz="816571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Lucida Grande" pitchFamily="-110" charset="0"/>
          <a:ea typeface="Geneva" pitchFamily="-110" charset="0"/>
          <a:cs typeface="Geneva" pitchFamily="-110" charset="0"/>
        </a:defRPr>
      </a:lvl7pPr>
      <a:lvl8pPr marL="857250" algn="ctr" defTabSz="816571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Lucida Grande" pitchFamily="-110" charset="0"/>
          <a:ea typeface="Geneva" pitchFamily="-110" charset="0"/>
          <a:cs typeface="Geneva" pitchFamily="-110" charset="0"/>
        </a:defRPr>
      </a:lvl8pPr>
      <a:lvl9pPr marL="1143000" algn="ctr" defTabSz="816571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Lucida Grande" pitchFamily="-110" charset="0"/>
          <a:ea typeface="Geneva" pitchFamily="-110" charset="0"/>
          <a:cs typeface="Geneva" pitchFamily="-110" charset="0"/>
        </a:defRPr>
      </a:lvl9pPr>
    </p:titleStyle>
    <p:bodyStyle>
      <a:lvl1pPr marL="306388" indent="-306388" algn="l" defTabSz="815975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63575" indent="-255588" algn="l" defTabSz="815975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+mn-ea"/>
          <a:cs typeface="+mn-cs"/>
        </a:defRPr>
      </a:lvl2pPr>
      <a:lvl3pPr marL="1020763" indent="-203200" algn="l" defTabSz="815975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3pPr>
      <a:lvl4pPr marL="1428750" indent="-203200" algn="l" defTabSz="815975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35150" indent="-203200" algn="l" defTabSz="815975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122289" indent="-203399" algn="l" defTabSz="816571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408039" indent="-203399" algn="l" defTabSz="816571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2693789" indent="-203399" algn="l" defTabSz="816571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2979539" indent="-203399" algn="l" defTabSz="816571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57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algn="l" defTabSz="2857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algn="l" defTabSz="2857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algn="l" defTabSz="2857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algn="l" defTabSz="2857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28750" algn="l" defTabSz="2857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14500" algn="l" defTabSz="2857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00250" algn="l" defTabSz="2857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algn="l" defTabSz="2857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0953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  <a:latin typeface="Century Gothic" pitchFamily="-65" charset="0"/>
              </a:rPr>
              <a:t>Course Title</a:t>
            </a:r>
          </a:p>
        </p:txBody>
      </p:sp>
      <p:pic>
        <p:nvPicPr>
          <p:cNvPr id="14339" name="Picture 4" descr="NS13IdeaCenterm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86200" y="361950"/>
            <a:ext cx="502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“How to Decide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Which Social Media Sites Work for Your Store”</a:t>
            </a:r>
            <a:r>
              <a:rPr lang="en-US" sz="1400" dirty="0" smtClean="0"/>
              <a:t>”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5486400" y="234315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Danny Rocks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The Company Rocks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0955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Other Social Media Sites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LinkedIn</a:t>
            </a:r>
          </a:p>
          <a:p>
            <a:r>
              <a:rPr lang="en-US" dirty="0" smtClean="0"/>
              <a:t>Google +</a:t>
            </a:r>
          </a:p>
          <a:p>
            <a:r>
              <a:rPr lang="en-US" dirty="0" err="1" smtClean="0"/>
              <a:t>Pinterest</a:t>
            </a:r>
            <a:endParaRPr lang="en-US" dirty="0" smtClean="0"/>
          </a:p>
          <a:p>
            <a:r>
              <a:rPr lang="en-US" dirty="0" smtClean="0"/>
              <a:t>Yelp!</a:t>
            </a:r>
          </a:p>
          <a:p>
            <a:r>
              <a:rPr lang="en-US" dirty="0" smtClean="0"/>
              <a:t>Foursquare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4138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0955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Examples of Social Media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Music Industry is Using Social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Music Industry Dealers</a:t>
            </a:r>
          </a:p>
          <a:p>
            <a:r>
              <a:rPr lang="en-US" dirty="0" smtClean="0"/>
              <a:t>From Music Industry Suppliers</a:t>
            </a:r>
          </a:p>
          <a:p>
            <a:r>
              <a:rPr lang="en-US" dirty="0" smtClean="0"/>
              <a:t>From </a:t>
            </a:r>
            <a:r>
              <a:rPr lang="en-US" dirty="0" smtClean="0"/>
              <a:t>a Case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1564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524000"/>
            <a:ext cx="5917917" cy="3474165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Menchey</a:t>
            </a:r>
            <a:r>
              <a:rPr lang="en-US" dirty="0" smtClean="0"/>
              <a:t> Music - </a:t>
            </a:r>
            <a:r>
              <a:rPr lang="en-US" dirty="0" err="1" smtClean="0"/>
              <a:t>Facebook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9867" y="1524000"/>
            <a:ext cx="2238583" cy="3474165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Menchey</a:t>
            </a:r>
            <a:r>
              <a:rPr lang="en-US" dirty="0" smtClean="0"/>
              <a:t> Music – Trivia Tuesday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4201" y="1501054"/>
            <a:ext cx="2674600" cy="3280496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Menchey</a:t>
            </a:r>
            <a:r>
              <a:rPr lang="en-US" dirty="0" smtClean="0"/>
              <a:t> Music – Trivia Tuesday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0769" y="1501054"/>
            <a:ext cx="2321464" cy="3280496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Menchey</a:t>
            </a:r>
            <a:r>
              <a:rPr lang="en-US" dirty="0" smtClean="0"/>
              <a:t> Music – Contests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8021" y="1501054"/>
            <a:ext cx="2486959" cy="3280496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Menchey</a:t>
            </a:r>
            <a:r>
              <a:rPr lang="en-US" dirty="0" smtClean="0"/>
              <a:t> Music – Quotations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3030" y="1501054"/>
            <a:ext cx="2436940" cy="3280496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Menchey</a:t>
            </a:r>
            <a:r>
              <a:rPr lang="en-US" dirty="0" smtClean="0"/>
              <a:t> Music – Cartoons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1029" y="1501054"/>
            <a:ext cx="2420943" cy="3280496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Menchey</a:t>
            </a:r>
            <a:r>
              <a:rPr lang="en-US" dirty="0" smtClean="0"/>
              <a:t> Music – Live from NAMM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1608007"/>
            <a:ext cx="4114799" cy="3240638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Menchey</a:t>
            </a:r>
            <a:r>
              <a:rPr lang="en-US" dirty="0" smtClean="0"/>
              <a:t> Music – Live from NAMM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20955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Which Sites to Use?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0" t="10033" r="4515" b="6558"/>
          <a:stretch/>
        </p:blipFill>
        <p:spPr>
          <a:xfrm>
            <a:off x="195384" y="1276351"/>
            <a:ext cx="2091576" cy="7559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384" y="3394169"/>
            <a:ext cx="2091576" cy="8779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5903" y="2275829"/>
            <a:ext cx="1256801" cy="11183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5274" y="2107938"/>
            <a:ext cx="2112042" cy="8660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5" t="3813" r="2515" b="10028"/>
          <a:stretch/>
        </p:blipFill>
        <p:spPr>
          <a:xfrm>
            <a:off x="5642653" y="1037302"/>
            <a:ext cx="2163502" cy="995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16"/>
          <a:stretch/>
        </p:blipFill>
        <p:spPr>
          <a:xfrm>
            <a:off x="2590800" y="4240708"/>
            <a:ext cx="2468948" cy="6412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0" y="2092745"/>
            <a:ext cx="1780429" cy="11869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2024" y="3747093"/>
            <a:ext cx="2704762" cy="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300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3926" y="1501054"/>
            <a:ext cx="1915149" cy="3280496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Menchey</a:t>
            </a:r>
            <a:r>
              <a:rPr lang="en-US" dirty="0" smtClean="0"/>
              <a:t> Music – Live from NAMM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6600" y="1505751"/>
            <a:ext cx="2373204" cy="3275799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Menchey</a:t>
            </a:r>
            <a:r>
              <a:rPr lang="en-US" dirty="0" smtClean="0"/>
              <a:t> Music – Products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1586469"/>
            <a:ext cx="2601804" cy="341435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Menchey</a:t>
            </a:r>
            <a:r>
              <a:rPr lang="en-US" dirty="0" smtClean="0"/>
              <a:t> Music – Products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5329" y="1586469"/>
            <a:ext cx="2247146" cy="341435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Menchey</a:t>
            </a:r>
            <a:r>
              <a:rPr lang="en-US" dirty="0" smtClean="0"/>
              <a:t> Music – Products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1478336"/>
            <a:ext cx="2424475" cy="3383172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Menchey</a:t>
            </a:r>
            <a:r>
              <a:rPr lang="en-US" dirty="0" smtClean="0"/>
              <a:t> Music – Products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1" y="1529518"/>
            <a:ext cx="5791200" cy="338897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Summerhays</a:t>
            </a:r>
            <a:r>
              <a:rPr lang="en-US" dirty="0" smtClean="0"/>
              <a:t> Music - </a:t>
            </a:r>
            <a:r>
              <a:rPr lang="en-US" dirty="0" err="1" smtClean="0"/>
              <a:t>Facebook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6720" y="1529518"/>
            <a:ext cx="3638162" cy="338897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Summerhays</a:t>
            </a:r>
            <a:r>
              <a:rPr lang="en-US" dirty="0" smtClean="0"/>
              <a:t> Music - </a:t>
            </a:r>
            <a:r>
              <a:rPr lang="en-US" dirty="0" err="1" smtClean="0"/>
              <a:t>Facebook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9340" y="1581150"/>
            <a:ext cx="6019102" cy="32004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Summerhays</a:t>
            </a:r>
            <a:r>
              <a:rPr lang="en-US" dirty="0" smtClean="0"/>
              <a:t> Music - Events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581149"/>
            <a:ext cx="4588719" cy="3394089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Summerhays</a:t>
            </a:r>
            <a:r>
              <a:rPr lang="en-US" dirty="0" smtClean="0"/>
              <a:t> Music - Events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6846" y="1581150"/>
            <a:ext cx="3264089" cy="32004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Summerhays</a:t>
            </a:r>
            <a:r>
              <a:rPr lang="en-US" dirty="0" smtClean="0"/>
              <a:t> Music – “Give </a:t>
            </a:r>
            <a:r>
              <a:rPr lang="en-US" dirty="0" err="1" smtClean="0"/>
              <a:t>Aways</a:t>
            </a:r>
            <a:r>
              <a:rPr lang="en-US" dirty="0" smtClean="0"/>
              <a:t>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36808645"/>
              </p:ext>
            </p:extLst>
          </p:nvPr>
        </p:nvGraphicFramePr>
        <p:xfrm>
          <a:off x="304801" y="1123950"/>
          <a:ext cx="8458200" cy="3495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05000" y="20955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The Three Rules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7119" y="1581150"/>
            <a:ext cx="2343542" cy="32004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Summerhays</a:t>
            </a:r>
            <a:r>
              <a:rPr lang="en-US" dirty="0" smtClean="0"/>
              <a:t> Music – “Word Cloud”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0255" y="1581150"/>
            <a:ext cx="2317270" cy="32004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Summerhays</a:t>
            </a:r>
            <a:r>
              <a:rPr lang="en-US" dirty="0" smtClean="0"/>
              <a:t> Music – Live @ NAMM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4540" y="1581149"/>
            <a:ext cx="6746460" cy="3267113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Summerhays</a:t>
            </a:r>
            <a:r>
              <a:rPr lang="en-US" dirty="0" smtClean="0"/>
              <a:t> Music – Photos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4540" y="1600305"/>
            <a:ext cx="6746460" cy="3228801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Summerhays</a:t>
            </a:r>
            <a:r>
              <a:rPr lang="en-US" dirty="0" smtClean="0"/>
              <a:t> Music – Photos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1707" y="1600305"/>
            <a:ext cx="6412125" cy="3228801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Summerhays</a:t>
            </a:r>
            <a:r>
              <a:rPr lang="en-US" dirty="0" smtClean="0"/>
              <a:t> Music – Photos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492827"/>
            <a:ext cx="6096000" cy="338188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Summerhays</a:t>
            </a:r>
            <a:r>
              <a:rPr lang="en-US" dirty="0" smtClean="0"/>
              <a:t> Music – Videos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4514" y="1581150"/>
            <a:ext cx="6661782" cy="31242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Summerhays</a:t>
            </a:r>
            <a:r>
              <a:rPr lang="en-US" dirty="0" smtClean="0"/>
              <a:t> “</a:t>
            </a:r>
            <a:r>
              <a:rPr lang="en-US" dirty="0" err="1" smtClean="0"/>
              <a:t>Facebook</a:t>
            </a:r>
            <a:r>
              <a:rPr lang="en-US" dirty="0" smtClean="0"/>
              <a:t> Friday”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3417" y="1504950"/>
            <a:ext cx="6634765" cy="33528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Summerhays</a:t>
            </a:r>
            <a:r>
              <a:rPr lang="en-US" dirty="0" smtClean="0"/>
              <a:t> </a:t>
            </a:r>
            <a:r>
              <a:rPr lang="en-US" dirty="0" smtClean="0"/>
              <a:t>“</a:t>
            </a:r>
            <a:r>
              <a:rPr lang="en-US" dirty="0" err="1" smtClean="0"/>
              <a:t>Facebook</a:t>
            </a:r>
            <a:r>
              <a:rPr lang="en-US" dirty="0" smtClean="0"/>
              <a:t> Friday”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246" y="1581150"/>
            <a:ext cx="7980705" cy="32766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Summerhays</a:t>
            </a:r>
            <a:r>
              <a:rPr lang="en-US" dirty="0" smtClean="0"/>
              <a:t> </a:t>
            </a:r>
            <a:r>
              <a:rPr lang="en-US" dirty="0" smtClean="0"/>
              <a:t>“</a:t>
            </a:r>
            <a:r>
              <a:rPr lang="en-US" dirty="0" err="1" smtClean="0"/>
              <a:t>Facebook</a:t>
            </a:r>
            <a:r>
              <a:rPr lang="en-US" dirty="0" smtClean="0"/>
              <a:t> Friday”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793" y="1581150"/>
            <a:ext cx="7915610" cy="32766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Summerhays</a:t>
            </a:r>
            <a:r>
              <a:rPr lang="en-US" dirty="0" smtClean="0"/>
              <a:t> </a:t>
            </a:r>
            <a:r>
              <a:rPr lang="en-US" dirty="0" smtClean="0"/>
              <a:t>“</a:t>
            </a:r>
            <a:r>
              <a:rPr lang="en-US" dirty="0" err="1" smtClean="0"/>
              <a:t>Facebook</a:t>
            </a:r>
            <a:r>
              <a:rPr lang="en-US" dirty="0" smtClean="0"/>
              <a:t> Friday”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0955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Begin by “Liking” Your Customers</a:t>
            </a:r>
            <a:endParaRPr lang="en-US" sz="1400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75232941"/>
              </p:ext>
            </p:extLst>
          </p:nvPr>
        </p:nvGraphicFramePr>
        <p:xfrm>
          <a:off x="381001" y="1047750"/>
          <a:ext cx="83820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72217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317" y="1581150"/>
            <a:ext cx="7216561" cy="32766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Summerhays</a:t>
            </a:r>
            <a:r>
              <a:rPr lang="en-US" dirty="0" smtClean="0"/>
              <a:t> </a:t>
            </a:r>
            <a:r>
              <a:rPr lang="en-US" dirty="0" smtClean="0"/>
              <a:t>“</a:t>
            </a:r>
            <a:r>
              <a:rPr lang="en-US" dirty="0" err="1" smtClean="0"/>
              <a:t>Facebook</a:t>
            </a:r>
            <a:r>
              <a:rPr lang="en-US" dirty="0" smtClean="0"/>
              <a:t> Friday”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317" y="1621354"/>
            <a:ext cx="7216561" cy="3196192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err="1" smtClean="0"/>
              <a:t>Summerhays</a:t>
            </a:r>
            <a:r>
              <a:rPr lang="en-US" dirty="0" smtClean="0"/>
              <a:t> </a:t>
            </a:r>
            <a:r>
              <a:rPr lang="en-US" dirty="0" smtClean="0"/>
              <a:t>“</a:t>
            </a:r>
            <a:r>
              <a:rPr lang="en-US" dirty="0" err="1" smtClean="0"/>
              <a:t>Facebook</a:t>
            </a:r>
            <a:r>
              <a:rPr lang="en-US" dirty="0" smtClean="0"/>
              <a:t> Friday”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801" y="1504950"/>
            <a:ext cx="8328843" cy="32766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smtClean="0"/>
              <a:t>George’s Music - </a:t>
            </a:r>
            <a:r>
              <a:rPr lang="en-US" dirty="0" err="1" smtClean="0"/>
              <a:t>Facebook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1" y="1481304"/>
            <a:ext cx="6865396" cy="3336242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smtClean="0"/>
              <a:t>George’s Music – YouTube Videos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9754" y="1481304"/>
            <a:ext cx="5300777" cy="3452646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smtClean="0"/>
              <a:t>George’s Music – YouTube Videos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1" y="1484231"/>
            <a:ext cx="5715000" cy="3376741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smtClean="0"/>
              <a:t>Yamaha Winds - </a:t>
            </a:r>
            <a:r>
              <a:rPr lang="en-US" dirty="0" err="1" smtClean="0"/>
              <a:t>Facebook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0138" y="1484231"/>
            <a:ext cx="2047526" cy="3376741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smtClean="0"/>
              <a:t>Yamaha Winds - Photos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452" y="1504950"/>
            <a:ext cx="3962548" cy="3272253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smtClean="0"/>
              <a:t>Yamaha Winds – Share Photos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8880" y="1504950"/>
            <a:ext cx="7068326" cy="31242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smtClean="0"/>
              <a:t>Yamaha Winds – Videos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0955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Integrating Social Media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Social Media </a:t>
            </a:r>
            <a:br>
              <a:rPr lang="en-US" dirty="0" smtClean="0"/>
            </a:br>
            <a:r>
              <a:rPr lang="en-US" dirty="0" smtClean="0"/>
              <a:t>to Promote Your Business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Case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1564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0955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Integrate Into Your Strategy</a:t>
            </a:r>
            <a:endParaRPr lang="en-US" sz="1400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87181650"/>
              </p:ext>
            </p:extLst>
          </p:nvPr>
        </p:nvGraphicFramePr>
        <p:xfrm>
          <a:off x="152400" y="895350"/>
          <a:ext cx="8991599" cy="4248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81499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1409183"/>
            <a:ext cx="5257800" cy="3526837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smtClean="0"/>
              <a:t>YouTube Channel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715" y="1409248"/>
            <a:ext cx="4648285" cy="3526772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smtClean="0"/>
              <a:t>YouTube  - Featured Playlists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903" y="1581150"/>
            <a:ext cx="8125253" cy="32004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smtClean="0"/>
              <a:t>YouTube  - Video Manager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2430" y="1581150"/>
            <a:ext cx="3440199" cy="32004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smtClean="0"/>
              <a:t>YouTube  - Opening Screen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1516" y="1504950"/>
            <a:ext cx="5627484" cy="3429248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smtClean="0"/>
              <a:t>YouTube  - Use Annotations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1516" y="1526560"/>
            <a:ext cx="5627484" cy="3386028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smtClean="0"/>
              <a:t>YouTube  - Call to Action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8009" y="1504950"/>
            <a:ext cx="3494498" cy="3429248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smtClean="0"/>
              <a:t>YouTube  - Use Descriptions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7437" y="1526560"/>
            <a:ext cx="5475641" cy="3386028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smtClean="0"/>
              <a:t>YouTube  - Invite Comments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6396" y="1581150"/>
            <a:ext cx="6676004" cy="3285845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smtClean="0"/>
              <a:t>YouTube  - Share Link to Video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1546962"/>
            <a:ext cx="4403846" cy="332003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smtClean="0"/>
              <a:t>YouTube  - Embed Code for Video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“Pros and Cons”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Major Social Media Sites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2248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0728" y="1657350"/>
            <a:ext cx="7216471" cy="3149216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smtClean="0"/>
              <a:t>YouTube  - Assess Engagement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3216" y="1504950"/>
            <a:ext cx="3952183" cy="33528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smtClean="0"/>
              <a:t>YouTube  - Analyze Statistics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5487" y="1504950"/>
            <a:ext cx="1567640" cy="33528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smtClean="0"/>
              <a:t>YouTube  - Statistics for Channel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6401" y="1504950"/>
            <a:ext cx="6610889" cy="3334088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smtClean="0"/>
              <a:t>YouTube  - Top 10 Videos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3379" y="1504950"/>
            <a:ext cx="2996932" cy="3334088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smtClean="0"/>
              <a:t>Post Videos on Your Website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chey - Facebook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7049" y="1504951"/>
            <a:ext cx="5926752" cy="3378066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647700"/>
          </a:xfrm>
        </p:spPr>
        <p:txBody>
          <a:bodyPr/>
          <a:lstStyle/>
          <a:p>
            <a:r>
              <a:rPr lang="en-US" dirty="0" smtClean="0"/>
              <a:t>Create a Podcast on iTunes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23875" y="1524000"/>
          <a:ext cx="8239125" cy="3095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the Most From Content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4654" y="1809750"/>
            <a:ext cx="639470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Questions?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334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58782" y="1809750"/>
            <a:ext cx="62264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You!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2600" y="3486150"/>
            <a:ext cx="3369564" cy="13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26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209550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Facebook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047750"/>
            <a:ext cx="4040188" cy="480219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800" dirty="0" smtClean="0"/>
              <a:t>Pro</a:t>
            </a:r>
            <a:endParaRPr lang="en-US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399" y="1579761"/>
            <a:ext cx="4040188" cy="296366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360"/>
              </a:spcAft>
            </a:pPr>
            <a:r>
              <a:rPr lang="en-US" dirty="0" smtClean="0"/>
              <a:t>Almost everyone is on it!</a:t>
            </a:r>
          </a:p>
          <a:p>
            <a:pPr>
              <a:spcAft>
                <a:spcPts val="360"/>
              </a:spcAft>
            </a:pPr>
            <a:r>
              <a:rPr lang="en-US" dirty="0" smtClean="0"/>
              <a:t>Easy to stay connected with your customers</a:t>
            </a:r>
          </a:p>
          <a:p>
            <a:pPr>
              <a:spcAft>
                <a:spcPts val="360"/>
              </a:spcAft>
            </a:pPr>
            <a:r>
              <a:rPr lang="en-US" dirty="0" smtClean="0"/>
              <a:t>Take advantage of Event Invitations</a:t>
            </a:r>
          </a:p>
          <a:p>
            <a:pPr>
              <a:spcAft>
                <a:spcPts val="360"/>
              </a:spcAft>
            </a:pPr>
            <a:r>
              <a:rPr lang="en-US" dirty="0" smtClean="0"/>
              <a:t>Take advantage of “Links to” and “Share with” for YouTube Videos, Articles, Websites, etc.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5422" y="1047750"/>
            <a:ext cx="4041180" cy="480219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800" dirty="0" smtClean="0"/>
              <a:t>Con</a:t>
            </a:r>
            <a:endParaRPr lang="en-US" sz="28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645422" y="1579761"/>
            <a:ext cx="4041180" cy="296366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360"/>
              </a:spcAft>
            </a:pPr>
            <a:r>
              <a:rPr lang="en-US" dirty="0" smtClean="0"/>
              <a:t>Challenge to separate business &amp; personal focus</a:t>
            </a:r>
          </a:p>
          <a:p>
            <a:pPr>
              <a:spcAft>
                <a:spcPts val="360"/>
              </a:spcAft>
            </a:pPr>
            <a:r>
              <a:rPr lang="en-US" dirty="0" smtClean="0"/>
              <a:t>Too easy to become “addicted”</a:t>
            </a:r>
          </a:p>
          <a:p>
            <a:pPr>
              <a:spcAft>
                <a:spcPts val="360"/>
              </a:spcAft>
            </a:pPr>
            <a:r>
              <a:rPr lang="en-US" dirty="0" smtClean="0"/>
              <a:t>None</a:t>
            </a:r>
          </a:p>
          <a:p>
            <a:pPr>
              <a:spcAft>
                <a:spcPts val="360"/>
              </a:spcAft>
            </a:pPr>
            <a:r>
              <a:rPr lang="en-US" dirty="0" smtClean="0"/>
              <a:t>None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3020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209550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YouTube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047750"/>
            <a:ext cx="4040188" cy="480219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800" dirty="0" smtClean="0"/>
              <a:t>Pro</a:t>
            </a:r>
            <a:endParaRPr lang="en-US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399" y="1579761"/>
            <a:ext cx="4040188" cy="296366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360"/>
              </a:spcAft>
            </a:pPr>
            <a:r>
              <a:rPr lang="en-US" dirty="0" smtClean="0"/>
              <a:t>Worldwide Reach</a:t>
            </a:r>
          </a:p>
          <a:p>
            <a:pPr>
              <a:spcAft>
                <a:spcPts val="360"/>
              </a:spcAft>
            </a:pPr>
            <a:r>
              <a:rPr lang="en-US" dirty="0" smtClean="0"/>
              <a:t>Valuable Demographic Insights (Owned by Google)</a:t>
            </a:r>
          </a:p>
          <a:p>
            <a:pPr>
              <a:spcAft>
                <a:spcPts val="360"/>
              </a:spcAft>
            </a:pPr>
            <a:r>
              <a:rPr lang="en-US" dirty="0" smtClean="0"/>
              <a:t>Write “key </a:t>
            </a:r>
            <a:r>
              <a:rPr lang="en-US" dirty="0" smtClean="0"/>
              <a:t>word – centric” </a:t>
            </a:r>
            <a:r>
              <a:rPr lang="en-US" dirty="0" smtClean="0"/>
              <a:t>descriptions &amp; add hyperlinks</a:t>
            </a:r>
          </a:p>
          <a:p>
            <a:pPr>
              <a:spcAft>
                <a:spcPts val="360"/>
              </a:spcAft>
            </a:pPr>
            <a:r>
              <a:rPr lang="en-US" dirty="0" smtClean="0"/>
              <a:t>Encourage Comments </a:t>
            </a:r>
            <a:r>
              <a:rPr lang="en-US" dirty="0" smtClean="0"/>
              <a:t>to interact with viewers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5422" y="1047750"/>
            <a:ext cx="4041180" cy="480219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800" dirty="0" smtClean="0"/>
              <a:t>Con</a:t>
            </a:r>
            <a:endParaRPr lang="en-US" sz="28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645422" y="1579761"/>
            <a:ext cx="4041180" cy="296366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360"/>
              </a:spcAft>
            </a:pPr>
            <a:r>
              <a:rPr lang="en-US" dirty="0" smtClean="0"/>
              <a:t>Requires Plan to Film &amp; Upload on a Regular Basis</a:t>
            </a:r>
          </a:p>
          <a:p>
            <a:pPr>
              <a:spcAft>
                <a:spcPts val="360"/>
              </a:spcAft>
            </a:pPr>
            <a:r>
              <a:rPr lang="en-US" dirty="0" smtClean="0"/>
              <a:t>Need to Know How to Interpret Insights</a:t>
            </a:r>
          </a:p>
          <a:p>
            <a:pPr>
              <a:spcAft>
                <a:spcPts val="360"/>
              </a:spcAft>
            </a:pPr>
            <a:r>
              <a:rPr lang="en-US" dirty="0" smtClean="0"/>
              <a:t>Takes Discipline &amp; Skill to Write Effective Descriptions</a:t>
            </a:r>
          </a:p>
          <a:p>
            <a:pPr>
              <a:spcAft>
                <a:spcPts val="360"/>
              </a:spcAft>
            </a:pPr>
            <a:r>
              <a:rPr lang="en-US" dirty="0" smtClean="0"/>
              <a:t>Takes Time to Develop a Following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7354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209550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Twitter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047750"/>
            <a:ext cx="4040188" cy="480219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800" dirty="0" smtClean="0"/>
              <a:t>Pro</a:t>
            </a:r>
            <a:endParaRPr lang="en-US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399" y="1579761"/>
            <a:ext cx="4040188" cy="296366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360"/>
              </a:spcAft>
            </a:pPr>
            <a:r>
              <a:rPr lang="en-US" dirty="0" smtClean="0"/>
              <a:t>Rapidly Accepted for Business Use</a:t>
            </a:r>
          </a:p>
          <a:p>
            <a:pPr>
              <a:spcAft>
                <a:spcPts val="360"/>
              </a:spcAft>
            </a:pPr>
            <a:r>
              <a:rPr lang="en-US" dirty="0" smtClean="0"/>
              <a:t>Retweet Interesting Tweets</a:t>
            </a:r>
          </a:p>
          <a:p>
            <a:pPr>
              <a:spcAft>
                <a:spcPts val="360"/>
              </a:spcAft>
            </a:pPr>
            <a:r>
              <a:rPr lang="en-US" dirty="0" smtClean="0"/>
              <a:t>Easy to Share Links (Use URL Shortener)</a:t>
            </a:r>
          </a:p>
          <a:p>
            <a:pPr>
              <a:spcAft>
                <a:spcPts val="360"/>
              </a:spcAft>
            </a:pPr>
            <a:r>
              <a:rPr lang="en-US" dirty="0" smtClean="0"/>
              <a:t>Take advantage of # (Hash Tag) to Improve Search Results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5422" y="1047750"/>
            <a:ext cx="4041180" cy="480219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800" dirty="0" smtClean="0"/>
              <a:t>Con</a:t>
            </a:r>
            <a:endParaRPr lang="en-US" sz="28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645422" y="1579761"/>
            <a:ext cx="4041180" cy="296366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360"/>
              </a:spcAft>
            </a:pPr>
            <a:r>
              <a:rPr lang="en-US" dirty="0" smtClean="0"/>
              <a:t>Takes Time &amp; Thought to Develop a Business Strategy</a:t>
            </a:r>
          </a:p>
          <a:p>
            <a:pPr>
              <a:spcAft>
                <a:spcPts val="360"/>
              </a:spcAft>
            </a:pPr>
            <a:r>
              <a:rPr lang="en-US" dirty="0" smtClean="0"/>
              <a:t>Schedule Time to Find Tweets</a:t>
            </a:r>
          </a:p>
          <a:p>
            <a:pPr>
              <a:spcAft>
                <a:spcPts val="360"/>
              </a:spcAft>
            </a:pPr>
            <a:r>
              <a:rPr lang="en-US" dirty="0" smtClean="0"/>
              <a:t>Collect Interesting Links in a File</a:t>
            </a:r>
          </a:p>
          <a:p>
            <a:pPr>
              <a:spcAft>
                <a:spcPts val="360"/>
              </a:spcAft>
            </a:pPr>
            <a:r>
              <a:rPr lang="en-US" dirty="0" smtClean="0"/>
              <a:t>None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9830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Geneva"/>
        <a:cs typeface="Geneva"/>
      </a:majorFont>
      <a:minorFont>
        <a:latin typeface="Century Gothic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Grande" pitchFamily="-110" charset="0"/>
            <a:ea typeface="Geneva" pitchFamily="-110" charset="0"/>
            <a:cs typeface="Geneva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Grande" pitchFamily="-110" charset="0"/>
            <a:ea typeface="Geneva" pitchFamily="-110" charset="0"/>
            <a:cs typeface="Geneva" pitchFamily="-11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1541</TotalTime>
  <Words>624</Words>
  <Application>Microsoft Office PowerPoint</Application>
  <PresentationFormat>On-screen Show (16:9)</PresentationFormat>
  <Paragraphs>143</Paragraphs>
  <Slides>68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Blank Presentation</vt:lpstr>
      <vt:lpstr>Course Title</vt:lpstr>
      <vt:lpstr>Slide 2</vt:lpstr>
      <vt:lpstr>Slide 3</vt:lpstr>
      <vt:lpstr>Slide 4</vt:lpstr>
      <vt:lpstr>Slide 5</vt:lpstr>
      <vt:lpstr>The “Pros and Cons”</vt:lpstr>
      <vt:lpstr>Slide 7</vt:lpstr>
      <vt:lpstr>Slide 8</vt:lpstr>
      <vt:lpstr>Slide 9</vt:lpstr>
      <vt:lpstr>Slide 10</vt:lpstr>
      <vt:lpstr>How Music Industry is Using Social Media</vt:lpstr>
      <vt:lpstr>Menchey Music - Facebook</vt:lpstr>
      <vt:lpstr>Menchey Music – Trivia Tuesday</vt:lpstr>
      <vt:lpstr>Menchey Music – Trivia Tuesday</vt:lpstr>
      <vt:lpstr>Menchey Music – Contests</vt:lpstr>
      <vt:lpstr>Menchey Music – Quotations</vt:lpstr>
      <vt:lpstr>Menchey Music – Cartoons</vt:lpstr>
      <vt:lpstr>Menchey Music – Live from NAMM</vt:lpstr>
      <vt:lpstr>Menchey Music – Live from NAMM</vt:lpstr>
      <vt:lpstr>Menchey Music – Live from NAMM</vt:lpstr>
      <vt:lpstr>Menchey Music – Products</vt:lpstr>
      <vt:lpstr>Menchey Music – Products</vt:lpstr>
      <vt:lpstr>Menchey Music – Products</vt:lpstr>
      <vt:lpstr>Menchey Music – Products</vt:lpstr>
      <vt:lpstr>Summerhays Music - Facebook</vt:lpstr>
      <vt:lpstr>Summerhays Music - Facebook</vt:lpstr>
      <vt:lpstr>Summerhays Music - Events</vt:lpstr>
      <vt:lpstr>Summerhays Music - Events</vt:lpstr>
      <vt:lpstr>Summerhays Music – “Give Aways”</vt:lpstr>
      <vt:lpstr>Summerhays Music – “Word Cloud”</vt:lpstr>
      <vt:lpstr>Summerhays Music – Live @ NAMM</vt:lpstr>
      <vt:lpstr>Summerhays Music – Photos</vt:lpstr>
      <vt:lpstr>Summerhays Music – Photos</vt:lpstr>
      <vt:lpstr>Summerhays Music – Photos</vt:lpstr>
      <vt:lpstr>Summerhays Music – Videos</vt:lpstr>
      <vt:lpstr>Summerhays “Facebook Friday”</vt:lpstr>
      <vt:lpstr>Summerhays “Facebook Friday”</vt:lpstr>
      <vt:lpstr>Summerhays “Facebook Friday”</vt:lpstr>
      <vt:lpstr>Summerhays “Facebook Friday”</vt:lpstr>
      <vt:lpstr>Summerhays “Facebook Friday”</vt:lpstr>
      <vt:lpstr>Summerhays “Facebook Friday”</vt:lpstr>
      <vt:lpstr>George’s Music - Facebook</vt:lpstr>
      <vt:lpstr>George’s Music – YouTube Videos</vt:lpstr>
      <vt:lpstr>George’s Music – YouTube Videos</vt:lpstr>
      <vt:lpstr>Yamaha Winds - Facebook</vt:lpstr>
      <vt:lpstr>Yamaha Winds - Photos</vt:lpstr>
      <vt:lpstr>Yamaha Winds – Share Photos</vt:lpstr>
      <vt:lpstr>Yamaha Winds – Videos</vt:lpstr>
      <vt:lpstr>Using Social Media  to Promote Your Business</vt:lpstr>
      <vt:lpstr>YouTube Channel</vt:lpstr>
      <vt:lpstr>YouTube  - Featured Playlists</vt:lpstr>
      <vt:lpstr>YouTube  - Video Manager</vt:lpstr>
      <vt:lpstr>YouTube  - Opening Screen</vt:lpstr>
      <vt:lpstr>YouTube  - Use Annotations</vt:lpstr>
      <vt:lpstr>YouTube  - Call to Action</vt:lpstr>
      <vt:lpstr>YouTube  - Use Descriptions</vt:lpstr>
      <vt:lpstr>YouTube  - Invite Comments</vt:lpstr>
      <vt:lpstr>YouTube  - Share Link to Video</vt:lpstr>
      <vt:lpstr>YouTube  - Embed Code for Video</vt:lpstr>
      <vt:lpstr>YouTube  - Assess Engagement</vt:lpstr>
      <vt:lpstr>YouTube  - Analyze Statistics</vt:lpstr>
      <vt:lpstr>YouTube  - Statistics for Channel</vt:lpstr>
      <vt:lpstr>YouTube  - Top 10 Videos</vt:lpstr>
      <vt:lpstr>Post Videos on Your Website</vt:lpstr>
      <vt:lpstr>Create a Podcast on iTunes</vt:lpstr>
      <vt:lpstr>Get the Most From Content</vt:lpstr>
      <vt:lpstr>Slide 67</vt:lpstr>
      <vt:lpstr>Slide 68</vt:lpstr>
    </vt:vector>
  </TitlesOfParts>
  <Company>jonathan moyer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Title</dc:title>
  <dc:creator>jonathan moyer</dc:creator>
  <cp:lastModifiedBy>Danny Rocks</cp:lastModifiedBy>
  <cp:revision>82</cp:revision>
  <dcterms:created xsi:type="dcterms:W3CDTF">2009-10-26T16:46:21Z</dcterms:created>
  <dcterms:modified xsi:type="dcterms:W3CDTF">2013-01-27T13:56:58Z</dcterms:modified>
</cp:coreProperties>
</file>