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9144000" cy="6858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84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8EACC-AC8F-45DD-922A-53783049FF5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498B-3ED9-4589-ADD8-192709CC7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E796B14B-0C44-492D-918D-E26108DC12C2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4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7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02" y="1597422"/>
            <a:ext cx="7772797" cy="1103313"/>
          </a:xfrm>
          <a:prstGeom prst="rect">
            <a:avLst/>
          </a:prstGeom>
        </p:spPr>
        <p:txBody>
          <a:bodyPr vert="horz" lIns="57150" tIns="28575" rIns="57150" bIns="28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2915047"/>
            <a:ext cx="6401594" cy="1313656"/>
          </a:xfrm>
        </p:spPr>
        <p:txBody>
          <a:bodyPr/>
          <a:lstStyle>
            <a:lvl1pPr marL="0" indent="0" algn="ctr">
              <a:buNone/>
              <a:defRPr/>
            </a:lvl1pPr>
            <a:lvl2pPr marL="285750" indent="0" algn="ctr">
              <a:buNone/>
              <a:defRPr/>
            </a:lvl2pPr>
            <a:lvl3pPr marL="571500" indent="0" algn="ctr">
              <a:buNone/>
              <a:defRPr/>
            </a:lvl3pPr>
            <a:lvl4pPr marL="857250" indent="0" algn="ctr">
              <a:buNone/>
              <a:defRPr/>
            </a:lvl4pPr>
            <a:lvl5pPr marL="1143000" indent="0" algn="ctr">
              <a:buNone/>
              <a:defRPr/>
            </a:lvl5pPr>
            <a:lvl6pPr marL="1428750" indent="0" algn="ctr">
              <a:buNone/>
              <a:defRPr/>
            </a:lvl6pPr>
            <a:lvl7pPr marL="1714500" indent="0" algn="ctr">
              <a:buNone/>
              <a:defRPr/>
            </a:lvl7pPr>
            <a:lvl8pPr marL="2000250" indent="0" algn="ctr">
              <a:buNone/>
              <a:defRPr/>
            </a:lvl8pPr>
            <a:lvl9pPr marL="22860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44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4977"/>
            <a:ext cx="7772797" cy="1021953"/>
          </a:xfrm>
          <a:prstGeom prst="rect">
            <a:avLst/>
          </a:prstGeom>
        </p:spPr>
        <p:txBody>
          <a:bodyPr vert="horz" lIns="57150" tIns="28575" rIns="57150" bIns="28575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836"/>
            <a:ext cx="7772797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750" indent="0">
              <a:buNone/>
              <a:defRPr sz="1100"/>
            </a:lvl2pPr>
            <a:lvl3pPr marL="571500" indent="0">
              <a:buNone/>
              <a:defRPr sz="1000"/>
            </a:lvl3pPr>
            <a:lvl4pPr marL="857250" indent="0">
              <a:buNone/>
              <a:defRPr sz="900"/>
            </a:lvl4pPr>
            <a:lvl5pPr marL="1143000" indent="0">
              <a:buNone/>
              <a:defRPr sz="900"/>
            </a:lvl5pPr>
            <a:lvl6pPr marL="1428750" indent="0">
              <a:buNone/>
              <a:defRPr sz="900"/>
            </a:lvl6pPr>
            <a:lvl7pPr marL="1714500" indent="0">
              <a:buNone/>
              <a:defRPr sz="900"/>
            </a:lvl7pPr>
            <a:lvl8pPr marL="2000250" indent="0">
              <a:buNone/>
              <a:defRPr sz="900"/>
            </a:lvl8pPr>
            <a:lvl9pPr marL="22860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2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143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2" y="1143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5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150937"/>
            <a:ext cx="4040188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1631157"/>
            <a:ext cx="4040188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7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1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36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1"/>
            <a:ext cx="3008313" cy="872133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4"/>
            <a:ext cx="3008313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3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6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3600649"/>
            <a:ext cx="5486797" cy="424656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459383"/>
            <a:ext cx="5486797" cy="3086695"/>
          </a:xfrm>
        </p:spPr>
        <p:txBody>
          <a:bodyPr/>
          <a:lstStyle>
            <a:lvl1pPr marL="0" indent="0">
              <a:buNone/>
              <a:defRPr sz="2000"/>
            </a:lvl1pPr>
            <a:lvl2pPr marL="285750" indent="0">
              <a:buNone/>
              <a:defRPr sz="1800"/>
            </a:lvl2pPr>
            <a:lvl3pPr marL="571500" indent="0">
              <a:buNone/>
              <a:defRPr sz="1500"/>
            </a:lvl3pPr>
            <a:lvl4pPr marL="857250" indent="0">
              <a:buNone/>
              <a:defRPr sz="1300"/>
            </a:lvl4pPr>
            <a:lvl5pPr marL="1143000" indent="0">
              <a:buNone/>
              <a:defRPr sz="1300"/>
            </a:lvl5pPr>
            <a:lvl6pPr marL="1428750" indent="0">
              <a:buNone/>
              <a:defRPr sz="1300"/>
            </a:lvl6pPr>
            <a:lvl7pPr marL="1714500" indent="0">
              <a:buNone/>
              <a:defRPr sz="1300"/>
            </a:lvl7pPr>
            <a:lvl8pPr marL="2000250" indent="0">
              <a:buNone/>
              <a:defRPr sz="1300"/>
            </a:lvl8pPr>
            <a:lvl9pPr marL="2286000" indent="0">
              <a:buNone/>
              <a:defRPr sz="1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4025305"/>
            <a:ext cx="5486797" cy="604242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56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0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9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3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8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2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0FD7-CCD7-4CA1-AE1A-9FBF26BDE0F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EF5D-7338-4531-9ED1-83B7EE01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3000"/>
            <a:ext cx="8239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5" y="4476750"/>
            <a:ext cx="700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Lucida Grande" pitchFamily="-112" charset="0"/>
                <a:ea typeface="Geneva" pitchFamily="-112" charset="0"/>
                <a:cs typeface="Geneva" pitchFamily="-112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1" descr="SN13_PP-updated_new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57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16571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816571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MS PGothic" pitchFamily="34" charset="-128"/>
          <a:cs typeface="Geneva" pitchFamily="-110" charset="0"/>
        </a:defRPr>
      </a:lvl2pPr>
      <a:lvl3pPr algn="ctr" defTabSz="816571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MS PGothic" pitchFamily="34" charset="-128"/>
          <a:cs typeface="Geneva" pitchFamily="-110" charset="0"/>
        </a:defRPr>
      </a:lvl3pPr>
      <a:lvl4pPr algn="ctr" defTabSz="816571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MS PGothic" pitchFamily="34" charset="-128"/>
          <a:cs typeface="Geneva" pitchFamily="-110" charset="0"/>
        </a:defRPr>
      </a:lvl4pPr>
      <a:lvl5pPr algn="ctr" defTabSz="816571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MS PGothic" pitchFamily="34" charset="-128"/>
          <a:cs typeface="Geneva" pitchFamily="-110" charset="0"/>
        </a:defRPr>
      </a:lvl5pPr>
      <a:lvl6pPr marL="28575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57150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85725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14300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306586" indent="-306586" algn="l" defTabSz="816571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63774" indent="-255984" algn="l" defTabSz="816571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0961" indent="-204391" algn="l" defTabSz="816571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4391" algn="l" defTabSz="816571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36539" indent="-203399" algn="l" defTabSz="816571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12228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40803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69378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7953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603" y="2286001"/>
            <a:ext cx="7772797" cy="109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entury Gothic" pitchFamily="34" charset="0"/>
              </a:rPr>
              <a:t>Course Title</a:t>
            </a:r>
          </a:p>
        </p:txBody>
      </p:sp>
      <p:pic>
        <p:nvPicPr>
          <p:cNvPr id="14338" name="Picture 1" descr="SN13_PP_B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312" y="1524002"/>
            <a:ext cx="6731010" cy="2027478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ea typeface="Kozuka Mincho Pro R" pitchFamily="18" charset="-128"/>
              </a:rPr>
              <a:t>Music Lessons: Are You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ea typeface="Kozuka Mincho Pro R" pitchFamily="18" charset="-128"/>
              </a:rPr>
              <a:t>Prepared for Back-to-School?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  <a:ea typeface="Kozuka Mincho Pro R" pitchFamily="18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ea typeface="Kozuka Mincho Pro R" pitchFamily="18" charset="-128"/>
              </a:rPr>
              <a:t>Pete </a:t>
            </a:r>
            <a:r>
              <a:rPr lang="en-US" sz="2800" b="1" dirty="0" err="1">
                <a:solidFill>
                  <a:srgbClr val="FFFFFF"/>
                </a:solidFill>
                <a:ea typeface="Kozuka Mincho Pro R" pitchFamily="18" charset="-128"/>
              </a:rPr>
              <a:t>Gamber</a:t>
            </a:r>
            <a:endParaRPr lang="en-US" sz="2800" b="1" dirty="0">
              <a:solidFill>
                <a:srgbClr val="FFFFFF"/>
              </a:solidFill>
              <a:ea typeface="Kozuka Mincho Pro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1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3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88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3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2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3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31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3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14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3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02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3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46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3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3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3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52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3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93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3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83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</Words>
  <Application>Microsoft Office PowerPoint</Application>
  <PresentationFormat>On-screen Show (16:9)</PresentationFormat>
  <Paragraphs>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Blank Presentation</vt:lpstr>
      <vt:lpstr>Course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Donna Olaguer</dc:creator>
  <cp:lastModifiedBy>Donna Olaguer</cp:lastModifiedBy>
  <cp:revision>3</cp:revision>
  <dcterms:created xsi:type="dcterms:W3CDTF">2013-06-17T21:46:18Z</dcterms:created>
  <dcterms:modified xsi:type="dcterms:W3CDTF">2013-06-25T19:01:13Z</dcterms:modified>
</cp:coreProperties>
</file>