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9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4" r:id="rId13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4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124A4-2F89-466D-9848-30A94B86E8D8}" type="datetimeFigureOut">
              <a:rPr lang="en-US" smtClean="0"/>
              <a:t>12/27/2010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039B6-8BC8-46D9-9501-A0EF4FBF26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3C51C1F-7BBF-47F6-AD56-4A510E52E51D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FA5DA8D-3D98-44E1-9E47-2838194E9F17}" type="slidenum">
              <a:rPr lang="en-US" sz="1200">
                <a:solidFill>
                  <a:srgbClr val="000000"/>
                </a:solidFill>
                <a:ea typeface="Geneva" charset="0"/>
                <a:cs typeface="Geneva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en-US" sz="1200">
              <a:solidFill>
                <a:srgbClr val="000000"/>
              </a:solidFill>
              <a:ea typeface="Geneva" charset="0"/>
              <a:cs typeface="Geneva" charset="0"/>
            </a:endParaRPr>
          </a:p>
        </p:txBody>
      </p:sp>
      <p:sp>
        <p:nvSpPr>
          <p:cNvPr id="614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149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mtClean="0">
              <a:latin typeface="Lucida Grande" charset="0"/>
              <a:ea typeface="Geneva" charset="0"/>
              <a:cs typeface="Geneva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80198DD-83EA-4682-A550-71BC8C31C40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ED83E7D-F3DD-455D-B56D-CAD0E7B50271}" type="slidenum">
              <a:rPr lang="en-US" sz="1200">
                <a:solidFill>
                  <a:srgbClr val="000000"/>
                </a:solidFill>
                <a:ea typeface="Geneva" charset="0"/>
                <a:cs typeface="Geneva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</a:t>
            </a:fld>
            <a:endParaRPr lang="en-US" sz="1200">
              <a:solidFill>
                <a:srgbClr val="000000"/>
              </a:solidFill>
              <a:ea typeface="Geneva" charset="0"/>
              <a:cs typeface="Geneva" charset="0"/>
            </a:endParaRPr>
          </a:p>
        </p:txBody>
      </p:sp>
      <p:sp>
        <p:nvSpPr>
          <p:cNvPr id="717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173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mtClean="0">
              <a:latin typeface="Lucida Grande" charset="0"/>
              <a:ea typeface="Geneva" charset="0"/>
              <a:cs typeface="Geneva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989-06AF-4296-B274-5402F1517459}" type="datetimeFigureOut">
              <a:rPr lang="en-US" smtClean="0"/>
              <a:t>12/27/2010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623E-06B9-433B-A680-6E6DE0332A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989-06AF-4296-B274-5402F1517459}" type="datetimeFigureOut">
              <a:rPr lang="en-US" smtClean="0"/>
              <a:t>12/27/2010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623E-06B9-433B-A680-6E6DE0332A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989-06AF-4296-B274-5402F1517459}" type="datetimeFigureOut">
              <a:rPr lang="en-US" smtClean="0"/>
              <a:t>12/27/2010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623E-06B9-433B-A680-6E6DE0332A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989-06AF-4296-B274-5402F1517459}" type="datetimeFigureOut">
              <a:rPr lang="en-US" smtClean="0"/>
              <a:t>12/27/2010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623E-06B9-433B-A680-6E6DE0332A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989-06AF-4296-B274-5402F1517459}" type="datetimeFigureOut">
              <a:rPr lang="en-US" smtClean="0"/>
              <a:t>12/27/2010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623E-06B9-433B-A680-6E6DE0332A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989-06AF-4296-B274-5402F1517459}" type="datetimeFigureOut">
              <a:rPr lang="en-US" smtClean="0"/>
              <a:t>12/27/2010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623E-06B9-433B-A680-6E6DE0332A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989-06AF-4296-B274-5402F1517459}" type="datetimeFigureOut">
              <a:rPr lang="en-US" smtClean="0"/>
              <a:t>12/27/2010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623E-06B9-433B-A680-6E6DE0332A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989-06AF-4296-B274-5402F1517459}" type="datetimeFigureOut">
              <a:rPr lang="en-US" smtClean="0"/>
              <a:t>12/27/2010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623E-06B9-433B-A680-6E6DE0332A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989-06AF-4296-B274-5402F1517459}" type="datetimeFigureOut">
              <a:rPr lang="en-US" smtClean="0"/>
              <a:t>12/27/2010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623E-06B9-433B-A680-6E6DE0332A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989-06AF-4296-B274-5402F1517459}" type="datetimeFigureOut">
              <a:rPr lang="en-US" smtClean="0"/>
              <a:t>12/27/2010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623E-06B9-433B-A680-6E6DE0332A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989-06AF-4296-B274-5402F1517459}" type="datetimeFigureOut">
              <a:rPr lang="en-US" smtClean="0"/>
              <a:t>12/27/2010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623E-06B9-433B-A680-6E6DE0332A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F8989-06AF-4296-B274-5402F1517459}" type="datetimeFigureOut">
              <a:rPr lang="en-US" smtClean="0"/>
              <a:t>12/27/2010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0623E-06B9-433B-A680-6E6DE0332A2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685800" y="3047295"/>
            <a:ext cx="7772400" cy="1461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1304925" algn="l"/>
                <a:tab pos="2611438" algn="l"/>
                <a:tab pos="3917950" algn="l"/>
                <a:tab pos="5224463" algn="l"/>
                <a:tab pos="6532563" algn="l"/>
                <a:tab pos="7837488" algn="l"/>
                <a:tab pos="9144000" algn="l"/>
                <a:tab pos="10450513" algn="l"/>
              </a:tabLst>
            </a:pPr>
            <a:r>
              <a:rPr lang="en-US" sz="6300" b="1">
                <a:solidFill>
                  <a:srgbClr val="FFFFFF"/>
                </a:solidFill>
                <a:latin typeface="Century Gothic" charset="0"/>
              </a:rPr>
              <a:t>Course Title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813" y="0"/>
            <a:ext cx="91678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90600" y="3048000"/>
            <a:ext cx="716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entury Gothic" pitchFamily="34" charset="0"/>
              </a:rPr>
              <a:t>Take Your Music Lesson Program Beyond ‘11!</a:t>
            </a:r>
          </a:p>
          <a:p>
            <a:endParaRPr lang="en-US" sz="3200" b="1" i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latin typeface="Century Gothic" pitchFamily="34" charset="0"/>
              </a:rPr>
              <a:t>Presented by Pete Gamber</a:t>
            </a:r>
            <a:endParaRPr lang="en-US" sz="3200" b="1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yond11-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yond11-9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523876" y="1524705"/>
            <a:ext cx="8239125" cy="41279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30680" tIns="65160" rIns="130680" bIns="65160"/>
          <a:lstStyle/>
          <a:p>
            <a:pPr marL="488950" indent="-488950" eaLnBrk="1" hangingPunct="1">
              <a:spcBef>
                <a:spcPts val="800"/>
              </a:spcBef>
              <a:tabLst>
                <a:tab pos="1303338" algn="l"/>
                <a:tab pos="2609850" algn="l"/>
                <a:tab pos="3917950" algn="l"/>
                <a:tab pos="5222875" algn="l"/>
                <a:tab pos="6529388" algn="l"/>
                <a:tab pos="7835900" algn="l"/>
                <a:tab pos="9142413" algn="l"/>
                <a:tab pos="10450513" algn="l"/>
              </a:tabLst>
            </a:pPr>
            <a:endParaRPr lang="en-US" sz="3200" dirty="0">
              <a:solidFill>
                <a:srgbClr val="000000"/>
              </a:solidFill>
              <a:latin typeface="Century Gothic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9812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Century Gothic" pitchFamily="34" charset="0"/>
              </a:rPr>
              <a:t>PLAY VIDEO </a:t>
            </a:r>
            <a:endParaRPr lang="en-US" sz="8000" b="1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yond11-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yond11-0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yond11-0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yond11-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yond11-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yond11-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yond11-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yond11-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21</Words>
  <Application>Microsoft Office PowerPoint</Application>
  <PresentationFormat>On-screen Show (4:3)</PresentationFormat>
  <Paragraphs>9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NAMM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Donna Olaguer</dc:creator>
  <cp:lastModifiedBy>Donna Olaguer</cp:lastModifiedBy>
  <cp:revision>10</cp:revision>
  <dcterms:created xsi:type="dcterms:W3CDTF">2010-12-27T18:50:34Z</dcterms:created>
  <dcterms:modified xsi:type="dcterms:W3CDTF">2010-12-27T20:27:43Z</dcterms:modified>
</cp:coreProperties>
</file>