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A5D0EC-58F5-47D6-BAA2-7667A4403407}">
          <p14:sldIdLst>
            <p14:sldId id="256"/>
          </p14:sldIdLst>
        </p14:section>
        <p14:section name="Untitled Section" id="{48BCFE68-F90E-4525-832C-3C4163484737}">
          <p14:sldIdLst>
            <p14:sldId id="257"/>
            <p14:sldId id="258"/>
            <p14:sldId id="261"/>
            <p14:sldId id="259"/>
            <p14:sldId id="262"/>
            <p14:sldId id="260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43" autoAdjust="0"/>
  </p:normalViewPr>
  <p:slideViewPr>
    <p:cSldViewPr snapToGrid="0" snapToObjects="1">
      <p:cViewPr>
        <p:scale>
          <a:sx n="100" d="100"/>
          <a:sy n="100" d="100"/>
        </p:scale>
        <p:origin x="-1152" y="-3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6B3B3-BC59-46A2-9B18-CA48FB0920A9}" type="datetimeFigureOut">
              <a:rPr lang="en-US" smtClean="0"/>
              <a:t>6/17/14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060F-6EAC-4F2F-817D-79B3A444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060F-6EAC-4F2F-817D-79B3A44419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9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060F-6EAC-4F2F-817D-79B3A44419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urchasing@missmusic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Tip #4 - Be 150% sure you want to send</a:t>
            </a:r>
          </a:p>
          <a:p>
            <a:r>
              <a:rPr lang="en-US" dirty="0" smtClean="0"/>
              <a:t>Once you hit the send button, it is too late to change your mind. Recalling an email is very unprofessional</a:t>
            </a:r>
          </a:p>
          <a:p>
            <a:r>
              <a:rPr lang="en-US" dirty="0" smtClean="0"/>
              <a:t>Take your time proofreading, and never, ever, allow emotions to get involved</a:t>
            </a:r>
          </a:p>
          <a:p>
            <a:r>
              <a:rPr lang="en-US" dirty="0" smtClean="0"/>
              <a:t>Attachments - double check to make sure they are attached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6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16" y="1200150"/>
            <a:ext cx="2832767" cy="3394075"/>
          </a:xfrm>
        </p:spPr>
      </p:pic>
    </p:spTree>
    <p:extLst>
      <p:ext uri="{BB962C8B-B14F-4D97-AF65-F5344CB8AC3E}">
        <p14:creationId xmlns:p14="http://schemas.microsoft.com/office/powerpoint/2010/main" val="31098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Tip #5 - Spelling, punctuation, grammar usage</a:t>
            </a:r>
          </a:p>
          <a:p>
            <a:r>
              <a:rPr lang="en-US" dirty="0" smtClean="0"/>
              <a:t>Double check for accuracy, and remember that this is a permanent reflection on you once you click send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8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31" y="1797316"/>
            <a:ext cx="3250316" cy="2468880"/>
          </a:xfrm>
        </p:spPr>
      </p:pic>
    </p:spTree>
    <p:extLst>
      <p:ext uri="{BB962C8B-B14F-4D97-AF65-F5344CB8AC3E}">
        <p14:creationId xmlns:p14="http://schemas.microsoft.com/office/powerpoint/2010/main" val="71443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Tip #6 - Be professional &amp; considerate</a:t>
            </a:r>
          </a:p>
          <a:p>
            <a:r>
              <a:rPr lang="en-US" dirty="0" smtClean="0"/>
              <a:t>Since this is business related and we are all busy, don’t send needless emails, chain letters, etc.</a:t>
            </a:r>
          </a:p>
          <a:p>
            <a:r>
              <a:rPr lang="en-US" dirty="0" smtClean="0"/>
              <a:t>Many of these may contain viruses</a:t>
            </a:r>
          </a:p>
          <a:p>
            <a:r>
              <a:rPr lang="en-US" dirty="0" smtClean="0"/>
              <a:t>Receiver may not have interest in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5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37" y="1200150"/>
            <a:ext cx="2825126" cy="3394075"/>
          </a:xfrm>
        </p:spPr>
      </p:pic>
    </p:spTree>
    <p:extLst>
      <p:ext uri="{BB962C8B-B14F-4D97-AF65-F5344CB8AC3E}">
        <p14:creationId xmlns:p14="http://schemas.microsoft.com/office/powerpoint/2010/main" val="172379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Tip #7 - Limit your emails to one subject</a:t>
            </a:r>
          </a:p>
          <a:p>
            <a:r>
              <a:rPr lang="en-US" dirty="0" smtClean="0"/>
              <a:t>Better to send another email </a:t>
            </a:r>
          </a:p>
          <a:p>
            <a:r>
              <a:rPr lang="en-US" dirty="0" smtClean="0"/>
              <a:t>Helps recipient to maintain focus and leads to positive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9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Tip # 8 - </a:t>
            </a:r>
            <a:r>
              <a:rPr lang="en-US" b="1" dirty="0"/>
              <a:t>U</a:t>
            </a:r>
            <a:r>
              <a:rPr lang="en-US" b="1" dirty="0" smtClean="0"/>
              <a:t>se </a:t>
            </a:r>
            <a:r>
              <a:rPr lang="en-US" b="1" dirty="0" smtClean="0"/>
              <a:t>upper- </a:t>
            </a:r>
            <a:r>
              <a:rPr lang="en-US" b="1" dirty="0" smtClean="0"/>
              <a:t>and </a:t>
            </a:r>
            <a:r>
              <a:rPr lang="en-US" b="1" dirty="0" smtClean="0"/>
              <a:t>lowercase </a:t>
            </a:r>
            <a:r>
              <a:rPr lang="en-US" b="1" dirty="0" smtClean="0"/>
              <a:t>letters</a:t>
            </a:r>
          </a:p>
          <a:p>
            <a:r>
              <a:rPr lang="en-US" dirty="0" smtClean="0"/>
              <a:t>Use of all uppercase letters has been associated with “YOU ARE SHOUTING”.</a:t>
            </a:r>
          </a:p>
          <a:p>
            <a:r>
              <a:rPr lang="en-US" dirty="0" smtClean="0"/>
              <a:t>Use of all lowercase letters can make you seem casual, and after all, this is business — we want to stay professional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6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3" y="1200150"/>
            <a:ext cx="4525433" cy="3394075"/>
          </a:xfrm>
        </p:spPr>
      </p:pic>
    </p:spTree>
    <p:extLst>
      <p:ext uri="{BB962C8B-B14F-4D97-AF65-F5344CB8AC3E}">
        <p14:creationId xmlns:p14="http://schemas.microsoft.com/office/powerpoint/2010/main" val="206685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Tip #9 - Use the CC and BCC properly</a:t>
            </a:r>
          </a:p>
          <a:p>
            <a:r>
              <a:rPr lang="en-US" dirty="0" smtClean="0"/>
              <a:t>Be considerate of the privacy of others</a:t>
            </a:r>
          </a:p>
          <a:p>
            <a:r>
              <a:rPr lang="en-US" dirty="0" smtClean="0"/>
              <a:t>Recipients will not want to wade through a sea of email addresses to get to your message</a:t>
            </a:r>
          </a:p>
          <a:p>
            <a:r>
              <a:rPr lang="en-US" dirty="0" smtClean="0"/>
              <a:t>Use “Reply all” only when you want ALL to see the reply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7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95" y="1173892"/>
            <a:ext cx="795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Light"/>
                <a:cs typeface="Helvetica Neue Light"/>
              </a:rPr>
              <a:t>10 Tips for Effective Emails That Get Opened!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738" y="1839784"/>
            <a:ext cx="7956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Just like music, email etiquette has evolved without having to use a detailed instruction manual.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66" y="2265453"/>
            <a:ext cx="5943600" cy="272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73" y="1200150"/>
            <a:ext cx="4666853" cy="3394075"/>
          </a:xfrm>
        </p:spPr>
      </p:pic>
    </p:spTree>
    <p:extLst>
      <p:ext uri="{BB962C8B-B14F-4D97-AF65-F5344CB8AC3E}">
        <p14:creationId xmlns:p14="http://schemas.microsoft.com/office/powerpoint/2010/main" val="135707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Tip #10 - A personal visit can be best</a:t>
            </a:r>
          </a:p>
          <a:p>
            <a:r>
              <a:rPr lang="en-US" dirty="0" smtClean="0"/>
              <a:t>If you sense confusion, bruised feelings or lack of understanding, it may be better to call or personally visit the person</a:t>
            </a:r>
          </a:p>
          <a:p>
            <a:r>
              <a:rPr lang="en-US" dirty="0" smtClean="0"/>
              <a:t>At this point, a “text” won’t help</a:t>
            </a:r>
          </a:p>
        </p:txBody>
      </p:sp>
    </p:spTree>
    <p:extLst>
      <p:ext uri="{BB962C8B-B14F-4D97-AF65-F5344CB8AC3E}">
        <p14:creationId xmlns:p14="http://schemas.microsoft.com/office/powerpoint/2010/main" val="410011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67" y="1087134"/>
            <a:ext cx="3394075" cy="3394075"/>
          </a:xfrm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5" y="1044325"/>
            <a:ext cx="3394075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9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Guillot</a:t>
            </a:r>
          </a:p>
          <a:p>
            <a:r>
              <a:rPr lang="en-US" dirty="0" smtClean="0"/>
              <a:t>Purchasing Director</a:t>
            </a:r>
          </a:p>
          <a:p>
            <a:r>
              <a:rPr lang="en-US" dirty="0" smtClean="0"/>
              <a:t>Mississippi Music Inc.</a:t>
            </a:r>
          </a:p>
          <a:p>
            <a:r>
              <a:rPr lang="en-US" dirty="0" smtClean="0"/>
              <a:t>Email- </a:t>
            </a:r>
            <a:r>
              <a:rPr lang="en-US" dirty="0" smtClean="0">
                <a:hlinkClick r:id="rId2"/>
              </a:rPr>
              <a:t>purchasing@missmusic.com</a:t>
            </a:r>
            <a:endParaRPr lang="en-US" dirty="0" smtClean="0"/>
          </a:p>
          <a:p>
            <a:r>
              <a:rPr lang="en-US" dirty="0" smtClean="0"/>
              <a:t>Cell # - 601-906-8046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Tip #1 - Subject line - most important feature!</a:t>
            </a:r>
          </a:p>
          <a:p>
            <a:r>
              <a:rPr lang="en-US" dirty="0"/>
              <a:t>F</a:t>
            </a:r>
            <a:r>
              <a:rPr lang="en-US" dirty="0" smtClean="0"/>
              <a:t>irst of all you have to have one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Be concise &amp; indicate the exact purpose of your email</a:t>
            </a:r>
          </a:p>
          <a:p>
            <a:r>
              <a:rPr lang="en-US" dirty="0" smtClean="0"/>
              <a:t>Have your company name somewhere in the subject line or your email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7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7" y="1128231"/>
            <a:ext cx="6010382" cy="3394075"/>
          </a:xfrm>
        </p:spPr>
      </p:pic>
    </p:spTree>
    <p:extLst>
      <p:ext uri="{BB962C8B-B14F-4D97-AF65-F5344CB8AC3E}">
        <p14:creationId xmlns:p14="http://schemas.microsoft.com/office/powerpoint/2010/main" val="130030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Tip #1 - Subject line (continued)</a:t>
            </a:r>
          </a:p>
          <a:p>
            <a:r>
              <a:rPr lang="en-US" dirty="0" smtClean="0"/>
              <a:t>Refrain from using vague subject lines</a:t>
            </a:r>
          </a:p>
          <a:p>
            <a:r>
              <a:rPr lang="en-US" dirty="0" smtClean="0"/>
              <a:t>Example: Bad - Orders</a:t>
            </a:r>
          </a:p>
          <a:p>
            <a:pPr marL="0" indent="0">
              <a:buNone/>
            </a:pPr>
            <a:r>
              <a:rPr lang="en-US" dirty="0" smtClean="0"/>
              <a:t>	Better: Yamaha Band Orders</a:t>
            </a:r>
          </a:p>
          <a:p>
            <a:pPr marL="0" indent="0">
              <a:buNone/>
            </a:pPr>
            <a:r>
              <a:rPr lang="en-US" dirty="0" smtClean="0"/>
              <a:t>				Fender PO# 39514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7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46" y="1200150"/>
            <a:ext cx="4430907" cy="3394075"/>
          </a:xfrm>
        </p:spPr>
      </p:pic>
    </p:spTree>
    <p:extLst>
      <p:ext uri="{BB962C8B-B14F-4D97-AF65-F5344CB8AC3E}">
        <p14:creationId xmlns:p14="http://schemas.microsoft.com/office/powerpoint/2010/main" val="401298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Tip #2 - Brevity is the key to results</a:t>
            </a:r>
          </a:p>
          <a:p>
            <a:r>
              <a:rPr lang="en-US" dirty="0" smtClean="0"/>
              <a:t>Keep your emails “short and sweet”</a:t>
            </a:r>
          </a:p>
          <a:p>
            <a:r>
              <a:rPr lang="en-US" dirty="0" smtClean="0"/>
              <a:t>Proofread to make sure persons on the receiving end will understand your message</a:t>
            </a:r>
          </a:p>
          <a:p>
            <a:r>
              <a:rPr lang="en-US" dirty="0" smtClean="0"/>
              <a:t>Communication is a two-way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6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Tip #3 </a:t>
            </a:r>
            <a:r>
              <a:rPr lang="en-US" b="1" dirty="0" smtClean="0"/>
              <a:t>– </a:t>
            </a:r>
            <a:r>
              <a:rPr lang="en-US" b="1" dirty="0" smtClean="0"/>
              <a:t>Effective </a:t>
            </a:r>
            <a:r>
              <a:rPr lang="en-US" b="1" smtClean="0"/>
              <a:t>email signature</a:t>
            </a:r>
            <a:endParaRPr lang="en-US" b="1" dirty="0"/>
          </a:p>
          <a:p>
            <a:r>
              <a:rPr lang="en-US" dirty="0" smtClean="0"/>
              <a:t>Pertinent contact information</a:t>
            </a:r>
          </a:p>
          <a:p>
            <a:r>
              <a:rPr lang="en-US" dirty="0" smtClean="0"/>
              <a:t>Name, company name, physical address, email address, website, phone number &amp; extension, fax number, job title, cell phone number, &amp; important company awards/ logos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2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35" y="1169465"/>
            <a:ext cx="4974120" cy="3489301"/>
          </a:xfrm>
        </p:spPr>
      </p:pic>
    </p:spTree>
    <p:extLst>
      <p:ext uri="{BB962C8B-B14F-4D97-AF65-F5344CB8AC3E}">
        <p14:creationId xmlns:p14="http://schemas.microsoft.com/office/powerpoint/2010/main" val="281398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489</Words>
  <Application>Microsoft Macintosh PowerPoint</Application>
  <PresentationFormat>On-screen Show (16:9)</PresentationFormat>
  <Paragraphs>48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Zach Phillips</cp:lastModifiedBy>
  <cp:revision>63</cp:revision>
  <dcterms:created xsi:type="dcterms:W3CDTF">2011-12-21T23:54:18Z</dcterms:created>
  <dcterms:modified xsi:type="dcterms:W3CDTF">2014-06-17T23:47:14Z</dcterms:modified>
</cp:coreProperties>
</file>