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>
        <p:scale>
          <a:sx n="164" d="100"/>
          <a:sy n="164" d="100"/>
        </p:scale>
        <p:origin x="-102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6733A-5F28-427E-A2C1-1555C9EC937D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80D49-7595-43AE-83CB-984FEB2B556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9500778F-F38A-4545-92EF-23DDDB3A0C1E}" type="parTrans" cxnId="{EF9CF9BC-3E99-4603-B168-E6508DACCFE2}">
      <dgm:prSet/>
      <dgm:spPr/>
      <dgm:t>
        <a:bodyPr/>
        <a:lstStyle/>
        <a:p>
          <a:endParaRPr lang="en-US"/>
        </a:p>
      </dgm:t>
    </dgm:pt>
    <dgm:pt modelId="{4DB1B29F-9774-4537-9E0A-E8E4B70E6088}" type="sibTrans" cxnId="{EF9CF9BC-3E99-4603-B168-E6508DACCFE2}">
      <dgm:prSet/>
      <dgm:spPr/>
      <dgm:t>
        <a:bodyPr/>
        <a:lstStyle/>
        <a:p>
          <a:endParaRPr lang="en-US"/>
        </a:p>
      </dgm:t>
    </dgm:pt>
    <dgm:pt modelId="{A12DBDD8-115F-4E56-9BD2-14677623783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081EF3FF-7111-4D92-9CDD-3F66627EF3E0}" type="parTrans" cxnId="{021AA90C-D62A-4F4A-95D9-17B07AFA41AA}">
      <dgm:prSet/>
      <dgm:spPr/>
      <dgm:t>
        <a:bodyPr/>
        <a:lstStyle/>
        <a:p>
          <a:endParaRPr lang="en-US"/>
        </a:p>
      </dgm:t>
    </dgm:pt>
    <dgm:pt modelId="{38EA4EB7-A206-4AEF-B938-349A3E1F59EA}" type="sibTrans" cxnId="{021AA90C-D62A-4F4A-95D9-17B07AFA41AA}">
      <dgm:prSet/>
      <dgm:spPr/>
      <dgm:t>
        <a:bodyPr/>
        <a:lstStyle/>
        <a:p>
          <a:endParaRPr lang="en-US"/>
        </a:p>
      </dgm:t>
    </dgm:pt>
    <dgm:pt modelId="{DDB44133-ED61-4658-A2F5-718B7AC1F04F}" type="pres">
      <dgm:prSet presAssocID="{B896733A-5F28-427E-A2C1-1555C9EC937D}" presName="diagram" presStyleCnt="0">
        <dgm:presLayoutVars>
          <dgm:dir/>
          <dgm:resizeHandles val="exact"/>
        </dgm:presLayoutVars>
      </dgm:prSet>
      <dgm:spPr/>
    </dgm:pt>
    <dgm:pt modelId="{99DD4CE3-D054-4C31-8C0F-24FDEE22BC18}" type="pres">
      <dgm:prSet presAssocID="{7C880D49-7595-43AE-83CB-984FEB2B5568}" presName="arrow" presStyleLbl="node1" presStyleIdx="0" presStyleCnt="2">
        <dgm:presLayoutVars>
          <dgm:bulletEnabled val="1"/>
        </dgm:presLayoutVars>
      </dgm:prSet>
      <dgm:spPr/>
    </dgm:pt>
    <dgm:pt modelId="{F8776C56-96F1-4FEB-8859-DAD80E35C4BA}" type="pres">
      <dgm:prSet presAssocID="{A12DBDD8-115F-4E56-9BD2-14677623783E}" presName="arrow" presStyleLbl="node1" presStyleIdx="1" presStyleCnt="2" custRadScaleRad="79946" custRadScaleInc="-16">
        <dgm:presLayoutVars>
          <dgm:bulletEnabled val="1"/>
        </dgm:presLayoutVars>
      </dgm:prSet>
      <dgm:spPr/>
    </dgm:pt>
  </dgm:ptLst>
  <dgm:cxnLst>
    <dgm:cxn modelId="{021AA90C-D62A-4F4A-95D9-17B07AFA41AA}" srcId="{B896733A-5F28-427E-A2C1-1555C9EC937D}" destId="{A12DBDD8-115F-4E56-9BD2-14677623783E}" srcOrd="1" destOrd="0" parTransId="{081EF3FF-7111-4D92-9CDD-3F66627EF3E0}" sibTransId="{38EA4EB7-A206-4AEF-B938-349A3E1F59EA}"/>
    <dgm:cxn modelId="{FFF44C18-E10F-4CEB-AD7C-45122FADAD0C}" type="presOf" srcId="{7C880D49-7595-43AE-83CB-984FEB2B5568}" destId="{99DD4CE3-D054-4C31-8C0F-24FDEE22BC18}" srcOrd="0" destOrd="0" presId="urn:microsoft.com/office/officeart/2005/8/layout/arrow5"/>
    <dgm:cxn modelId="{D5BD241D-68A0-4607-95AB-4DA06F666500}" type="presOf" srcId="{B896733A-5F28-427E-A2C1-1555C9EC937D}" destId="{DDB44133-ED61-4658-A2F5-718B7AC1F04F}" srcOrd="0" destOrd="0" presId="urn:microsoft.com/office/officeart/2005/8/layout/arrow5"/>
    <dgm:cxn modelId="{EF9CF9BC-3E99-4603-B168-E6508DACCFE2}" srcId="{B896733A-5F28-427E-A2C1-1555C9EC937D}" destId="{7C880D49-7595-43AE-83CB-984FEB2B5568}" srcOrd="0" destOrd="0" parTransId="{9500778F-F38A-4545-92EF-23DDDB3A0C1E}" sibTransId="{4DB1B29F-9774-4537-9E0A-E8E4B70E6088}"/>
    <dgm:cxn modelId="{B603E69E-68FA-4A52-AB1E-83FE34927B45}" type="presOf" srcId="{A12DBDD8-115F-4E56-9BD2-14677623783E}" destId="{F8776C56-96F1-4FEB-8859-DAD80E35C4BA}" srcOrd="0" destOrd="0" presId="urn:microsoft.com/office/officeart/2005/8/layout/arrow5"/>
    <dgm:cxn modelId="{7AD006AA-C130-4E6B-8D2A-FAFC2EF21309}" type="presParOf" srcId="{DDB44133-ED61-4658-A2F5-718B7AC1F04F}" destId="{99DD4CE3-D054-4C31-8C0F-24FDEE22BC18}" srcOrd="0" destOrd="0" presId="urn:microsoft.com/office/officeart/2005/8/layout/arrow5"/>
    <dgm:cxn modelId="{7DB1DA9D-9CDB-4566-B5B8-715953B04B8E}" type="presParOf" srcId="{DDB44133-ED61-4658-A2F5-718B7AC1F04F}" destId="{F8776C56-96F1-4FEB-8859-DAD80E35C4B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D4CE3-D054-4C31-8C0F-24FDEE22BC18}">
      <dsp:nvSpPr>
        <dsp:cNvPr id="0" name=""/>
        <dsp:cNvSpPr/>
      </dsp:nvSpPr>
      <dsp:spPr>
        <a:xfrm rot="16200000">
          <a:off x="431" y="806"/>
          <a:ext cx="3401987" cy="3401987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Learning</a:t>
          </a:r>
          <a:endParaRPr lang="en-US" sz="2800" kern="1200" dirty="0"/>
        </a:p>
      </dsp:txBody>
      <dsp:txXfrm rot="5400000">
        <a:off x="431" y="851303"/>
        <a:ext cx="2806639" cy="1700993"/>
      </dsp:txXfrm>
    </dsp:sp>
    <dsp:sp modelId="{F8776C56-96F1-4FEB-8859-DAD80E35C4BA}">
      <dsp:nvSpPr>
        <dsp:cNvPr id="0" name=""/>
        <dsp:cNvSpPr/>
      </dsp:nvSpPr>
      <dsp:spPr>
        <a:xfrm rot="5400000">
          <a:off x="3657608" y="0"/>
          <a:ext cx="3401987" cy="3401987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Implementation</a:t>
          </a:r>
          <a:endParaRPr lang="en-US" sz="2800" kern="1200" dirty="0"/>
        </a:p>
      </dsp:txBody>
      <dsp:txXfrm rot="-5400000">
        <a:off x="4252956" y="850497"/>
        <a:ext cx="2806639" cy="170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AE84-55FF-43C7-A2B9-61F3A4AE8CE3}" type="datetimeFigureOut">
              <a:rPr lang="en-US" smtClean="0"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15FB2-0C1F-4FAC-9F16-6D872922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2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15FB2-0C1F-4FAC-9F16-6D87292257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0" y="3028950"/>
            <a:ext cx="3429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“Everything I Learned, </a:t>
            </a:r>
            <a:b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I Learned from </a:t>
            </a:r>
            <a:b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My Fellow Retailers!”</a:t>
            </a:r>
          </a:p>
          <a:p>
            <a:endParaRPr lang="en-US" sz="2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Panel Discussion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09IdeacenterBranded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1" y="1352550"/>
            <a:ext cx="44306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7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“Everything I Learned, I Learned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from My Fellow Retailers!”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4795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Panelists: </a:t>
            </a:r>
            <a:b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Lori Supinie, Senseney Music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Gayle Beacock, Beacock Music</a:t>
            </a:r>
          </a:p>
          <a:p>
            <a:endParaRPr lang="en-US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Moderator: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Danny Rocks, The Company Rocks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 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4301526"/>
              </p:ext>
            </p:extLst>
          </p:nvPr>
        </p:nvGraphicFramePr>
        <p:xfrm>
          <a:off x="914400" y="1200150"/>
          <a:ext cx="74676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entury Gothic"/>
                <a:cs typeface="Century Gothic"/>
              </a:rPr>
              <a:t>Sources for Ideas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Industry Associations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Sharing Groups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Books &amp; Resources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NAMM University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Other Sources</a:t>
            </a:r>
            <a:endParaRPr lang="en-US" sz="2000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90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4381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Industry Associations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1150"/>
            <a:ext cx="3762900" cy="81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2" y="2876550"/>
            <a:ext cx="7363853" cy="7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81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entury Gothic"/>
                <a:cs typeface="Century Gothic"/>
              </a:rPr>
              <a:t>Sharing Groups</a:t>
            </a:r>
            <a:endParaRPr lang="en-US" sz="4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10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4381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Books &amp; Resources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53660"/>
            <a:ext cx="2943523" cy="3251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47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4381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NAMM University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09232"/>
            <a:ext cx="2133599" cy="1089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40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49"/>
            <a:ext cx="8229600" cy="316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Century Gothic"/>
                <a:cs typeface="Century Gothic"/>
              </a:rPr>
              <a:t>Other Sources</a:t>
            </a:r>
            <a:endParaRPr lang="en-US" sz="4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78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55</Words>
  <Application>Microsoft Office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Danny Rocks</cp:lastModifiedBy>
  <cp:revision>25</cp:revision>
  <cp:lastPrinted>2009-04-21T21:40:57Z</cp:lastPrinted>
  <dcterms:created xsi:type="dcterms:W3CDTF">2011-04-20T16:54:43Z</dcterms:created>
  <dcterms:modified xsi:type="dcterms:W3CDTF">2012-07-02T15:21:57Z</dcterms:modified>
</cp:coreProperties>
</file>