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5" r:id="rId3"/>
    <p:sldId id="279" r:id="rId4"/>
    <p:sldId id="275" r:id="rId5"/>
    <p:sldId id="284" r:id="rId6"/>
    <p:sldId id="285" r:id="rId7"/>
    <p:sldId id="267" r:id="rId8"/>
    <p:sldId id="277" r:id="rId9"/>
    <p:sldId id="268" r:id="rId10"/>
    <p:sldId id="280" r:id="rId11"/>
    <p:sldId id="269" r:id="rId12"/>
    <p:sldId id="281" r:id="rId13"/>
    <p:sldId id="276" r:id="rId14"/>
    <p:sldId id="270" r:id="rId15"/>
    <p:sldId id="271" r:id="rId16"/>
    <p:sldId id="283" r:id="rId17"/>
    <p:sldId id="274" r:id="rId18"/>
    <p:sldId id="282" r:id="rId19"/>
    <p:sldId id="278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 snapToObjects="1">
      <p:cViewPr>
        <p:scale>
          <a:sx n="50" d="100"/>
          <a:sy n="50" d="100"/>
        </p:scale>
        <p:origin x="-1734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B15E5-FF71-C043-9A0D-A4EA97CDE486}" type="doc">
      <dgm:prSet loTypeId="urn:microsoft.com/office/officeart/2005/8/layout/gear1" loCatId="" qsTypeId="urn:microsoft.com/office/officeart/2005/8/quickstyle/3D6" qsCatId="3D" csTypeId="urn:microsoft.com/office/officeart/2005/8/colors/accent0_3" csCatId="mainScheme" phldr="1"/>
      <dgm:spPr/>
    </dgm:pt>
    <dgm:pt modelId="{F5551091-684E-3542-AB7D-50764FEEED4E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History</a:t>
          </a:r>
          <a:endParaRPr lang="en-US" dirty="0">
            <a:solidFill>
              <a:srgbClr val="FFFFFF"/>
            </a:solidFill>
          </a:endParaRPr>
        </a:p>
      </dgm:t>
    </dgm:pt>
    <dgm:pt modelId="{7B83B0A8-7083-8F46-B31E-B9BEA0B3C2DB}" type="parTrans" cxnId="{B9F558FC-13C1-FE41-B13A-48ADAD94B10F}">
      <dgm:prSet/>
      <dgm:spPr/>
      <dgm:t>
        <a:bodyPr/>
        <a:lstStyle/>
        <a:p>
          <a:endParaRPr lang="en-US"/>
        </a:p>
      </dgm:t>
    </dgm:pt>
    <dgm:pt modelId="{DF8CAC0B-783E-C74A-A722-62987079C3DB}" type="sibTrans" cxnId="{B9F558FC-13C1-FE41-B13A-48ADAD94B10F}">
      <dgm:prSet/>
      <dgm:spPr/>
      <dgm:t>
        <a:bodyPr/>
        <a:lstStyle/>
        <a:p>
          <a:endParaRPr lang="en-US"/>
        </a:p>
      </dgm:t>
    </dgm:pt>
    <dgm:pt modelId="{4A9AF58B-F524-6E4D-9F5F-C743E7D03675}">
      <dgm:prSet phldrT="[Text]" phldr="1"/>
      <dgm:spPr/>
      <dgm:t>
        <a:bodyPr/>
        <a:lstStyle/>
        <a:p>
          <a:endParaRPr lang="en-US"/>
        </a:p>
      </dgm:t>
    </dgm:pt>
    <dgm:pt modelId="{137E1013-4B97-F24C-B04E-CC532F8913BA}" type="parTrans" cxnId="{527FD387-BF61-774D-A645-A471DCABA6D7}">
      <dgm:prSet/>
      <dgm:spPr/>
      <dgm:t>
        <a:bodyPr/>
        <a:lstStyle/>
        <a:p>
          <a:endParaRPr lang="en-US"/>
        </a:p>
      </dgm:t>
    </dgm:pt>
    <dgm:pt modelId="{619AC85E-AC67-D94D-ACD5-2DC02C8B56EF}" type="sibTrans" cxnId="{527FD387-BF61-774D-A645-A471DCABA6D7}">
      <dgm:prSet/>
      <dgm:spPr/>
      <dgm:t>
        <a:bodyPr/>
        <a:lstStyle/>
        <a:p>
          <a:endParaRPr lang="en-US"/>
        </a:p>
      </dgm:t>
    </dgm:pt>
    <dgm:pt modelId="{373D1696-11EB-F74D-9981-A279385AC667}">
      <dgm:prSet phldrT="[Text]" phldr="1"/>
      <dgm:spPr/>
      <dgm:t>
        <a:bodyPr/>
        <a:lstStyle/>
        <a:p>
          <a:endParaRPr lang="en-US"/>
        </a:p>
      </dgm:t>
    </dgm:pt>
    <dgm:pt modelId="{1BD8F6AA-E00A-1341-9F4B-4D38420404C9}" type="parTrans" cxnId="{644C712A-BF56-A243-A7F7-E25040D20A14}">
      <dgm:prSet/>
      <dgm:spPr/>
      <dgm:t>
        <a:bodyPr/>
        <a:lstStyle/>
        <a:p>
          <a:endParaRPr lang="en-US"/>
        </a:p>
      </dgm:t>
    </dgm:pt>
    <dgm:pt modelId="{F8057012-4733-3743-8816-BD3D3E87A70A}" type="sibTrans" cxnId="{644C712A-BF56-A243-A7F7-E25040D20A14}">
      <dgm:prSet/>
      <dgm:spPr/>
      <dgm:t>
        <a:bodyPr/>
        <a:lstStyle/>
        <a:p>
          <a:endParaRPr lang="en-US"/>
        </a:p>
      </dgm:t>
    </dgm:pt>
    <dgm:pt modelId="{C0A64569-C37E-EA47-BB96-632B8E48A38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Reinvention</a:t>
          </a:r>
          <a:endParaRPr lang="en-US" dirty="0">
            <a:solidFill>
              <a:schemeClr val="bg1"/>
            </a:solidFill>
          </a:endParaRPr>
        </a:p>
      </dgm:t>
    </dgm:pt>
    <dgm:pt modelId="{5EA4C932-5DCE-044C-83CB-B5A375134E2B}" type="parTrans" cxnId="{3661B94B-BB16-C748-9C5B-202735E575B0}">
      <dgm:prSet/>
      <dgm:spPr/>
      <dgm:t>
        <a:bodyPr/>
        <a:lstStyle/>
        <a:p>
          <a:endParaRPr lang="en-US"/>
        </a:p>
      </dgm:t>
    </dgm:pt>
    <dgm:pt modelId="{107584D6-3238-BE41-934F-8386A6C5360C}" type="sibTrans" cxnId="{3661B94B-BB16-C748-9C5B-202735E575B0}">
      <dgm:prSet/>
      <dgm:spPr/>
      <dgm:t>
        <a:bodyPr/>
        <a:lstStyle/>
        <a:p>
          <a:endParaRPr lang="en-US"/>
        </a:p>
      </dgm:t>
    </dgm:pt>
    <dgm:pt modelId="{DFF97330-AFFB-0F41-A8CD-A08DE8DCB157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Projection</a:t>
          </a:r>
        </a:p>
      </dgm:t>
    </dgm:pt>
    <dgm:pt modelId="{760DBB41-8971-434D-AF0D-6B190E9517FD}" type="parTrans" cxnId="{349F9714-BD9C-3C4E-9718-8EB954D5DCD4}">
      <dgm:prSet/>
      <dgm:spPr/>
      <dgm:t>
        <a:bodyPr/>
        <a:lstStyle/>
        <a:p>
          <a:endParaRPr lang="en-US"/>
        </a:p>
      </dgm:t>
    </dgm:pt>
    <dgm:pt modelId="{87D660C8-F2BA-9C43-A954-3CFC10FCDFAA}" type="sibTrans" cxnId="{349F9714-BD9C-3C4E-9718-8EB954D5DCD4}">
      <dgm:prSet/>
      <dgm:spPr/>
      <dgm:t>
        <a:bodyPr/>
        <a:lstStyle/>
        <a:p>
          <a:endParaRPr lang="en-US"/>
        </a:p>
      </dgm:t>
    </dgm:pt>
    <dgm:pt modelId="{CBC0C12E-D077-5B4F-AD43-BDF6808410DA}">
      <dgm:prSet phldrT="[Text]"/>
      <dgm:spPr/>
      <dgm:t>
        <a:bodyPr/>
        <a:lstStyle/>
        <a:p>
          <a:endParaRPr lang="en-US" dirty="0"/>
        </a:p>
      </dgm:t>
    </dgm:pt>
    <dgm:pt modelId="{32D1FA87-EFDA-6D43-9FD1-46294262FE9D}" type="parTrans" cxnId="{06125760-EC11-2D40-A20D-6EEBFD919339}">
      <dgm:prSet/>
      <dgm:spPr/>
      <dgm:t>
        <a:bodyPr/>
        <a:lstStyle/>
        <a:p>
          <a:endParaRPr lang="en-US"/>
        </a:p>
      </dgm:t>
    </dgm:pt>
    <dgm:pt modelId="{77513CE9-7DD3-0E42-8FFE-B1EF9CD4A8B5}" type="sibTrans" cxnId="{06125760-EC11-2D40-A20D-6EEBFD919339}">
      <dgm:prSet/>
      <dgm:spPr/>
      <dgm:t>
        <a:bodyPr/>
        <a:lstStyle/>
        <a:p>
          <a:endParaRPr lang="en-US"/>
        </a:p>
      </dgm:t>
    </dgm:pt>
    <dgm:pt modelId="{CAE7434D-45C4-2D41-A130-09A152A4F3A7}" type="pres">
      <dgm:prSet presAssocID="{DCAB15E5-FF71-C043-9A0D-A4EA97CDE48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708F306-A6D7-3C4B-877F-2A0942D68B18}" type="pres">
      <dgm:prSet presAssocID="{F5551091-684E-3542-AB7D-50764FEEED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827F6-5E77-2345-9639-BC51969A168E}" type="pres">
      <dgm:prSet presAssocID="{F5551091-684E-3542-AB7D-50764FEEED4E}" presName="gear1srcNode" presStyleLbl="node1" presStyleIdx="0" presStyleCnt="3"/>
      <dgm:spPr/>
      <dgm:t>
        <a:bodyPr/>
        <a:lstStyle/>
        <a:p>
          <a:endParaRPr lang="en-US"/>
        </a:p>
      </dgm:t>
    </dgm:pt>
    <dgm:pt modelId="{9551A8C8-7E93-8749-9F06-228674735CCF}" type="pres">
      <dgm:prSet presAssocID="{F5551091-684E-3542-AB7D-50764FEEED4E}" presName="gear1dstNode" presStyleLbl="node1" presStyleIdx="0" presStyleCnt="3"/>
      <dgm:spPr/>
      <dgm:t>
        <a:bodyPr/>
        <a:lstStyle/>
        <a:p>
          <a:endParaRPr lang="en-US"/>
        </a:p>
      </dgm:t>
    </dgm:pt>
    <dgm:pt modelId="{38890CE7-3BD0-E94C-9EC6-EB30F4ACA407}" type="pres">
      <dgm:prSet presAssocID="{C0A64569-C37E-EA47-BB96-632B8E48A3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8E841-16C3-8C47-8DB8-1161D4D45A88}" type="pres">
      <dgm:prSet presAssocID="{C0A64569-C37E-EA47-BB96-632B8E48A380}" presName="gear2srcNode" presStyleLbl="node1" presStyleIdx="1" presStyleCnt="3"/>
      <dgm:spPr/>
      <dgm:t>
        <a:bodyPr/>
        <a:lstStyle/>
        <a:p>
          <a:endParaRPr lang="en-US"/>
        </a:p>
      </dgm:t>
    </dgm:pt>
    <dgm:pt modelId="{4F59F3C4-9F00-7346-A339-A01F99CEDDF6}" type="pres">
      <dgm:prSet presAssocID="{C0A64569-C37E-EA47-BB96-632B8E48A380}" presName="gear2dstNode" presStyleLbl="node1" presStyleIdx="1" presStyleCnt="3"/>
      <dgm:spPr/>
      <dgm:t>
        <a:bodyPr/>
        <a:lstStyle/>
        <a:p>
          <a:endParaRPr lang="en-US"/>
        </a:p>
      </dgm:t>
    </dgm:pt>
    <dgm:pt modelId="{4F642E84-C35C-A24F-95A8-F311425C3831}" type="pres">
      <dgm:prSet presAssocID="{DFF97330-AFFB-0F41-A8CD-A08DE8DCB157}" presName="gear3" presStyleLbl="node1" presStyleIdx="2" presStyleCnt="3"/>
      <dgm:spPr/>
      <dgm:t>
        <a:bodyPr/>
        <a:lstStyle/>
        <a:p>
          <a:endParaRPr lang="en-US"/>
        </a:p>
      </dgm:t>
    </dgm:pt>
    <dgm:pt modelId="{561944EC-E532-A54A-9723-EEA1B8F5682A}" type="pres">
      <dgm:prSet presAssocID="{DFF97330-AFFB-0F41-A8CD-A08DE8DCB1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75A40-790B-2D4C-B745-91061C3EE037}" type="pres">
      <dgm:prSet presAssocID="{DFF97330-AFFB-0F41-A8CD-A08DE8DCB157}" presName="gear3srcNode" presStyleLbl="node1" presStyleIdx="2" presStyleCnt="3"/>
      <dgm:spPr/>
      <dgm:t>
        <a:bodyPr/>
        <a:lstStyle/>
        <a:p>
          <a:endParaRPr lang="en-US"/>
        </a:p>
      </dgm:t>
    </dgm:pt>
    <dgm:pt modelId="{2C9E8A6C-8869-E54D-BC30-2F50510E8039}" type="pres">
      <dgm:prSet presAssocID="{DFF97330-AFFB-0F41-A8CD-A08DE8DCB157}" presName="gear3dstNode" presStyleLbl="node1" presStyleIdx="2" presStyleCnt="3"/>
      <dgm:spPr/>
      <dgm:t>
        <a:bodyPr/>
        <a:lstStyle/>
        <a:p>
          <a:endParaRPr lang="en-US"/>
        </a:p>
      </dgm:t>
    </dgm:pt>
    <dgm:pt modelId="{DD4570CB-6044-4F49-B7E5-13BD96F8254C}" type="pres">
      <dgm:prSet presAssocID="{DF8CAC0B-783E-C74A-A722-62987079C3D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DC164F6-F18F-0141-9CDE-45A971D9C927}" type="pres">
      <dgm:prSet presAssocID="{107584D6-3238-BE41-934F-8386A6C5360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28F34A3-F92C-F741-8132-0B9CE78CB562}" type="pres">
      <dgm:prSet presAssocID="{87D660C8-F2BA-9C43-A954-3CFC10FCDFA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365DFB-1DBF-C842-BB68-27BC958BFB5D}" type="presOf" srcId="{F5551091-684E-3542-AB7D-50764FEEED4E}" destId="{9551A8C8-7E93-8749-9F06-228674735CCF}" srcOrd="2" destOrd="0" presId="urn:microsoft.com/office/officeart/2005/8/layout/gear1"/>
    <dgm:cxn modelId="{62B894CD-03FD-7E4C-B6B4-DBF2B3318856}" type="presOf" srcId="{107584D6-3238-BE41-934F-8386A6C5360C}" destId="{CDC164F6-F18F-0141-9CDE-45A971D9C927}" srcOrd="0" destOrd="0" presId="urn:microsoft.com/office/officeart/2005/8/layout/gear1"/>
    <dgm:cxn modelId="{FA7E3324-8A99-1D44-9832-96CFB63ADC44}" type="presOf" srcId="{C0A64569-C37E-EA47-BB96-632B8E48A380}" destId="{CC88E841-16C3-8C47-8DB8-1161D4D45A88}" srcOrd="1" destOrd="0" presId="urn:microsoft.com/office/officeart/2005/8/layout/gear1"/>
    <dgm:cxn modelId="{9BCA97D6-AACC-9E49-9DF6-1199188DC9FA}" type="presOf" srcId="{C0A64569-C37E-EA47-BB96-632B8E48A380}" destId="{4F59F3C4-9F00-7346-A339-A01F99CEDDF6}" srcOrd="2" destOrd="0" presId="urn:microsoft.com/office/officeart/2005/8/layout/gear1"/>
    <dgm:cxn modelId="{EBCAB4F6-A33A-5B40-A425-4BB262C944D1}" type="presOf" srcId="{DFF97330-AFFB-0F41-A8CD-A08DE8DCB157}" destId="{561944EC-E532-A54A-9723-EEA1B8F5682A}" srcOrd="1" destOrd="0" presId="urn:microsoft.com/office/officeart/2005/8/layout/gear1"/>
    <dgm:cxn modelId="{B636B913-A400-B24B-A0B9-D570979F94EC}" type="presOf" srcId="{87D660C8-F2BA-9C43-A954-3CFC10FCDFAA}" destId="{128F34A3-F92C-F741-8132-0B9CE78CB562}" srcOrd="0" destOrd="0" presId="urn:microsoft.com/office/officeart/2005/8/layout/gear1"/>
    <dgm:cxn modelId="{B9F558FC-13C1-FE41-B13A-48ADAD94B10F}" srcId="{DCAB15E5-FF71-C043-9A0D-A4EA97CDE486}" destId="{F5551091-684E-3542-AB7D-50764FEEED4E}" srcOrd="0" destOrd="0" parTransId="{7B83B0A8-7083-8F46-B31E-B9BEA0B3C2DB}" sibTransId="{DF8CAC0B-783E-C74A-A722-62987079C3DB}"/>
    <dgm:cxn modelId="{28DD3CA8-BF26-4F49-8D79-9A2806F84D99}" type="presOf" srcId="{DCAB15E5-FF71-C043-9A0D-A4EA97CDE486}" destId="{CAE7434D-45C4-2D41-A130-09A152A4F3A7}" srcOrd="0" destOrd="0" presId="urn:microsoft.com/office/officeart/2005/8/layout/gear1"/>
    <dgm:cxn modelId="{BAD85F73-D946-3747-9E1F-571ACA0FCD30}" type="presOf" srcId="{DF8CAC0B-783E-C74A-A722-62987079C3DB}" destId="{DD4570CB-6044-4F49-B7E5-13BD96F8254C}" srcOrd="0" destOrd="0" presId="urn:microsoft.com/office/officeart/2005/8/layout/gear1"/>
    <dgm:cxn modelId="{349F9714-BD9C-3C4E-9718-8EB954D5DCD4}" srcId="{DCAB15E5-FF71-C043-9A0D-A4EA97CDE486}" destId="{DFF97330-AFFB-0F41-A8CD-A08DE8DCB157}" srcOrd="2" destOrd="0" parTransId="{760DBB41-8971-434D-AF0D-6B190E9517FD}" sibTransId="{87D660C8-F2BA-9C43-A954-3CFC10FCDFAA}"/>
    <dgm:cxn modelId="{527FD387-BF61-774D-A645-A471DCABA6D7}" srcId="{DCAB15E5-FF71-C043-9A0D-A4EA97CDE486}" destId="{4A9AF58B-F524-6E4D-9F5F-C743E7D03675}" srcOrd="4" destOrd="0" parTransId="{137E1013-4B97-F24C-B04E-CC532F8913BA}" sibTransId="{619AC85E-AC67-D94D-ACD5-2DC02C8B56EF}"/>
    <dgm:cxn modelId="{3661B94B-BB16-C748-9C5B-202735E575B0}" srcId="{DCAB15E5-FF71-C043-9A0D-A4EA97CDE486}" destId="{C0A64569-C37E-EA47-BB96-632B8E48A380}" srcOrd="1" destOrd="0" parTransId="{5EA4C932-5DCE-044C-83CB-B5A375134E2B}" sibTransId="{107584D6-3238-BE41-934F-8386A6C5360C}"/>
    <dgm:cxn modelId="{11AD87AB-82D2-194F-8578-3401919DBD56}" type="presOf" srcId="{DFF97330-AFFB-0F41-A8CD-A08DE8DCB157}" destId="{4F642E84-C35C-A24F-95A8-F311425C3831}" srcOrd="0" destOrd="0" presId="urn:microsoft.com/office/officeart/2005/8/layout/gear1"/>
    <dgm:cxn modelId="{2EF7696F-D4C1-B644-A767-F6287BEBD475}" type="presOf" srcId="{DFF97330-AFFB-0F41-A8CD-A08DE8DCB157}" destId="{6F875A40-790B-2D4C-B745-91061C3EE037}" srcOrd="2" destOrd="0" presId="urn:microsoft.com/office/officeart/2005/8/layout/gear1"/>
    <dgm:cxn modelId="{C90EEA2B-4E09-C848-90BB-2A180583FF2D}" type="presOf" srcId="{C0A64569-C37E-EA47-BB96-632B8E48A380}" destId="{38890CE7-3BD0-E94C-9EC6-EB30F4ACA407}" srcOrd="0" destOrd="0" presId="urn:microsoft.com/office/officeart/2005/8/layout/gear1"/>
    <dgm:cxn modelId="{06125760-EC11-2D40-A20D-6EEBFD919339}" srcId="{DCAB15E5-FF71-C043-9A0D-A4EA97CDE486}" destId="{CBC0C12E-D077-5B4F-AD43-BDF6808410DA}" srcOrd="3" destOrd="0" parTransId="{32D1FA87-EFDA-6D43-9FD1-46294262FE9D}" sibTransId="{77513CE9-7DD3-0E42-8FFE-B1EF9CD4A8B5}"/>
    <dgm:cxn modelId="{C08C5A90-C3E8-A248-B914-D30A64BEB4C9}" type="presOf" srcId="{F5551091-684E-3542-AB7D-50764FEEED4E}" destId="{DB4827F6-5E77-2345-9639-BC51969A168E}" srcOrd="1" destOrd="0" presId="urn:microsoft.com/office/officeart/2005/8/layout/gear1"/>
    <dgm:cxn modelId="{F75A6C43-C08D-3C4F-B5F8-42D4B22CB5F5}" type="presOf" srcId="{DFF97330-AFFB-0F41-A8CD-A08DE8DCB157}" destId="{2C9E8A6C-8869-E54D-BC30-2F50510E8039}" srcOrd="3" destOrd="0" presId="urn:microsoft.com/office/officeart/2005/8/layout/gear1"/>
    <dgm:cxn modelId="{342243DB-7D46-5343-9454-B4E334FDC6B3}" type="presOf" srcId="{F5551091-684E-3542-AB7D-50764FEEED4E}" destId="{3708F306-A6D7-3C4B-877F-2A0942D68B18}" srcOrd="0" destOrd="0" presId="urn:microsoft.com/office/officeart/2005/8/layout/gear1"/>
    <dgm:cxn modelId="{644C712A-BF56-A243-A7F7-E25040D20A14}" srcId="{DCAB15E5-FF71-C043-9A0D-A4EA97CDE486}" destId="{373D1696-11EB-F74D-9981-A279385AC667}" srcOrd="5" destOrd="0" parTransId="{1BD8F6AA-E00A-1341-9F4B-4D38420404C9}" sibTransId="{F8057012-4733-3743-8816-BD3D3E87A70A}"/>
    <dgm:cxn modelId="{41009F88-5120-AB41-8BB7-F054A7CFDFEE}" type="presParOf" srcId="{CAE7434D-45C4-2D41-A130-09A152A4F3A7}" destId="{3708F306-A6D7-3C4B-877F-2A0942D68B18}" srcOrd="0" destOrd="0" presId="urn:microsoft.com/office/officeart/2005/8/layout/gear1"/>
    <dgm:cxn modelId="{39B7EF60-2845-DF48-83DB-E8F1808D82D0}" type="presParOf" srcId="{CAE7434D-45C4-2D41-A130-09A152A4F3A7}" destId="{DB4827F6-5E77-2345-9639-BC51969A168E}" srcOrd="1" destOrd="0" presId="urn:microsoft.com/office/officeart/2005/8/layout/gear1"/>
    <dgm:cxn modelId="{0FA230D5-D640-7F4E-B6BF-9AE2C9BC4729}" type="presParOf" srcId="{CAE7434D-45C4-2D41-A130-09A152A4F3A7}" destId="{9551A8C8-7E93-8749-9F06-228674735CCF}" srcOrd="2" destOrd="0" presId="urn:microsoft.com/office/officeart/2005/8/layout/gear1"/>
    <dgm:cxn modelId="{5E3F87D6-1FCB-BB4F-AF4D-E1D5BC4EF719}" type="presParOf" srcId="{CAE7434D-45C4-2D41-A130-09A152A4F3A7}" destId="{38890CE7-3BD0-E94C-9EC6-EB30F4ACA407}" srcOrd="3" destOrd="0" presId="urn:microsoft.com/office/officeart/2005/8/layout/gear1"/>
    <dgm:cxn modelId="{D73EA18D-D940-7F4B-9F89-03CCAF3D5C59}" type="presParOf" srcId="{CAE7434D-45C4-2D41-A130-09A152A4F3A7}" destId="{CC88E841-16C3-8C47-8DB8-1161D4D45A88}" srcOrd="4" destOrd="0" presId="urn:microsoft.com/office/officeart/2005/8/layout/gear1"/>
    <dgm:cxn modelId="{F76B91BB-5878-244F-876E-9EC55A529374}" type="presParOf" srcId="{CAE7434D-45C4-2D41-A130-09A152A4F3A7}" destId="{4F59F3C4-9F00-7346-A339-A01F99CEDDF6}" srcOrd="5" destOrd="0" presId="urn:microsoft.com/office/officeart/2005/8/layout/gear1"/>
    <dgm:cxn modelId="{C07C3F8B-8C88-7340-A92D-A4F00E099BB0}" type="presParOf" srcId="{CAE7434D-45C4-2D41-A130-09A152A4F3A7}" destId="{4F642E84-C35C-A24F-95A8-F311425C3831}" srcOrd="6" destOrd="0" presId="urn:microsoft.com/office/officeart/2005/8/layout/gear1"/>
    <dgm:cxn modelId="{E9909A6B-3DFC-3C44-8CA6-F1032599D3FB}" type="presParOf" srcId="{CAE7434D-45C4-2D41-A130-09A152A4F3A7}" destId="{561944EC-E532-A54A-9723-EEA1B8F5682A}" srcOrd="7" destOrd="0" presId="urn:microsoft.com/office/officeart/2005/8/layout/gear1"/>
    <dgm:cxn modelId="{0852F238-FC0B-324C-9F3F-E231F0F5FB33}" type="presParOf" srcId="{CAE7434D-45C4-2D41-A130-09A152A4F3A7}" destId="{6F875A40-790B-2D4C-B745-91061C3EE037}" srcOrd="8" destOrd="0" presId="urn:microsoft.com/office/officeart/2005/8/layout/gear1"/>
    <dgm:cxn modelId="{9859BEC7-25AD-0C4B-A061-FBC2C34D924E}" type="presParOf" srcId="{CAE7434D-45C4-2D41-A130-09A152A4F3A7}" destId="{2C9E8A6C-8869-E54D-BC30-2F50510E8039}" srcOrd="9" destOrd="0" presId="urn:microsoft.com/office/officeart/2005/8/layout/gear1"/>
    <dgm:cxn modelId="{2052C48D-5D34-1C40-BEC4-CFCB46BE2685}" type="presParOf" srcId="{CAE7434D-45C4-2D41-A130-09A152A4F3A7}" destId="{DD4570CB-6044-4F49-B7E5-13BD96F8254C}" srcOrd="10" destOrd="0" presId="urn:microsoft.com/office/officeart/2005/8/layout/gear1"/>
    <dgm:cxn modelId="{998772BA-7D63-C548-9248-5E8A00476D11}" type="presParOf" srcId="{CAE7434D-45C4-2D41-A130-09A152A4F3A7}" destId="{CDC164F6-F18F-0141-9CDE-45A971D9C927}" srcOrd="11" destOrd="0" presId="urn:microsoft.com/office/officeart/2005/8/layout/gear1"/>
    <dgm:cxn modelId="{F97F1253-670A-454F-AD91-0E7D7DF432BA}" type="presParOf" srcId="{CAE7434D-45C4-2D41-A130-09A152A4F3A7}" destId="{128F34A3-F92C-F741-8132-0B9CE78CB56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456975-B36F-43D5-B802-68FED94BD4A1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AD9909-DB7C-4630-BE70-CEC8711C0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561B7A-4B9B-4840-979D-7DE971D22BE2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F3B5BD-1CDA-4B66-810E-AD62F7155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Game plan liken to football perhaps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CB13A4-199C-4998-BC51-D410A1F139C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Add web address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046126-DD93-48BE-8DDD-D77851A4327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3D4B37-867D-4A2C-B488-EEBAB5EDFDC2}" type="datetimeFigureOut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08DABE-8864-4694-B5C6-41E3BD1C7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co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SN09IdeacenterBranded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2741613"/>
            <a:ext cx="685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Shoot for the $tar$, </a:t>
            </a:r>
          </a:p>
          <a:p>
            <a:pPr defTabSz="914400"/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       You Might Hit the Moon!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11300" y="4095750"/>
            <a:ext cx="3670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1"/>
                </a:solidFill>
              </a:rPr>
              <a:t>Daniel Jobe</a:t>
            </a:r>
          </a:p>
          <a:p>
            <a:pPr defTabSz="914400"/>
            <a:r>
              <a:rPr lang="en-US">
                <a:solidFill>
                  <a:schemeClr val="bg1"/>
                </a:solidFill>
              </a:rPr>
              <a:t>Friedman, Kannenberg &amp; Co, P.C.</a:t>
            </a:r>
          </a:p>
        </p:txBody>
      </p:sp>
      <p:pic>
        <p:nvPicPr>
          <p:cNvPr id="6148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19550"/>
            <a:ext cx="990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42" name="Picture 2" descr="SN09IdeacenterBrandedinf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43" name="Text Box 54"/>
          <p:cNvSpPr txBox="1">
            <a:spLocks noChangeArrowheads="1"/>
          </p:cNvSpPr>
          <p:nvPr/>
        </p:nvSpPr>
        <p:spPr bwMode="auto">
          <a:xfrm>
            <a:off x="4763" y="239713"/>
            <a:ext cx="913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Group Sales Performance</a:t>
            </a:r>
          </a:p>
        </p:txBody>
      </p:sp>
      <p:graphicFrame>
        <p:nvGraphicFramePr>
          <p:cNvPr id="39041" name="Object 129"/>
          <p:cNvGraphicFramePr>
            <a:graphicFrameLocks noChangeAspect="1"/>
          </p:cNvGraphicFramePr>
          <p:nvPr/>
        </p:nvGraphicFramePr>
        <p:xfrm>
          <a:off x="152400" y="895350"/>
          <a:ext cx="8839200" cy="3078163"/>
        </p:xfrm>
        <a:graphic>
          <a:graphicData uri="http://schemas.openxmlformats.org/presentationml/2006/ole">
            <p:oleObj spid="_x0000_s39041" name="Worksheet" r:id="rId5" imgW="4960659" imgH="1726567" progId="Excel.Sheet.8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28750"/>
            <a:ext cx="6705600" cy="2286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5629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Repair – the consistent</a:t>
            </a:r>
            <a:endParaRPr lang="en-US" sz="36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3813" y="1343025"/>
            <a:ext cx="8912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Items to consider: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/>
              <a:t> Paying units by day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/>
              <a:t> Units repaired annually per person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/>
              <a:t> Average repair charge</a:t>
            </a:r>
          </a:p>
          <a:p>
            <a:pPr lvl="1">
              <a:lnSpc>
                <a:spcPct val="120000"/>
              </a:lnSpc>
            </a:pPr>
            <a:r>
              <a:rPr lang="en-US" sz="2800"/>
              <a:t>  </a:t>
            </a:r>
          </a:p>
        </p:txBody>
      </p:sp>
      <p:pic>
        <p:nvPicPr>
          <p:cNvPr id="40967" name="Picture 1" descr="repair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1244600"/>
            <a:ext cx="278606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18" name="Picture 2" descr="SN09IdeacenterBrandedin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19" name="Text Box 54"/>
          <p:cNvSpPr txBox="1">
            <a:spLocks noChangeArrowheads="1"/>
          </p:cNvSpPr>
          <p:nvPr/>
        </p:nvSpPr>
        <p:spPr bwMode="auto">
          <a:xfrm>
            <a:off x="4763" y="133350"/>
            <a:ext cx="9139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Repair Performance Analysis</a:t>
            </a:r>
          </a:p>
        </p:txBody>
      </p:sp>
      <p:graphicFrame>
        <p:nvGraphicFramePr>
          <p:cNvPr id="40017" name="Object 81"/>
          <p:cNvGraphicFramePr>
            <a:graphicFrameLocks noChangeAspect="1"/>
          </p:cNvGraphicFramePr>
          <p:nvPr/>
        </p:nvGraphicFramePr>
        <p:xfrm>
          <a:off x="304800" y="895350"/>
          <a:ext cx="8458200" cy="3276600"/>
        </p:xfrm>
        <a:graphic>
          <a:graphicData uri="http://schemas.openxmlformats.org/presentationml/2006/ole">
            <p:oleObj spid="_x0000_s40017" name="Worksheet" r:id="rId4" imgW="5501606" imgH="2132054" progId="Excel.Sheet.8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810000" y="1206500"/>
            <a:ext cx="480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Inspect what you expect!</a:t>
            </a:r>
          </a:p>
        </p:txBody>
      </p:sp>
      <p:pic>
        <p:nvPicPr>
          <p:cNvPr id="44035" name="Picture 5" descr="inspector-magnifying-gl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850" y="0"/>
            <a:ext cx="3302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28750"/>
            <a:ext cx="8458200" cy="3165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680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Lessons – traffic generator!</a:t>
            </a:r>
            <a:r>
              <a:rPr lang="en-US" sz="360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207963" y="1047750"/>
            <a:ext cx="89122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Items to consider: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800"/>
              <a:t> Individual Lessons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/>
              <a:t> Space utilization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/>
              <a:t> Incentives by Student Count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800"/>
              <a:t> Group Lessons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/>
              <a:t> Large profit generator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/>
              <a:t> Safe learning environment 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/>
              <a:t> Promotes family activity</a:t>
            </a:r>
          </a:p>
          <a:p>
            <a:pPr lvl="2">
              <a:buFontTx/>
              <a:buChar char="•"/>
            </a:pPr>
            <a:endParaRPr lang="en-US" sz="2800"/>
          </a:p>
        </p:txBody>
      </p:sp>
      <p:pic>
        <p:nvPicPr>
          <p:cNvPr id="45063" name="Picture 1" descr="traffic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163" y="1244600"/>
            <a:ext cx="3140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28750"/>
            <a:ext cx="8458200" cy="3165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549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Rentals – the annuity!</a:t>
            </a:r>
            <a:r>
              <a:rPr lang="en-US" sz="360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76200" y="1343025"/>
            <a:ext cx="89106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Relationships are the key, so track them!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Analyze per Route Day/Week</a:t>
            </a:r>
          </a:p>
          <a:p>
            <a:pPr lvl="2">
              <a:buFontTx/>
              <a:buChar char="•"/>
            </a:pPr>
            <a:r>
              <a:rPr lang="en-US" sz="2800"/>
              <a:t> Schools Visited</a:t>
            </a:r>
          </a:p>
          <a:p>
            <a:pPr lvl="2">
              <a:buFontTx/>
              <a:buChar char="•"/>
            </a:pPr>
            <a:r>
              <a:rPr lang="en-US" sz="2800"/>
              <a:t> Active Rentals</a:t>
            </a:r>
          </a:p>
          <a:p>
            <a:pPr lvl="2">
              <a:buFontTx/>
              <a:buChar char="•"/>
            </a:pPr>
            <a:r>
              <a:rPr lang="en-US" sz="2800"/>
              <a:t> Units Repaired </a:t>
            </a:r>
          </a:p>
          <a:p>
            <a:pPr lvl="2">
              <a:buFontTx/>
              <a:buChar char="•"/>
            </a:pPr>
            <a:r>
              <a:rPr lang="en-US" sz="2800"/>
              <a:t> Step-ups Generated</a:t>
            </a:r>
          </a:p>
          <a:p>
            <a:pPr lvl="2">
              <a:buFontTx/>
              <a:buChar char="•"/>
            </a:pPr>
            <a:endParaRPr lang="en-US" sz="2800"/>
          </a:p>
          <a:p>
            <a:pPr lvl="2">
              <a:buFontTx/>
              <a:buChar char="•"/>
            </a:pPr>
            <a:endParaRPr lang="en-US" sz="2800"/>
          </a:p>
        </p:txBody>
      </p:sp>
      <p:pic>
        <p:nvPicPr>
          <p:cNvPr id="46087" name="Picture 1" descr="annuity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025" y="2590800"/>
            <a:ext cx="386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763" y="742950"/>
            <a:ext cx="913447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400" i="1"/>
              <a:t>“The easiest thing is to react.   </a:t>
            </a:r>
          </a:p>
          <a:p>
            <a:pPr algn="ctr">
              <a:lnSpc>
                <a:spcPct val="140000"/>
              </a:lnSpc>
            </a:pPr>
            <a:r>
              <a:rPr lang="en-US" sz="4400" i="1"/>
              <a:t>The second easiest is to respond.  But the hardest thing is to initiate.”</a:t>
            </a:r>
          </a:p>
          <a:p>
            <a:pPr algn="ctr"/>
            <a:r>
              <a:rPr lang="en-US" sz="4000" i="1"/>
              <a:t>-Seth Godin</a:t>
            </a:r>
            <a:endParaRPr lang="en-US" sz="4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28750"/>
            <a:ext cx="8458200" cy="3165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247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Wrap-Up</a:t>
            </a:r>
            <a:r>
              <a:rPr lang="en-US" sz="360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228600" y="1343025"/>
            <a:ext cx="86868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800"/>
              <a:t> Distribute the revenue load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/>
              <a:t> Utilize more resources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/>
              <a:t> Visit </a:t>
            </a:r>
            <a:r>
              <a:rPr lang="en-US" sz="2800">
                <a:solidFill>
                  <a:srgbClr val="800000"/>
                </a:solidFill>
                <a:hlinkClick r:id="rId3"/>
              </a:rPr>
              <a:t>www.fkco.com</a:t>
            </a:r>
            <a:r>
              <a:rPr lang="en-US" sz="2800"/>
              <a:t> for a more detailed spreadsheet 	on ways to track performance for various revenue 	sources.</a:t>
            </a:r>
          </a:p>
          <a:p>
            <a:pPr>
              <a:buFontTx/>
              <a:buChar char="•"/>
            </a:pPr>
            <a:endParaRPr lang="en-US" sz="2800"/>
          </a:p>
          <a:p>
            <a:pPr lvl="2">
              <a:buFontTx/>
              <a:buChar char="•"/>
            </a:pPr>
            <a:endParaRPr lang="en-US" sz="2800"/>
          </a:p>
          <a:p>
            <a:pPr lvl="2"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28800" y="758825"/>
            <a:ext cx="8534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defTabSz="1306513">
              <a:spcBef>
                <a:spcPct val="30000"/>
              </a:spcBef>
              <a:defRPr/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Any</a:t>
            </a:r>
          </a:p>
          <a:p>
            <a:pPr algn="ctr" defTabSz="1306513">
              <a:spcBef>
                <a:spcPct val="30000"/>
              </a:spcBef>
              <a:defRPr/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Questions?</a:t>
            </a:r>
          </a:p>
        </p:txBody>
      </p:sp>
      <p:pic>
        <p:nvPicPr>
          <p:cNvPr id="49155" name="Picture 1" descr="question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19150"/>
            <a:ext cx="2463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81150"/>
            <a:ext cx="3733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33350"/>
            <a:ext cx="913923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44727" tIns="71093" rIns="144727" bIns="71093">
            <a:spAutoFit/>
          </a:bodyPr>
          <a:lstStyle/>
          <a:p>
            <a:pPr algn="ctr" defTabSz="1462088" eaLnBrk="0" hangingPunct="0"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“Free” Consulting Meetings</a:t>
            </a:r>
          </a:p>
          <a:p>
            <a:pPr algn="ctr" defTabSz="1462088" eaLnBrk="0" hangingPunct="0"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At the Show</a:t>
            </a:r>
            <a:endParaRPr lang="en-US" sz="40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3130550"/>
            <a:ext cx="8610600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44727" tIns="71093" rIns="144727" bIns="71093">
            <a:spAutoFit/>
          </a:bodyPr>
          <a:lstStyle/>
          <a:p>
            <a:pPr algn="ctr" defTabSz="1462088" eaLnBrk="0" hangingPunct="0">
              <a:defRPr/>
            </a:pPr>
            <a:r>
              <a:rPr 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Contact Jen </a:t>
            </a:r>
            <a:r>
              <a:rPr lang="en-US" sz="320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outside the Idea Center entrance</a:t>
            </a:r>
          </a:p>
          <a:p>
            <a:pPr algn="ctr" defTabSz="1462088" eaLnBrk="0" hangingPunct="0">
              <a:defRPr/>
            </a:pPr>
            <a:r>
              <a:rPr 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after this session to set up a meeting time</a:t>
            </a:r>
            <a:endParaRPr lang="en-US" sz="3200">
              <a:solidFill>
                <a:srgbClr val="7900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52438" y="895350"/>
            <a:ext cx="8686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4000" i="1"/>
              <a:t>“When something is measured, it improves.  When something is measured and reported, it improves exponentially.” 	   		</a:t>
            </a:r>
          </a:p>
          <a:p>
            <a:pPr defTabSz="914400"/>
            <a:r>
              <a:rPr lang="en-US" sz="4000" i="1"/>
              <a:t>			</a:t>
            </a:r>
          </a:p>
          <a:p>
            <a:pPr defTabSz="914400"/>
            <a:r>
              <a:rPr lang="en-US" sz="4000" b="1"/>
              <a:t>The Hawthorne Effect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SN09IdeacenterBrandedin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/>
        </p:nvGraphicFramePr>
        <p:xfrm>
          <a:off x="-2667000" y="-1009650"/>
          <a:ext cx="1203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8229600" cy="3505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648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What is the Missing Piece?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6" name="Picture 2" descr="missing piec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28750"/>
            <a:ext cx="4572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143000" y="53975"/>
            <a:ext cx="6729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Each Employee Should Know…</a:t>
            </a:r>
          </a:p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3562350"/>
            <a:ext cx="303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The Objective</a:t>
            </a:r>
          </a:p>
        </p:txBody>
      </p:sp>
      <p:pic>
        <p:nvPicPr>
          <p:cNvPr id="2" name="Picture 1" descr="purpo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742950"/>
            <a:ext cx="3327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bjectiv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19275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54050" y="131763"/>
            <a:ext cx="7956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Each Employee Should be Informed…</a:t>
            </a:r>
          </a:p>
          <a:p>
            <a:endParaRPr lang="en-US"/>
          </a:p>
        </p:txBody>
      </p:sp>
      <p:pic>
        <p:nvPicPr>
          <p:cNvPr id="9" name="Picture 8" descr="expectatio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77900"/>
            <a:ext cx="34512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ccomplishment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1352550"/>
            <a:ext cx="29686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210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Concept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49275" y="1457325"/>
            <a:ext cx="89757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3200"/>
              <a:t> Assign anticipated revenue to specific staff</a:t>
            </a:r>
          </a:p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3200"/>
              <a:t> Break figures down for accountability </a:t>
            </a:r>
          </a:p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3200"/>
              <a:t> Track progress individually</a:t>
            </a:r>
          </a:p>
          <a:p>
            <a:pPr marL="342900" indent="-342900">
              <a:lnSpc>
                <a:spcPct val="140000"/>
              </a:lnSpc>
              <a:buFontTx/>
              <a:buAutoNum type="arabicPeriod"/>
            </a:pPr>
            <a:r>
              <a:rPr lang="en-US" sz="3200"/>
              <a:t> Provide tools to achieve goals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5" name="Picture 2" descr="SN09IdeacenterBrandedin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06" name="Text Box 3"/>
          <p:cNvSpPr txBox="1">
            <a:spLocks noChangeArrowheads="1"/>
          </p:cNvSpPr>
          <p:nvPr/>
        </p:nvSpPr>
        <p:spPr bwMode="auto">
          <a:xfrm>
            <a:off x="4763" y="57150"/>
            <a:ext cx="9139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Ten-Year Industry Sales Trajectory</a:t>
            </a:r>
          </a:p>
        </p:txBody>
      </p:sp>
      <p:sp>
        <p:nvSpPr>
          <p:cNvPr id="22607" name="Rectangle 5"/>
          <p:cNvSpPr>
            <a:spLocks noChangeArrowheads="1"/>
          </p:cNvSpPr>
          <p:nvPr/>
        </p:nvSpPr>
        <p:spPr bwMode="auto">
          <a:xfrm>
            <a:off x="7086600" y="3867150"/>
            <a:ext cx="2057400" cy="127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2604" name="Object 76"/>
          <p:cNvGraphicFramePr>
            <a:graphicFrameLocks noChangeAspect="1"/>
          </p:cNvGraphicFramePr>
          <p:nvPr/>
        </p:nvGraphicFramePr>
        <p:xfrm>
          <a:off x="990600" y="361950"/>
          <a:ext cx="7137400" cy="4610100"/>
        </p:xfrm>
        <a:graphic>
          <a:graphicData uri="http://schemas.openxmlformats.org/presentationml/2006/ole">
            <p:oleObj spid="_x0000_s22604" name="Chart" r:id="rId4" imgW="6295934" imgH="4067266" progId="MSGraph.Chart.8">
              <p:embed followColorScheme="full"/>
            </p:oleObj>
          </a:graphicData>
        </a:graphic>
      </p:graphicFrame>
      <p:sp>
        <p:nvSpPr>
          <p:cNvPr id="22608" name="Text Box 3"/>
          <p:cNvSpPr txBox="1">
            <a:spLocks noChangeArrowheads="1"/>
          </p:cNvSpPr>
          <p:nvPr/>
        </p:nvSpPr>
        <p:spPr bwMode="auto">
          <a:xfrm>
            <a:off x="157163" y="4765675"/>
            <a:ext cx="8529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i="1"/>
              <a:t>The Music Trades, April 2011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28750"/>
            <a:ext cx="8458200" cy="3165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1097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1000" y="255588"/>
            <a:ext cx="601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eorgia" pitchFamily="18" charset="0"/>
              </a:rPr>
              <a:t>Sales – the roller coaster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57200" y="1244600"/>
            <a:ext cx="710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228600" y="1343025"/>
            <a:ext cx="89106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Items to Breakdown per Sales Staff:</a:t>
            </a:r>
          </a:p>
          <a:p>
            <a:pPr lvl="1">
              <a:lnSpc>
                <a:spcPct val="170000"/>
              </a:lnSpc>
              <a:buFontTx/>
              <a:buChar char="•"/>
            </a:pPr>
            <a:r>
              <a:rPr lang="en-US" sz="2800"/>
              <a:t> Gross Profit Dollars vs. Salary (all annualized)</a:t>
            </a:r>
          </a:p>
          <a:p>
            <a:pPr lvl="1">
              <a:lnSpc>
                <a:spcPct val="170000"/>
              </a:lnSpc>
              <a:buFontTx/>
              <a:buChar char="•"/>
            </a:pPr>
            <a:r>
              <a:rPr lang="en-US" sz="2800"/>
              <a:t> Items per Sale</a:t>
            </a:r>
          </a:p>
          <a:p>
            <a:pPr lvl="1">
              <a:lnSpc>
                <a:spcPct val="170000"/>
              </a:lnSpc>
              <a:buFontTx/>
              <a:buChar char="•"/>
            </a:pPr>
            <a:r>
              <a:rPr lang="en-US" sz="2800"/>
              <a:t> Total Sales</a:t>
            </a:r>
          </a:p>
          <a:p>
            <a:pPr lvl="1">
              <a:buFontTx/>
              <a:buChar char="•"/>
            </a:pPr>
            <a:endParaRPr lang="en-US" sz="2800"/>
          </a:p>
        </p:txBody>
      </p:sp>
      <p:pic>
        <p:nvPicPr>
          <p:cNvPr id="23559" name="Picture 9" descr="aerosmi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579688"/>
            <a:ext cx="35052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255</Words>
  <Application>Microsoft Macintosh PowerPoint</Application>
  <PresentationFormat>On-screen Show (16:9)</PresentationFormat>
  <Paragraphs>67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Georgia</vt:lpstr>
      <vt:lpstr>Century Gothic</vt:lpstr>
      <vt:lpstr>Tahoma</vt:lpstr>
      <vt:lpstr>ＭＳ Ｐゴシック</vt:lpstr>
      <vt:lpstr>Office Theme</vt:lpstr>
      <vt:lpstr>Office Theme</vt:lpstr>
      <vt:lpstr>Office Theme</vt:lpstr>
      <vt:lpstr>Chart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Daniel Jobe</cp:lastModifiedBy>
  <cp:revision>125</cp:revision>
  <cp:lastPrinted>2009-04-21T21:40:57Z</cp:lastPrinted>
  <dcterms:created xsi:type="dcterms:W3CDTF">2011-04-20T16:54:43Z</dcterms:created>
  <dcterms:modified xsi:type="dcterms:W3CDTF">2011-06-15T19:52:47Z</dcterms:modified>
</cp:coreProperties>
</file>