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22"/>
  </p:notesMasterIdLst>
  <p:handoutMasterIdLst>
    <p:handoutMasterId r:id="rId23"/>
  </p:handoutMasterIdLst>
  <p:sldIdLst>
    <p:sldId id="305" r:id="rId3"/>
    <p:sldId id="307" r:id="rId4"/>
    <p:sldId id="290" r:id="rId5"/>
    <p:sldId id="295" r:id="rId6"/>
    <p:sldId id="291" r:id="rId7"/>
    <p:sldId id="296" r:id="rId8"/>
    <p:sldId id="294" r:id="rId9"/>
    <p:sldId id="293" r:id="rId10"/>
    <p:sldId id="292" r:id="rId11"/>
    <p:sldId id="287" r:id="rId12"/>
    <p:sldId id="298" r:id="rId13"/>
    <p:sldId id="264" r:id="rId14"/>
    <p:sldId id="299" r:id="rId15"/>
    <p:sldId id="300" r:id="rId16"/>
    <p:sldId id="304" r:id="rId17"/>
    <p:sldId id="301" r:id="rId18"/>
    <p:sldId id="302" r:id="rId19"/>
    <p:sldId id="303" r:id="rId20"/>
    <p:sldId id="275" r:id="rId21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8" autoAdjust="0"/>
    <p:restoredTop sz="94660" autoAdjust="0"/>
  </p:normalViewPr>
  <p:slideViewPr>
    <p:cSldViewPr>
      <p:cViewPr>
        <p:scale>
          <a:sx n="125" d="100"/>
          <a:sy n="125" d="100"/>
        </p:scale>
        <p:origin x="-640" y="-4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F17994-1BC6-4BB7-93F1-679A3C47D3A9}" type="doc">
      <dgm:prSet loTypeId="urn:microsoft.com/office/officeart/2005/8/layout/bProcess3" loCatId="process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F86ED4AE-A3BD-4426-8649-22C3280068E0}">
      <dgm:prSet phldrT="[Text]" custT="1"/>
      <dgm:spPr/>
      <dgm:t>
        <a:bodyPr/>
        <a:lstStyle/>
        <a:p>
          <a:r>
            <a:rPr lang="en-US" sz="1800" dirty="0" smtClean="0"/>
            <a:t>Product</a:t>
          </a:r>
          <a:endParaRPr lang="en-US" sz="1600" dirty="0"/>
        </a:p>
      </dgm:t>
    </dgm:pt>
    <dgm:pt modelId="{320DCAFE-1058-4BF7-A8ED-C5BCDEB61F80}" type="parTrans" cxnId="{2ED8EC92-DA2C-4C3A-AF99-B7AB3E31358D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E9FC936-E76D-49E3-8105-C8551CB784E6}" type="sibTrans" cxnId="{2ED8EC92-DA2C-4C3A-AF99-B7AB3E31358D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5ED2B07-E272-4992-B85E-CE7C20472175}">
      <dgm:prSet phldrT="[Text]" custT="1"/>
      <dgm:spPr/>
      <dgm:t>
        <a:bodyPr/>
        <a:lstStyle/>
        <a:p>
          <a:r>
            <a:rPr lang="en-US" sz="1800" dirty="0" smtClean="0"/>
            <a:t>Advertising</a:t>
          </a:r>
          <a:endParaRPr lang="en-US" sz="1800" dirty="0"/>
        </a:p>
      </dgm:t>
    </dgm:pt>
    <dgm:pt modelId="{69757CFC-0C27-4F45-A4C1-6E3297C01AC2}" type="parTrans" cxnId="{805BFDF8-18E9-448E-A28F-DE72A4E59A5F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D5CB7A9-D407-4D48-8368-590D7AEBEA79}" type="sibTrans" cxnId="{805BFDF8-18E9-448E-A28F-DE72A4E59A5F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A2E4BA65-4BC0-4554-A9BE-5431E7D60841}">
      <dgm:prSet phldrT="[Text]" custT="1"/>
      <dgm:spPr/>
      <dgm:t>
        <a:bodyPr/>
        <a:lstStyle/>
        <a:p>
          <a:r>
            <a:rPr lang="en-US" sz="1800" dirty="0" smtClean="0"/>
            <a:t>Google</a:t>
          </a:r>
          <a:endParaRPr lang="en-US" sz="1800" dirty="0"/>
        </a:p>
      </dgm:t>
    </dgm:pt>
    <dgm:pt modelId="{2CF700A8-E77B-4D6C-804E-44D0B0F3BEC1}" type="parTrans" cxnId="{C92D3B65-5D68-4050-AF4A-EA8AEE5FEAA7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486A20B3-15A2-452F-A9DA-6930A2CE1725}" type="sibTrans" cxnId="{C92D3B65-5D68-4050-AF4A-EA8AEE5FEAA7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8F98647-E2BD-458E-8E8A-DC284CCA3F2B}">
      <dgm:prSet phldrT="[Text]" custT="1"/>
      <dgm:spPr/>
      <dgm:t>
        <a:bodyPr/>
        <a:lstStyle/>
        <a:p>
          <a:r>
            <a:rPr lang="en-US" sz="1800" dirty="0" smtClean="0"/>
            <a:t>Click &amp; Review</a:t>
          </a:r>
          <a:endParaRPr lang="en-US" sz="2000" dirty="0"/>
        </a:p>
      </dgm:t>
    </dgm:pt>
    <dgm:pt modelId="{3DEE6D0A-A182-4713-AC64-9FA53C3DC1B1}" type="parTrans" cxnId="{72F5C2FB-D266-471A-A223-9437EA8B8B81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5261C65-F546-4ABC-B3B2-4C63D7B3BDE9}" type="sibTrans" cxnId="{72F5C2FB-D266-471A-A223-9437EA8B8B81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2A76E987-B653-40B8-9163-93C684238776}">
      <dgm:prSet phldrT="[Text]" custT="1"/>
      <dgm:spPr/>
      <dgm:t>
        <a:bodyPr/>
        <a:lstStyle/>
        <a:p>
          <a:r>
            <a:rPr lang="en-US" sz="1600" dirty="0" smtClean="0"/>
            <a:t>Average Nine Times</a:t>
          </a:r>
          <a:endParaRPr lang="en-US" sz="1600" dirty="0"/>
        </a:p>
      </dgm:t>
    </dgm:pt>
    <dgm:pt modelId="{216C5432-6C5A-4C85-B827-CE15109CD8CF}" type="parTrans" cxnId="{A4059279-8533-4238-975A-07657C163A10}">
      <dgm:prSet/>
      <dgm:spPr/>
      <dgm:t>
        <a:bodyPr/>
        <a:lstStyle/>
        <a:p>
          <a:endParaRPr lang="en-US"/>
        </a:p>
      </dgm:t>
    </dgm:pt>
    <dgm:pt modelId="{2A15903F-548A-4D81-BC3C-00F5AEE132EB}" type="sibTrans" cxnId="{A4059279-8533-4238-975A-07657C163A10}">
      <dgm:prSet/>
      <dgm:spPr/>
      <dgm:t>
        <a:bodyPr/>
        <a:lstStyle/>
        <a:p>
          <a:endParaRPr lang="en-US"/>
        </a:p>
      </dgm:t>
    </dgm:pt>
    <dgm:pt modelId="{65CC6566-2FAD-F64C-AF6D-547AEC92E352}">
      <dgm:prSet phldrT="[Text]" custT="1"/>
      <dgm:spPr/>
      <dgm:t>
        <a:bodyPr/>
        <a:lstStyle/>
        <a:p>
          <a:r>
            <a:rPr lang="en-US" sz="1600" dirty="0" smtClean="0"/>
            <a:t>Existing</a:t>
          </a:r>
          <a:endParaRPr lang="en-US" sz="1600" dirty="0"/>
        </a:p>
      </dgm:t>
    </dgm:pt>
    <dgm:pt modelId="{EC62D622-5431-5B4D-B279-4B59CA9BCFAF}" type="parTrans" cxnId="{1283E141-7BF8-D843-8248-4A2CC6C9B797}">
      <dgm:prSet/>
      <dgm:spPr/>
      <dgm:t>
        <a:bodyPr/>
        <a:lstStyle/>
        <a:p>
          <a:endParaRPr lang="en-US"/>
        </a:p>
      </dgm:t>
    </dgm:pt>
    <dgm:pt modelId="{78637F92-1569-A84A-880C-1658014C6250}" type="sibTrans" cxnId="{1283E141-7BF8-D843-8248-4A2CC6C9B797}">
      <dgm:prSet/>
      <dgm:spPr/>
      <dgm:t>
        <a:bodyPr/>
        <a:lstStyle/>
        <a:p>
          <a:endParaRPr lang="en-US"/>
        </a:p>
      </dgm:t>
    </dgm:pt>
    <dgm:pt modelId="{BD0D912E-4F15-704F-9361-F61AE54F444A}">
      <dgm:prSet phldrT="[Text]" custT="1"/>
      <dgm:spPr/>
      <dgm:t>
        <a:bodyPr/>
        <a:lstStyle/>
        <a:p>
          <a:r>
            <a:rPr lang="en-US" sz="1600" dirty="0" smtClean="0"/>
            <a:t>Digital</a:t>
          </a:r>
          <a:endParaRPr lang="en-US" sz="1600" dirty="0"/>
        </a:p>
      </dgm:t>
    </dgm:pt>
    <dgm:pt modelId="{53A99E8F-7248-5848-A726-D0A5C0A32C5B}" type="parTrans" cxnId="{2E8A892F-07BC-AD46-AEB2-5A8919C195FD}">
      <dgm:prSet/>
      <dgm:spPr/>
      <dgm:t>
        <a:bodyPr/>
        <a:lstStyle/>
        <a:p>
          <a:endParaRPr lang="en-US"/>
        </a:p>
      </dgm:t>
    </dgm:pt>
    <dgm:pt modelId="{D3F80EED-3924-F842-BD1F-D78973F80DC1}" type="sibTrans" cxnId="{2E8A892F-07BC-AD46-AEB2-5A8919C195FD}">
      <dgm:prSet/>
      <dgm:spPr/>
      <dgm:t>
        <a:bodyPr/>
        <a:lstStyle/>
        <a:p>
          <a:endParaRPr lang="en-US"/>
        </a:p>
      </dgm:t>
    </dgm:pt>
    <dgm:pt modelId="{6FBF3D49-4AD8-D54A-A4B8-4C19462E781E}">
      <dgm:prSet phldrT="[Text]" custT="1"/>
      <dgm:spPr/>
      <dgm:t>
        <a:bodyPr/>
        <a:lstStyle/>
        <a:p>
          <a:r>
            <a:rPr lang="en-US" sz="1800" dirty="0" smtClean="0"/>
            <a:t>Purchase</a:t>
          </a:r>
        </a:p>
      </dgm:t>
    </dgm:pt>
    <dgm:pt modelId="{67739A21-019F-3141-BE71-EB10BFB2B7DE}" type="parTrans" cxnId="{88397251-E3B5-CC4D-85B9-2A5F8D66B7D7}">
      <dgm:prSet/>
      <dgm:spPr/>
      <dgm:t>
        <a:bodyPr/>
        <a:lstStyle/>
        <a:p>
          <a:endParaRPr lang="en-US"/>
        </a:p>
      </dgm:t>
    </dgm:pt>
    <dgm:pt modelId="{9D83171A-85A4-234E-8C30-526528E103B1}" type="sibTrans" cxnId="{88397251-E3B5-CC4D-85B9-2A5F8D66B7D7}">
      <dgm:prSet/>
      <dgm:spPr/>
      <dgm:t>
        <a:bodyPr/>
        <a:lstStyle/>
        <a:p>
          <a:endParaRPr lang="en-US"/>
        </a:p>
      </dgm:t>
    </dgm:pt>
    <dgm:pt modelId="{6401AC6A-69C0-A549-9474-2EAC9FD63C26}">
      <dgm:prSet phldrT="[Text]" custT="1"/>
      <dgm:spPr/>
      <dgm:t>
        <a:bodyPr/>
        <a:lstStyle/>
        <a:p>
          <a:r>
            <a:rPr lang="en-US" sz="1600" dirty="0" smtClean="0"/>
            <a:t>Traditional</a:t>
          </a:r>
          <a:endParaRPr lang="en-US" sz="1600" dirty="0"/>
        </a:p>
      </dgm:t>
    </dgm:pt>
    <dgm:pt modelId="{7693752E-9103-9D43-80FC-E5CF0F105D2B}" type="parTrans" cxnId="{C3B3CA49-4EBC-FF44-9852-54029CA9CEFF}">
      <dgm:prSet/>
      <dgm:spPr/>
      <dgm:t>
        <a:bodyPr/>
        <a:lstStyle/>
        <a:p>
          <a:endParaRPr lang="en-US"/>
        </a:p>
      </dgm:t>
    </dgm:pt>
    <dgm:pt modelId="{A4484659-1BDE-F646-AD67-0C672F32C8FB}" type="sibTrans" cxnId="{C3B3CA49-4EBC-FF44-9852-54029CA9CEFF}">
      <dgm:prSet/>
      <dgm:spPr/>
      <dgm:t>
        <a:bodyPr/>
        <a:lstStyle/>
        <a:p>
          <a:endParaRPr lang="en-US"/>
        </a:p>
      </dgm:t>
    </dgm:pt>
    <dgm:pt modelId="{D3F9853A-78F3-1C48-A75B-BDC61D53BA12}">
      <dgm:prSet phldrT="[Text]" custT="1"/>
      <dgm:spPr/>
      <dgm:t>
        <a:bodyPr/>
        <a:lstStyle/>
        <a:p>
          <a:r>
            <a:rPr lang="en-US" sz="1600" dirty="0" smtClean="0"/>
            <a:t>Online</a:t>
          </a:r>
          <a:endParaRPr lang="en-US" sz="1600" dirty="0"/>
        </a:p>
      </dgm:t>
    </dgm:pt>
    <dgm:pt modelId="{9D612E69-FAC9-224C-85F3-8E3DA4CD62D7}" type="parTrans" cxnId="{D48ED797-E588-2E46-88D4-309958D3B010}">
      <dgm:prSet/>
      <dgm:spPr/>
      <dgm:t>
        <a:bodyPr/>
        <a:lstStyle/>
        <a:p>
          <a:endParaRPr lang="en-US"/>
        </a:p>
      </dgm:t>
    </dgm:pt>
    <dgm:pt modelId="{804060AE-98C0-DD4F-8B49-C86CC793E07F}" type="sibTrans" cxnId="{D48ED797-E588-2E46-88D4-309958D3B010}">
      <dgm:prSet/>
      <dgm:spPr/>
      <dgm:t>
        <a:bodyPr/>
        <a:lstStyle/>
        <a:p>
          <a:endParaRPr lang="en-US"/>
        </a:p>
      </dgm:t>
    </dgm:pt>
    <dgm:pt modelId="{C823134B-6DF1-4B06-8168-15C986B9C8B2}">
      <dgm:prSet phldrT="[Text]" custT="1"/>
      <dgm:spPr/>
      <dgm:t>
        <a:bodyPr/>
        <a:lstStyle/>
        <a:p>
          <a:r>
            <a:rPr lang="en-US" sz="1600" dirty="0" smtClean="0"/>
            <a:t>New</a:t>
          </a:r>
          <a:endParaRPr lang="en-US" sz="1600" dirty="0"/>
        </a:p>
      </dgm:t>
    </dgm:pt>
    <dgm:pt modelId="{CE1DE0AA-CFEA-4023-95BE-81E8AED12FFA}" type="sibTrans" cxnId="{25CAE7C0-94AD-47E5-B967-0D31E92D1E8F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37C20368-516A-4743-ACCD-D97635019A33}" type="parTrans" cxnId="{25CAE7C0-94AD-47E5-B967-0D31E92D1E8F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2091883-2F2F-F04A-BB26-0F38F8AB495E}">
      <dgm:prSet phldrT="[Text]" custT="1"/>
      <dgm:spPr/>
      <dgm:t>
        <a:bodyPr/>
        <a:lstStyle/>
        <a:p>
          <a:r>
            <a:rPr lang="en-US" sz="1600" dirty="0" smtClean="0"/>
            <a:t>Organic</a:t>
          </a:r>
          <a:endParaRPr lang="en-US" sz="1600" dirty="0"/>
        </a:p>
      </dgm:t>
    </dgm:pt>
    <dgm:pt modelId="{8A120AC0-5815-F641-A19F-C52999221F25}" type="sibTrans" cxnId="{BD2F9225-CB73-6342-864C-ECB0A83E8CA4}">
      <dgm:prSet/>
      <dgm:spPr/>
      <dgm:t>
        <a:bodyPr/>
        <a:lstStyle/>
        <a:p>
          <a:endParaRPr lang="en-US"/>
        </a:p>
      </dgm:t>
    </dgm:pt>
    <dgm:pt modelId="{26868BB2-29A8-644F-9040-3DBF75A14F0C}" type="parTrans" cxnId="{BD2F9225-CB73-6342-864C-ECB0A83E8CA4}">
      <dgm:prSet/>
      <dgm:spPr/>
      <dgm:t>
        <a:bodyPr/>
        <a:lstStyle/>
        <a:p>
          <a:endParaRPr lang="en-US"/>
        </a:p>
      </dgm:t>
    </dgm:pt>
    <dgm:pt modelId="{3D3A450D-2BD6-1445-9D3C-A0CBDA9A50B6}">
      <dgm:prSet phldrT="[Text]" custT="1"/>
      <dgm:spPr/>
      <dgm:t>
        <a:bodyPr/>
        <a:lstStyle/>
        <a:p>
          <a:r>
            <a:rPr lang="en-US" sz="1600" dirty="0" smtClean="0"/>
            <a:t>Paid</a:t>
          </a:r>
          <a:endParaRPr lang="en-US" sz="1600" dirty="0"/>
        </a:p>
      </dgm:t>
    </dgm:pt>
    <dgm:pt modelId="{D017B8C9-B51D-7145-BE8B-418DDA500294}" type="parTrans" cxnId="{1B3A3AEA-C96C-194B-B845-38E2A4295398}">
      <dgm:prSet/>
      <dgm:spPr/>
      <dgm:t>
        <a:bodyPr/>
        <a:lstStyle/>
        <a:p>
          <a:endParaRPr lang="en-US"/>
        </a:p>
      </dgm:t>
    </dgm:pt>
    <dgm:pt modelId="{16E863CE-6589-A547-BAC4-F7F9FDE6E70E}" type="sibTrans" cxnId="{1B3A3AEA-C96C-194B-B845-38E2A4295398}">
      <dgm:prSet/>
      <dgm:spPr/>
      <dgm:t>
        <a:bodyPr/>
        <a:lstStyle/>
        <a:p>
          <a:endParaRPr lang="en-US"/>
        </a:p>
      </dgm:t>
    </dgm:pt>
    <dgm:pt modelId="{63053DB6-6B10-AB40-A0BA-432F8A2C5DA0}">
      <dgm:prSet custT="1"/>
      <dgm:spPr/>
      <dgm:t>
        <a:bodyPr/>
        <a:lstStyle/>
        <a:p>
          <a:r>
            <a:rPr lang="en-US" sz="1800" dirty="0" smtClean="0"/>
            <a:t>Visit Store</a:t>
          </a:r>
          <a:endParaRPr lang="en-US" sz="1800" dirty="0"/>
        </a:p>
      </dgm:t>
    </dgm:pt>
    <dgm:pt modelId="{8FFBF6F1-4085-2740-BD25-F7D5640DB2AC}" type="parTrans" cxnId="{B73CB3F6-E199-894B-8143-2A39FA8B4CA2}">
      <dgm:prSet/>
      <dgm:spPr/>
      <dgm:t>
        <a:bodyPr/>
        <a:lstStyle/>
        <a:p>
          <a:endParaRPr lang="en-US"/>
        </a:p>
      </dgm:t>
    </dgm:pt>
    <dgm:pt modelId="{295F1619-0363-A649-A56F-83276BF6AD54}" type="sibTrans" cxnId="{B73CB3F6-E199-894B-8143-2A39FA8B4CA2}">
      <dgm:prSet/>
      <dgm:spPr/>
      <dgm:t>
        <a:bodyPr/>
        <a:lstStyle/>
        <a:p>
          <a:endParaRPr lang="en-US"/>
        </a:p>
      </dgm:t>
    </dgm:pt>
    <dgm:pt modelId="{1CFBDC61-E94F-794B-982B-9B2C813B7C58}">
      <dgm:prSet custT="1"/>
      <dgm:spPr/>
      <dgm:t>
        <a:bodyPr/>
        <a:lstStyle/>
        <a:p>
          <a:r>
            <a:rPr lang="en-US" sz="1600" dirty="0" smtClean="0"/>
            <a:t>Touch</a:t>
          </a:r>
          <a:endParaRPr lang="en-US" sz="1600" dirty="0"/>
        </a:p>
      </dgm:t>
    </dgm:pt>
    <dgm:pt modelId="{653DAD28-9887-8042-86F3-E0202D04DFE6}" type="parTrans" cxnId="{35E2044E-FE46-3D48-8266-20C9820D1A91}">
      <dgm:prSet/>
      <dgm:spPr/>
      <dgm:t>
        <a:bodyPr/>
        <a:lstStyle/>
        <a:p>
          <a:endParaRPr lang="en-US"/>
        </a:p>
      </dgm:t>
    </dgm:pt>
    <dgm:pt modelId="{883B5407-6712-6448-8941-092A7756C68B}" type="sibTrans" cxnId="{35E2044E-FE46-3D48-8266-20C9820D1A91}">
      <dgm:prSet/>
      <dgm:spPr/>
      <dgm:t>
        <a:bodyPr/>
        <a:lstStyle/>
        <a:p>
          <a:endParaRPr lang="en-US"/>
        </a:p>
      </dgm:t>
    </dgm:pt>
    <dgm:pt modelId="{FFE9180C-CC9B-4935-BC5B-F2F27DAB2771}">
      <dgm:prSet phldrT="[Text]" custT="1"/>
      <dgm:spPr/>
      <dgm:t>
        <a:bodyPr/>
        <a:lstStyle/>
        <a:p>
          <a:r>
            <a:rPr lang="en-US" sz="1600" dirty="0" smtClean="0"/>
            <a:t>Traditional</a:t>
          </a:r>
          <a:endParaRPr lang="en-US" sz="1600" dirty="0"/>
        </a:p>
      </dgm:t>
    </dgm:pt>
    <dgm:pt modelId="{06AA5287-2773-4F82-B263-3CCE1A0C98F5}" type="sibTrans" cxnId="{5335BA56-CA7A-4E99-AA76-7A649FE30A07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EA3B4A2-C116-47EA-A015-5E61BD7FFB37}" type="parTrans" cxnId="{5335BA56-CA7A-4E99-AA76-7A649FE30A07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DEB1B18E-63DA-7F4A-B250-65010F216397}">
      <dgm:prSet custT="1"/>
      <dgm:spPr/>
      <dgm:t>
        <a:bodyPr/>
        <a:lstStyle/>
        <a:p>
          <a:r>
            <a:rPr lang="en-US" sz="1600" dirty="0" smtClean="0"/>
            <a:t>Question</a:t>
          </a:r>
          <a:endParaRPr lang="en-US" sz="1600" dirty="0"/>
        </a:p>
      </dgm:t>
    </dgm:pt>
    <dgm:pt modelId="{54D94654-C877-F249-9E64-E3699C99F1BB}" type="parTrans" cxnId="{5A6D8ACC-E7CC-5C43-94BB-80AAC2A0612B}">
      <dgm:prSet/>
      <dgm:spPr/>
      <dgm:t>
        <a:bodyPr/>
        <a:lstStyle/>
        <a:p>
          <a:endParaRPr lang="en-US"/>
        </a:p>
      </dgm:t>
    </dgm:pt>
    <dgm:pt modelId="{1CFFA7F5-4559-DC44-A633-9A222F8F45AB}" type="sibTrans" cxnId="{5A6D8ACC-E7CC-5C43-94BB-80AAC2A0612B}">
      <dgm:prSet/>
      <dgm:spPr/>
      <dgm:t>
        <a:bodyPr/>
        <a:lstStyle/>
        <a:p>
          <a:endParaRPr lang="en-US"/>
        </a:p>
      </dgm:t>
    </dgm:pt>
    <dgm:pt modelId="{3EC6B45A-200F-4DA7-8F73-E08AC239F78D}" type="pres">
      <dgm:prSet presAssocID="{8FF17994-1BC6-4BB7-93F1-679A3C47D3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AE9C31-C790-4D46-B307-7E6826CE7270}" type="pres">
      <dgm:prSet presAssocID="{F86ED4AE-A3BD-4426-8649-22C3280068E0}" presName="node" presStyleLbl="node1" presStyleIdx="0" presStyleCnt="6" custScaleX="89794" custScaleY="101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5FF37-E3A9-49E4-8AD8-6A1B8C7FA472}" type="pres">
      <dgm:prSet presAssocID="{5E9FC936-E76D-49E3-8105-C8551CB784E6}" presName="sibTrans" presStyleLbl="sibTrans1D1" presStyleIdx="0" presStyleCnt="5"/>
      <dgm:spPr/>
      <dgm:t>
        <a:bodyPr/>
        <a:lstStyle/>
        <a:p>
          <a:endParaRPr lang="en-US"/>
        </a:p>
      </dgm:t>
    </dgm:pt>
    <dgm:pt modelId="{816CBD7E-0629-4363-A3B9-186A030E2C96}" type="pres">
      <dgm:prSet presAssocID="{5E9FC936-E76D-49E3-8105-C8551CB784E6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06216B5E-3C8F-43E4-98E0-AF3D5849BFCD}" type="pres">
      <dgm:prSet presAssocID="{95ED2B07-E272-4992-B85E-CE7C20472175}" presName="node" presStyleLbl="node1" presStyleIdx="1" presStyleCnt="6" custScaleX="89794" custScaleY="101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6D2C5-C0AC-4533-964D-EC4E33184483}" type="pres">
      <dgm:prSet presAssocID="{DD5CB7A9-D407-4D48-8368-590D7AEBEA79}" presName="sibTrans" presStyleLbl="sibTrans1D1" presStyleIdx="1" presStyleCnt="5"/>
      <dgm:spPr/>
      <dgm:t>
        <a:bodyPr/>
        <a:lstStyle/>
        <a:p>
          <a:endParaRPr lang="en-US"/>
        </a:p>
      </dgm:t>
    </dgm:pt>
    <dgm:pt modelId="{5B97B909-F6FF-43B9-8DFD-027A1A206AE8}" type="pres">
      <dgm:prSet presAssocID="{DD5CB7A9-D407-4D48-8368-590D7AEBEA79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BB4E41DE-E8FE-4912-BAD1-A76B05B44B4A}" type="pres">
      <dgm:prSet presAssocID="{A2E4BA65-4BC0-4554-A9BE-5431E7D60841}" presName="node" presStyleLbl="node1" presStyleIdx="2" presStyleCnt="6" custScaleX="91087" custScaleY="104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96161-D210-46C3-A995-85A1E5891BEE}" type="pres">
      <dgm:prSet presAssocID="{486A20B3-15A2-452F-A9DA-6930A2CE1725}" presName="sibTrans" presStyleLbl="sibTrans1D1" presStyleIdx="2" presStyleCnt="5"/>
      <dgm:spPr/>
      <dgm:t>
        <a:bodyPr/>
        <a:lstStyle/>
        <a:p>
          <a:endParaRPr lang="en-US"/>
        </a:p>
      </dgm:t>
    </dgm:pt>
    <dgm:pt modelId="{6922EADA-F89B-4E70-B177-87E7F2348997}" type="pres">
      <dgm:prSet presAssocID="{486A20B3-15A2-452F-A9DA-6930A2CE1725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30FE8FF4-A7CA-4C0E-B601-6CA46E9491ED}" type="pres">
      <dgm:prSet presAssocID="{88F98647-E2BD-458E-8E8A-DC284CCA3F2B}" presName="node" presStyleLbl="node1" presStyleIdx="3" presStyleCnt="6" custScaleX="92268" custScaleY="1014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0FDF3-C6B2-8246-BBBC-52B995144C34}" type="pres">
      <dgm:prSet presAssocID="{65261C65-F546-4ABC-B3B2-4C63D7B3BDE9}" presName="sibTrans" presStyleLbl="sibTrans1D1" presStyleIdx="3" presStyleCnt="5"/>
      <dgm:spPr/>
      <dgm:t>
        <a:bodyPr/>
        <a:lstStyle/>
        <a:p>
          <a:endParaRPr lang="en-US"/>
        </a:p>
      </dgm:t>
    </dgm:pt>
    <dgm:pt modelId="{0D517C0E-A6EE-1544-850A-788039B3BB82}" type="pres">
      <dgm:prSet presAssocID="{65261C65-F546-4ABC-B3B2-4C63D7B3BDE9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A6D0421F-D51E-1443-83FD-92990A6DF6B0}" type="pres">
      <dgm:prSet presAssocID="{63053DB6-6B10-AB40-A0BA-432F8A2C5DA0}" presName="node" presStyleLbl="node1" presStyleIdx="4" presStyleCnt="6" custScaleX="86139" custScaleY="104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F90AB8-F769-1F40-A630-C6D11949CDE5}" type="pres">
      <dgm:prSet presAssocID="{295F1619-0363-A649-A56F-83276BF6AD54}" presName="sibTrans" presStyleLbl="sibTrans1D1" presStyleIdx="4" presStyleCnt="5"/>
      <dgm:spPr/>
      <dgm:t>
        <a:bodyPr/>
        <a:lstStyle/>
        <a:p>
          <a:endParaRPr lang="en-US"/>
        </a:p>
      </dgm:t>
    </dgm:pt>
    <dgm:pt modelId="{4C20A98E-037F-3F42-8343-7024FA6C33C9}" type="pres">
      <dgm:prSet presAssocID="{295F1619-0363-A649-A56F-83276BF6AD54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C9338C75-73B4-9444-893F-8603CDF8F0C4}" type="pres">
      <dgm:prSet presAssocID="{6FBF3D49-4AD8-D54A-A4B8-4C19462E781E}" presName="node" presStyleLbl="node1" presStyleIdx="5" presStyleCnt="6" custScaleX="91970" custScaleY="101669" custLinFactNeighborX="435" custLinFactNeighborY="1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73FBC-352B-3F41-9449-2A044685C65D}" type="presOf" srcId="{5E9FC936-E76D-49E3-8105-C8551CB784E6}" destId="{3245FF37-E3A9-49E4-8AD8-6A1B8C7FA472}" srcOrd="0" destOrd="0" presId="urn:microsoft.com/office/officeart/2005/8/layout/bProcess3"/>
    <dgm:cxn modelId="{5A6D8ACC-E7CC-5C43-94BB-80AAC2A0612B}" srcId="{63053DB6-6B10-AB40-A0BA-432F8A2C5DA0}" destId="{DEB1B18E-63DA-7F4A-B250-65010F216397}" srcOrd="1" destOrd="0" parTransId="{54D94654-C877-F249-9E64-E3699C99F1BB}" sibTransId="{1CFFA7F5-4559-DC44-A633-9A222F8F45AB}"/>
    <dgm:cxn modelId="{EF788D0C-191D-6042-B6E6-9F01DDC1E4C8}" type="presOf" srcId="{63053DB6-6B10-AB40-A0BA-432F8A2C5DA0}" destId="{A6D0421F-D51E-1443-83FD-92990A6DF6B0}" srcOrd="0" destOrd="0" presId="urn:microsoft.com/office/officeart/2005/8/layout/bProcess3"/>
    <dgm:cxn modelId="{9AA23AF0-3075-A441-A924-184986345868}" type="presOf" srcId="{65CC6566-2FAD-F64C-AF6D-547AEC92E352}" destId="{1DAE9C31-C790-4D46-B307-7E6826CE7270}" srcOrd="0" destOrd="2" presId="urn:microsoft.com/office/officeart/2005/8/layout/bProcess3"/>
    <dgm:cxn modelId="{F0CB7195-821B-534C-8301-4F2A53D1182D}" type="presOf" srcId="{88F98647-E2BD-458E-8E8A-DC284CCA3F2B}" destId="{30FE8FF4-A7CA-4C0E-B601-6CA46E9491ED}" srcOrd="0" destOrd="0" presId="urn:microsoft.com/office/officeart/2005/8/layout/bProcess3"/>
    <dgm:cxn modelId="{02893A65-C480-D84C-B83C-03A6BD05B459}" type="presOf" srcId="{95ED2B07-E272-4992-B85E-CE7C20472175}" destId="{06216B5E-3C8F-43E4-98E0-AF3D5849BFCD}" srcOrd="0" destOrd="0" presId="urn:microsoft.com/office/officeart/2005/8/layout/bProcess3"/>
    <dgm:cxn modelId="{88397251-E3B5-CC4D-85B9-2A5F8D66B7D7}" srcId="{8FF17994-1BC6-4BB7-93F1-679A3C47D3A9}" destId="{6FBF3D49-4AD8-D54A-A4B8-4C19462E781E}" srcOrd="5" destOrd="0" parTransId="{67739A21-019F-3141-BE71-EB10BFB2B7DE}" sibTransId="{9D83171A-85A4-234E-8C30-526528E103B1}"/>
    <dgm:cxn modelId="{C3B3CA49-4EBC-FF44-9852-54029CA9CEFF}" srcId="{6FBF3D49-4AD8-D54A-A4B8-4C19462E781E}" destId="{6401AC6A-69C0-A549-9474-2EAC9FD63C26}" srcOrd="0" destOrd="0" parTransId="{7693752E-9103-9D43-80FC-E5CF0F105D2B}" sibTransId="{A4484659-1BDE-F646-AD67-0C672F32C8FB}"/>
    <dgm:cxn modelId="{A467A778-8807-6D4D-8782-0E3B5E822AE3}" type="presOf" srcId="{295F1619-0363-A649-A56F-83276BF6AD54}" destId="{4C20A98E-037F-3F42-8343-7024FA6C33C9}" srcOrd="1" destOrd="0" presId="urn:microsoft.com/office/officeart/2005/8/layout/bProcess3"/>
    <dgm:cxn modelId="{2E8A892F-07BC-AD46-AEB2-5A8919C195FD}" srcId="{95ED2B07-E272-4992-B85E-CE7C20472175}" destId="{BD0D912E-4F15-704F-9361-F61AE54F444A}" srcOrd="1" destOrd="0" parTransId="{53A99E8F-7248-5848-A726-D0A5C0A32C5B}" sibTransId="{D3F80EED-3924-F842-BD1F-D78973F80DC1}"/>
    <dgm:cxn modelId="{BD2F9225-CB73-6342-864C-ECB0A83E8CA4}" srcId="{88F98647-E2BD-458E-8E8A-DC284CCA3F2B}" destId="{C2091883-2F2F-F04A-BB26-0F38F8AB495E}" srcOrd="0" destOrd="0" parTransId="{26868BB2-29A8-644F-9040-3DBF75A14F0C}" sibTransId="{8A120AC0-5815-F641-A19F-C52999221F25}"/>
    <dgm:cxn modelId="{1B3A3AEA-C96C-194B-B845-38E2A4295398}" srcId="{88F98647-E2BD-458E-8E8A-DC284CCA3F2B}" destId="{3D3A450D-2BD6-1445-9D3C-A0CBDA9A50B6}" srcOrd="1" destOrd="0" parTransId="{D017B8C9-B51D-7145-BE8B-418DDA500294}" sibTransId="{16E863CE-6589-A547-BAC4-F7F9FDE6E70E}"/>
    <dgm:cxn modelId="{A4059279-8533-4238-975A-07657C163A10}" srcId="{A2E4BA65-4BC0-4554-A9BE-5431E7D60841}" destId="{2A76E987-B653-40B8-9163-93C684238776}" srcOrd="0" destOrd="0" parTransId="{216C5432-6C5A-4C85-B827-CE15109CD8CF}" sibTransId="{2A15903F-548A-4D81-BC3C-00F5AEE132EB}"/>
    <dgm:cxn modelId="{B53A9300-AA21-9F43-829D-398371FCB8A8}" type="presOf" srcId="{3D3A450D-2BD6-1445-9D3C-A0CBDA9A50B6}" destId="{30FE8FF4-A7CA-4C0E-B601-6CA46E9491ED}" srcOrd="0" destOrd="2" presId="urn:microsoft.com/office/officeart/2005/8/layout/bProcess3"/>
    <dgm:cxn modelId="{97E490CC-B5F0-3B40-AF79-B16F26A35F51}" type="presOf" srcId="{FFE9180C-CC9B-4935-BC5B-F2F27DAB2771}" destId="{06216B5E-3C8F-43E4-98E0-AF3D5849BFCD}" srcOrd="0" destOrd="1" presId="urn:microsoft.com/office/officeart/2005/8/layout/bProcess3"/>
    <dgm:cxn modelId="{15A13E0D-C65B-E343-930C-CE767CD2FFC3}" type="presOf" srcId="{DEB1B18E-63DA-7F4A-B250-65010F216397}" destId="{A6D0421F-D51E-1443-83FD-92990A6DF6B0}" srcOrd="0" destOrd="2" presId="urn:microsoft.com/office/officeart/2005/8/layout/bProcess3"/>
    <dgm:cxn modelId="{1A70B228-98CC-DB47-AB3B-1F5335144B9B}" type="presOf" srcId="{F86ED4AE-A3BD-4426-8649-22C3280068E0}" destId="{1DAE9C31-C790-4D46-B307-7E6826CE7270}" srcOrd="0" destOrd="0" presId="urn:microsoft.com/office/officeart/2005/8/layout/bProcess3"/>
    <dgm:cxn modelId="{F31FEFA7-AED5-BB48-A047-AA60C9BB472F}" type="presOf" srcId="{D3F9853A-78F3-1C48-A75B-BDC61D53BA12}" destId="{C9338C75-73B4-9444-893F-8603CDF8F0C4}" srcOrd="0" destOrd="2" presId="urn:microsoft.com/office/officeart/2005/8/layout/bProcess3"/>
    <dgm:cxn modelId="{7E5656D7-8EC4-144C-B050-7147B472D86B}" type="presOf" srcId="{6401AC6A-69C0-A549-9474-2EAC9FD63C26}" destId="{C9338C75-73B4-9444-893F-8603CDF8F0C4}" srcOrd="0" destOrd="1" presId="urn:microsoft.com/office/officeart/2005/8/layout/bProcess3"/>
    <dgm:cxn modelId="{86F932B3-001B-C04A-96E6-0391AD164B4F}" type="presOf" srcId="{486A20B3-15A2-452F-A9DA-6930A2CE1725}" destId="{6922EADA-F89B-4E70-B177-87E7F2348997}" srcOrd="1" destOrd="0" presId="urn:microsoft.com/office/officeart/2005/8/layout/bProcess3"/>
    <dgm:cxn modelId="{72F5C2FB-D266-471A-A223-9437EA8B8B81}" srcId="{8FF17994-1BC6-4BB7-93F1-679A3C47D3A9}" destId="{88F98647-E2BD-458E-8E8A-DC284CCA3F2B}" srcOrd="3" destOrd="0" parTransId="{3DEE6D0A-A182-4713-AC64-9FA53C3DC1B1}" sibTransId="{65261C65-F546-4ABC-B3B2-4C63D7B3BDE9}"/>
    <dgm:cxn modelId="{805BFDF8-18E9-448E-A28F-DE72A4E59A5F}" srcId="{8FF17994-1BC6-4BB7-93F1-679A3C47D3A9}" destId="{95ED2B07-E272-4992-B85E-CE7C20472175}" srcOrd="1" destOrd="0" parTransId="{69757CFC-0C27-4F45-A4C1-6E3297C01AC2}" sibTransId="{DD5CB7A9-D407-4D48-8368-590D7AEBEA79}"/>
    <dgm:cxn modelId="{2EFEEA1F-8961-424E-965B-AD2BDCE3CE99}" type="presOf" srcId="{486A20B3-15A2-452F-A9DA-6930A2CE1725}" destId="{45B96161-D210-46C3-A995-85A1E5891BEE}" srcOrd="0" destOrd="0" presId="urn:microsoft.com/office/officeart/2005/8/layout/bProcess3"/>
    <dgm:cxn modelId="{EBE64860-D19C-6B4D-89EA-B4E27444065A}" type="presOf" srcId="{DD5CB7A9-D407-4D48-8368-590D7AEBEA79}" destId="{5B97B909-F6FF-43B9-8DFD-027A1A206AE8}" srcOrd="1" destOrd="0" presId="urn:microsoft.com/office/officeart/2005/8/layout/bProcess3"/>
    <dgm:cxn modelId="{F64206D7-BA17-C944-B6CC-FF0254BF8212}" type="presOf" srcId="{1CFBDC61-E94F-794B-982B-9B2C813B7C58}" destId="{A6D0421F-D51E-1443-83FD-92990A6DF6B0}" srcOrd="0" destOrd="1" presId="urn:microsoft.com/office/officeart/2005/8/layout/bProcess3"/>
    <dgm:cxn modelId="{AB3C6D26-991B-2144-A4B9-A53875F06599}" type="presOf" srcId="{295F1619-0363-A649-A56F-83276BF6AD54}" destId="{BEF90AB8-F769-1F40-A630-C6D11949CDE5}" srcOrd="0" destOrd="0" presId="urn:microsoft.com/office/officeart/2005/8/layout/bProcess3"/>
    <dgm:cxn modelId="{C92D3B65-5D68-4050-AF4A-EA8AEE5FEAA7}" srcId="{8FF17994-1BC6-4BB7-93F1-679A3C47D3A9}" destId="{A2E4BA65-4BC0-4554-A9BE-5431E7D60841}" srcOrd="2" destOrd="0" parTransId="{2CF700A8-E77B-4D6C-804E-44D0B0F3BEC1}" sibTransId="{486A20B3-15A2-452F-A9DA-6930A2CE1725}"/>
    <dgm:cxn modelId="{D94C0A3A-C82C-A945-8021-6EBC299F4C83}" type="presOf" srcId="{C2091883-2F2F-F04A-BB26-0F38F8AB495E}" destId="{30FE8FF4-A7CA-4C0E-B601-6CA46E9491ED}" srcOrd="0" destOrd="1" presId="urn:microsoft.com/office/officeart/2005/8/layout/bProcess3"/>
    <dgm:cxn modelId="{242C7CC1-B9E8-6942-95DA-C779ED5B3251}" type="presOf" srcId="{DD5CB7A9-D407-4D48-8368-590D7AEBEA79}" destId="{AD36D2C5-C0AC-4533-964D-EC4E33184483}" srcOrd="0" destOrd="0" presId="urn:microsoft.com/office/officeart/2005/8/layout/bProcess3"/>
    <dgm:cxn modelId="{5335BA56-CA7A-4E99-AA76-7A649FE30A07}" srcId="{95ED2B07-E272-4992-B85E-CE7C20472175}" destId="{FFE9180C-CC9B-4935-BC5B-F2F27DAB2771}" srcOrd="0" destOrd="0" parTransId="{DEA3B4A2-C116-47EA-A015-5E61BD7FFB37}" sibTransId="{06AA5287-2773-4F82-B263-3CCE1A0C98F5}"/>
    <dgm:cxn modelId="{84CCD5B6-85BE-D442-AB0C-70B5DE2F89FA}" type="presOf" srcId="{2A76E987-B653-40B8-9163-93C684238776}" destId="{BB4E41DE-E8FE-4912-BAD1-A76B05B44B4A}" srcOrd="0" destOrd="1" presId="urn:microsoft.com/office/officeart/2005/8/layout/bProcess3"/>
    <dgm:cxn modelId="{9531E5BD-FBFE-5C4F-ABEA-12CC7BEE3B32}" type="presOf" srcId="{65261C65-F546-4ABC-B3B2-4C63D7B3BDE9}" destId="{0D517C0E-A6EE-1544-850A-788039B3BB82}" srcOrd="1" destOrd="0" presId="urn:microsoft.com/office/officeart/2005/8/layout/bProcess3"/>
    <dgm:cxn modelId="{05C6F4B5-8EA1-E340-896D-77EA2397DACD}" type="presOf" srcId="{6FBF3D49-4AD8-D54A-A4B8-4C19462E781E}" destId="{C9338C75-73B4-9444-893F-8603CDF8F0C4}" srcOrd="0" destOrd="0" presId="urn:microsoft.com/office/officeart/2005/8/layout/bProcess3"/>
    <dgm:cxn modelId="{B9BFE717-2C7C-064C-9E3B-3B1EB234104A}" type="presOf" srcId="{65261C65-F546-4ABC-B3B2-4C63D7B3BDE9}" destId="{6390FDF3-C6B2-8246-BBBC-52B995144C34}" srcOrd="0" destOrd="0" presId="urn:microsoft.com/office/officeart/2005/8/layout/bProcess3"/>
    <dgm:cxn modelId="{12C947C9-B015-2242-AE02-4FEACCACA568}" type="presOf" srcId="{8FF17994-1BC6-4BB7-93F1-679A3C47D3A9}" destId="{3EC6B45A-200F-4DA7-8F73-E08AC239F78D}" srcOrd="0" destOrd="0" presId="urn:microsoft.com/office/officeart/2005/8/layout/bProcess3"/>
    <dgm:cxn modelId="{ACEE12FF-5406-D845-AA75-A4AE565F636E}" type="presOf" srcId="{5E9FC936-E76D-49E3-8105-C8551CB784E6}" destId="{816CBD7E-0629-4363-A3B9-186A030E2C96}" srcOrd="1" destOrd="0" presId="urn:microsoft.com/office/officeart/2005/8/layout/bProcess3"/>
    <dgm:cxn modelId="{25CAE7C0-94AD-47E5-B967-0D31E92D1E8F}" srcId="{F86ED4AE-A3BD-4426-8649-22C3280068E0}" destId="{C823134B-6DF1-4B06-8168-15C986B9C8B2}" srcOrd="0" destOrd="0" parTransId="{37C20368-516A-4743-ACCD-D97635019A33}" sibTransId="{CE1DE0AA-CFEA-4023-95BE-81E8AED12FFA}"/>
    <dgm:cxn modelId="{2ED8EC92-DA2C-4C3A-AF99-B7AB3E31358D}" srcId="{8FF17994-1BC6-4BB7-93F1-679A3C47D3A9}" destId="{F86ED4AE-A3BD-4426-8649-22C3280068E0}" srcOrd="0" destOrd="0" parTransId="{320DCAFE-1058-4BF7-A8ED-C5BCDEB61F80}" sibTransId="{5E9FC936-E76D-49E3-8105-C8551CB784E6}"/>
    <dgm:cxn modelId="{10B58800-BB31-7940-B669-7431EE701E35}" type="presOf" srcId="{A2E4BA65-4BC0-4554-A9BE-5431E7D60841}" destId="{BB4E41DE-E8FE-4912-BAD1-A76B05B44B4A}" srcOrd="0" destOrd="0" presId="urn:microsoft.com/office/officeart/2005/8/layout/bProcess3"/>
    <dgm:cxn modelId="{35E2044E-FE46-3D48-8266-20C9820D1A91}" srcId="{63053DB6-6B10-AB40-A0BA-432F8A2C5DA0}" destId="{1CFBDC61-E94F-794B-982B-9B2C813B7C58}" srcOrd="0" destOrd="0" parTransId="{653DAD28-9887-8042-86F3-E0202D04DFE6}" sibTransId="{883B5407-6712-6448-8941-092A7756C68B}"/>
    <dgm:cxn modelId="{0B173DF4-95C6-E748-84D1-AA787D921F0C}" type="presOf" srcId="{BD0D912E-4F15-704F-9361-F61AE54F444A}" destId="{06216B5E-3C8F-43E4-98E0-AF3D5849BFCD}" srcOrd="0" destOrd="2" presId="urn:microsoft.com/office/officeart/2005/8/layout/bProcess3"/>
    <dgm:cxn modelId="{DD9BA6AB-3BEB-DC4D-B744-F9B90CA7080D}" type="presOf" srcId="{C823134B-6DF1-4B06-8168-15C986B9C8B2}" destId="{1DAE9C31-C790-4D46-B307-7E6826CE7270}" srcOrd="0" destOrd="1" presId="urn:microsoft.com/office/officeart/2005/8/layout/bProcess3"/>
    <dgm:cxn modelId="{B73CB3F6-E199-894B-8143-2A39FA8B4CA2}" srcId="{8FF17994-1BC6-4BB7-93F1-679A3C47D3A9}" destId="{63053DB6-6B10-AB40-A0BA-432F8A2C5DA0}" srcOrd="4" destOrd="0" parTransId="{8FFBF6F1-4085-2740-BD25-F7D5640DB2AC}" sibTransId="{295F1619-0363-A649-A56F-83276BF6AD54}"/>
    <dgm:cxn modelId="{1283E141-7BF8-D843-8248-4A2CC6C9B797}" srcId="{F86ED4AE-A3BD-4426-8649-22C3280068E0}" destId="{65CC6566-2FAD-F64C-AF6D-547AEC92E352}" srcOrd="1" destOrd="0" parTransId="{EC62D622-5431-5B4D-B279-4B59CA9BCFAF}" sibTransId="{78637F92-1569-A84A-880C-1658014C6250}"/>
    <dgm:cxn modelId="{D48ED797-E588-2E46-88D4-309958D3B010}" srcId="{6FBF3D49-4AD8-D54A-A4B8-4C19462E781E}" destId="{D3F9853A-78F3-1C48-A75B-BDC61D53BA12}" srcOrd="1" destOrd="0" parTransId="{9D612E69-FAC9-224C-85F3-8E3DA4CD62D7}" sibTransId="{804060AE-98C0-DD4F-8B49-C86CC793E07F}"/>
    <dgm:cxn modelId="{E3532BF7-5BE7-6546-8B7B-75CE2032894C}" type="presParOf" srcId="{3EC6B45A-200F-4DA7-8F73-E08AC239F78D}" destId="{1DAE9C31-C790-4D46-B307-7E6826CE7270}" srcOrd="0" destOrd="0" presId="urn:microsoft.com/office/officeart/2005/8/layout/bProcess3"/>
    <dgm:cxn modelId="{C5608923-FE0E-AD43-9487-78E001036A1A}" type="presParOf" srcId="{3EC6B45A-200F-4DA7-8F73-E08AC239F78D}" destId="{3245FF37-E3A9-49E4-8AD8-6A1B8C7FA472}" srcOrd="1" destOrd="0" presId="urn:microsoft.com/office/officeart/2005/8/layout/bProcess3"/>
    <dgm:cxn modelId="{8E29DC08-7805-944D-9CA2-01E64AC7B44C}" type="presParOf" srcId="{3245FF37-E3A9-49E4-8AD8-6A1B8C7FA472}" destId="{816CBD7E-0629-4363-A3B9-186A030E2C96}" srcOrd="0" destOrd="0" presId="urn:microsoft.com/office/officeart/2005/8/layout/bProcess3"/>
    <dgm:cxn modelId="{5E22506A-947F-2F49-946F-5D1AAEA3B134}" type="presParOf" srcId="{3EC6B45A-200F-4DA7-8F73-E08AC239F78D}" destId="{06216B5E-3C8F-43E4-98E0-AF3D5849BFCD}" srcOrd="2" destOrd="0" presId="urn:microsoft.com/office/officeart/2005/8/layout/bProcess3"/>
    <dgm:cxn modelId="{EAA8843F-A005-1742-8949-FEFC29BD743B}" type="presParOf" srcId="{3EC6B45A-200F-4DA7-8F73-E08AC239F78D}" destId="{AD36D2C5-C0AC-4533-964D-EC4E33184483}" srcOrd="3" destOrd="0" presId="urn:microsoft.com/office/officeart/2005/8/layout/bProcess3"/>
    <dgm:cxn modelId="{00525127-DB4A-3A49-AFAB-3CFA553B8820}" type="presParOf" srcId="{AD36D2C5-C0AC-4533-964D-EC4E33184483}" destId="{5B97B909-F6FF-43B9-8DFD-027A1A206AE8}" srcOrd="0" destOrd="0" presId="urn:microsoft.com/office/officeart/2005/8/layout/bProcess3"/>
    <dgm:cxn modelId="{069C1962-92F5-BE4A-8D48-8531F7E4DB5B}" type="presParOf" srcId="{3EC6B45A-200F-4DA7-8F73-E08AC239F78D}" destId="{BB4E41DE-E8FE-4912-BAD1-A76B05B44B4A}" srcOrd="4" destOrd="0" presId="urn:microsoft.com/office/officeart/2005/8/layout/bProcess3"/>
    <dgm:cxn modelId="{2E3A4992-F6FC-484D-BE09-7BD71EA48052}" type="presParOf" srcId="{3EC6B45A-200F-4DA7-8F73-E08AC239F78D}" destId="{45B96161-D210-46C3-A995-85A1E5891BEE}" srcOrd="5" destOrd="0" presId="urn:microsoft.com/office/officeart/2005/8/layout/bProcess3"/>
    <dgm:cxn modelId="{A4062F66-F3A6-9741-A658-8BC7B3201577}" type="presParOf" srcId="{45B96161-D210-46C3-A995-85A1E5891BEE}" destId="{6922EADA-F89B-4E70-B177-87E7F2348997}" srcOrd="0" destOrd="0" presId="urn:microsoft.com/office/officeart/2005/8/layout/bProcess3"/>
    <dgm:cxn modelId="{2FE70847-3406-4449-AB44-AE869A583E33}" type="presParOf" srcId="{3EC6B45A-200F-4DA7-8F73-E08AC239F78D}" destId="{30FE8FF4-A7CA-4C0E-B601-6CA46E9491ED}" srcOrd="6" destOrd="0" presId="urn:microsoft.com/office/officeart/2005/8/layout/bProcess3"/>
    <dgm:cxn modelId="{A2ACBA0E-71BF-F04F-8CB7-3C45DA784267}" type="presParOf" srcId="{3EC6B45A-200F-4DA7-8F73-E08AC239F78D}" destId="{6390FDF3-C6B2-8246-BBBC-52B995144C34}" srcOrd="7" destOrd="0" presId="urn:microsoft.com/office/officeart/2005/8/layout/bProcess3"/>
    <dgm:cxn modelId="{E808D0C3-91FF-9B4D-A8B5-6A8E90CCC1E3}" type="presParOf" srcId="{6390FDF3-C6B2-8246-BBBC-52B995144C34}" destId="{0D517C0E-A6EE-1544-850A-788039B3BB82}" srcOrd="0" destOrd="0" presId="urn:microsoft.com/office/officeart/2005/8/layout/bProcess3"/>
    <dgm:cxn modelId="{C559116E-65AF-864F-89AE-E955C00E523F}" type="presParOf" srcId="{3EC6B45A-200F-4DA7-8F73-E08AC239F78D}" destId="{A6D0421F-D51E-1443-83FD-92990A6DF6B0}" srcOrd="8" destOrd="0" presId="urn:microsoft.com/office/officeart/2005/8/layout/bProcess3"/>
    <dgm:cxn modelId="{1756CCEC-946F-614E-A1BB-E05D70716514}" type="presParOf" srcId="{3EC6B45A-200F-4DA7-8F73-E08AC239F78D}" destId="{BEF90AB8-F769-1F40-A630-C6D11949CDE5}" srcOrd="9" destOrd="0" presId="urn:microsoft.com/office/officeart/2005/8/layout/bProcess3"/>
    <dgm:cxn modelId="{C19554B4-75E9-0040-80B4-A28BBF1EE105}" type="presParOf" srcId="{BEF90AB8-F769-1F40-A630-C6D11949CDE5}" destId="{4C20A98E-037F-3F42-8343-7024FA6C33C9}" srcOrd="0" destOrd="0" presId="urn:microsoft.com/office/officeart/2005/8/layout/bProcess3"/>
    <dgm:cxn modelId="{BDCF8348-BE42-5B44-8DDC-19B630053025}" type="presParOf" srcId="{3EC6B45A-200F-4DA7-8F73-E08AC239F78D}" destId="{C9338C75-73B4-9444-893F-8603CDF8F0C4}" srcOrd="10" destOrd="0" presId="urn:microsoft.com/office/officeart/2005/8/layout/b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5FF37-E3A9-49E4-8AD8-6A1B8C7FA472}">
      <dsp:nvSpPr>
        <dsp:cNvPr id="0" name=""/>
        <dsp:cNvSpPr/>
      </dsp:nvSpPr>
      <dsp:spPr>
        <a:xfrm>
          <a:off x="1706579" y="794335"/>
          <a:ext cx="4061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129" y="45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>
                <a:lumMod val="85000"/>
              </a:schemeClr>
            </a:solidFill>
          </a:endParaRPr>
        </a:p>
      </dsp:txBody>
      <dsp:txXfrm>
        <a:off x="1898726" y="837871"/>
        <a:ext cx="21836" cy="4367"/>
      </dsp:txXfrm>
    </dsp:sp>
    <dsp:sp modelId="{1DAE9C31-C790-4D46-B307-7E6826CE7270}">
      <dsp:nvSpPr>
        <dsp:cNvPr id="0" name=""/>
        <dsp:cNvSpPr/>
      </dsp:nvSpPr>
      <dsp:spPr>
        <a:xfrm>
          <a:off x="3350" y="262399"/>
          <a:ext cx="1705029" cy="115531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Product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New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Existing</a:t>
          </a:r>
          <a:endParaRPr lang="en-US" sz="1600" kern="1200" dirty="0"/>
        </a:p>
      </dsp:txBody>
      <dsp:txXfrm>
        <a:off x="3350" y="262399"/>
        <a:ext cx="1705029" cy="1155312"/>
      </dsp:txXfrm>
    </dsp:sp>
    <dsp:sp modelId="{AD36D2C5-C0AC-4533-964D-EC4E33184483}">
      <dsp:nvSpPr>
        <dsp:cNvPr id="0" name=""/>
        <dsp:cNvSpPr/>
      </dsp:nvSpPr>
      <dsp:spPr>
        <a:xfrm>
          <a:off x="3848338" y="794335"/>
          <a:ext cx="4061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129" y="45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156182"/>
              <a:satOff val="-3584"/>
              <a:lumOff val="8957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>
                <a:lumMod val="85000"/>
              </a:schemeClr>
            </a:solidFill>
          </a:endParaRPr>
        </a:p>
      </dsp:txBody>
      <dsp:txXfrm>
        <a:off x="4040485" y="837871"/>
        <a:ext cx="21836" cy="4367"/>
      </dsp:txXfrm>
    </dsp:sp>
    <dsp:sp modelId="{06216B5E-3C8F-43E4-98E0-AF3D5849BFCD}">
      <dsp:nvSpPr>
        <dsp:cNvPr id="0" name=""/>
        <dsp:cNvSpPr/>
      </dsp:nvSpPr>
      <dsp:spPr>
        <a:xfrm>
          <a:off x="2145109" y="262399"/>
          <a:ext cx="1705029" cy="115531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Advertising</a:t>
          </a: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Traditional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Digital</a:t>
          </a:r>
          <a:endParaRPr lang="en-US" sz="1600" kern="1200" dirty="0"/>
        </a:p>
      </dsp:txBody>
      <dsp:txXfrm>
        <a:off x="2145109" y="262399"/>
        <a:ext cx="1705029" cy="1155312"/>
      </dsp:txXfrm>
    </dsp:sp>
    <dsp:sp modelId="{45B96161-D210-46C3-A995-85A1E5891BEE}">
      <dsp:nvSpPr>
        <dsp:cNvPr id="0" name=""/>
        <dsp:cNvSpPr/>
      </dsp:nvSpPr>
      <dsp:spPr>
        <a:xfrm>
          <a:off x="879353" y="1431827"/>
          <a:ext cx="4272305" cy="421720"/>
        </a:xfrm>
        <a:custGeom>
          <a:avLst/>
          <a:gdLst/>
          <a:ahLst/>
          <a:cxnLst/>
          <a:rect l="0" t="0" r="0" b="0"/>
          <a:pathLst>
            <a:path>
              <a:moveTo>
                <a:pt x="4272305" y="0"/>
              </a:moveTo>
              <a:lnTo>
                <a:pt x="4272305" y="227960"/>
              </a:lnTo>
              <a:lnTo>
                <a:pt x="0" y="227960"/>
              </a:lnTo>
              <a:lnTo>
                <a:pt x="0" y="421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312364"/>
              <a:satOff val="-7168"/>
              <a:lumOff val="17915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>
                <a:lumMod val="85000"/>
              </a:schemeClr>
            </a:solidFill>
          </a:endParaRPr>
        </a:p>
      </dsp:txBody>
      <dsp:txXfrm>
        <a:off x="2908101" y="1640504"/>
        <a:ext cx="214809" cy="4367"/>
      </dsp:txXfrm>
    </dsp:sp>
    <dsp:sp modelId="{BB4E41DE-E8FE-4912-BAD1-A76B05B44B4A}">
      <dsp:nvSpPr>
        <dsp:cNvPr id="0" name=""/>
        <dsp:cNvSpPr/>
      </dsp:nvSpPr>
      <dsp:spPr>
        <a:xfrm>
          <a:off x="4286868" y="246483"/>
          <a:ext cx="1729581" cy="11871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Google</a:t>
          </a: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Average Nine Times</a:t>
          </a:r>
          <a:endParaRPr lang="en-US" sz="1600" kern="1200" dirty="0"/>
        </a:p>
      </dsp:txBody>
      <dsp:txXfrm>
        <a:off x="4286868" y="246483"/>
        <a:ext cx="1729581" cy="1187144"/>
      </dsp:txXfrm>
    </dsp:sp>
    <dsp:sp modelId="{6390FDF3-C6B2-8246-BBBC-52B995144C34}">
      <dsp:nvSpPr>
        <dsp:cNvPr id="0" name=""/>
        <dsp:cNvSpPr/>
      </dsp:nvSpPr>
      <dsp:spPr>
        <a:xfrm>
          <a:off x="1753556" y="2418209"/>
          <a:ext cx="4061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129" y="45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468546"/>
              <a:satOff val="-10752"/>
              <a:lumOff val="26872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>
                <a:lumMod val="85000"/>
              </a:schemeClr>
            </a:solidFill>
          </a:endParaRPr>
        </a:p>
      </dsp:txBody>
      <dsp:txXfrm>
        <a:off x="1945703" y="2461745"/>
        <a:ext cx="21836" cy="4367"/>
      </dsp:txXfrm>
    </dsp:sp>
    <dsp:sp modelId="{30FE8FF4-A7CA-4C0E-B601-6CA46E9491ED}">
      <dsp:nvSpPr>
        <dsp:cNvPr id="0" name=""/>
        <dsp:cNvSpPr/>
      </dsp:nvSpPr>
      <dsp:spPr>
        <a:xfrm>
          <a:off x="3350" y="1885948"/>
          <a:ext cx="1752006" cy="1155962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Click &amp; Review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Organic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Paid</a:t>
          </a:r>
          <a:endParaRPr lang="en-US" sz="1600" kern="1200" dirty="0"/>
        </a:p>
      </dsp:txBody>
      <dsp:txXfrm>
        <a:off x="3350" y="1885948"/>
        <a:ext cx="1752006" cy="1155962"/>
      </dsp:txXfrm>
    </dsp:sp>
    <dsp:sp modelId="{BEF90AB8-F769-1F40-A630-C6D11949CDE5}">
      <dsp:nvSpPr>
        <dsp:cNvPr id="0" name=""/>
        <dsp:cNvSpPr/>
      </dsp:nvSpPr>
      <dsp:spPr>
        <a:xfrm>
          <a:off x="3825913" y="2418209"/>
          <a:ext cx="4143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4294" y="45720"/>
              </a:lnTo>
              <a:lnTo>
                <a:pt x="224294" y="47690"/>
              </a:lnTo>
              <a:lnTo>
                <a:pt x="414389" y="4769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624727"/>
              <a:satOff val="-14336"/>
              <a:lumOff val="35829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21983" y="2461745"/>
        <a:ext cx="22249" cy="4367"/>
      </dsp:txXfrm>
    </dsp:sp>
    <dsp:sp modelId="{A6D0421F-D51E-1443-83FD-92990A6DF6B0}">
      <dsp:nvSpPr>
        <dsp:cNvPr id="0" name=""/>
        <dsp:cNvSpPr/>
      </dsp:nvSpPr>
      <dsp:spPr>
        <a:xfrm>
          <a:off x="2192086" y="1870357"/>
          <a:ext cx="1635627" cy="118714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Visit Store</a:t>
          </a: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Touch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Question</a:t>
          </a:r>
          <a:endParaRPr lang="en-US" sz="1600" kern="1200" dirty="0"/>
        </a:p>
      </dsp:txBody>
      <dsp:txXfrm>
        <a:off x="2192086" y="1870357"/>
        <a:ext cx="1635627" cy="1187144"/>
      </dsp:txXfrm>
    </dsp:sp>
    <dsp:sp modelId="{C9338C75-73B4-9444-893F-8603CDF8F0C4}">
      <dsp:nvSpPr>
        <dsp:cNvPr id="0" name=""/>
        <dsp:cNvSpPr/>
      </dsp:nvSpPr>
      <dsp:spPr>
        <a:xfrm>
          <a:off x="4272703" y="1886745"/>
          <a:ext cx="1746348" cy="1158308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Purchase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Traditional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Online</a:t>
          </a:r>
          <a:endParaRPr lang="en-US" sz="1600" kern="1200" dirty="0"/>
        </a:p>
      </dsp:txBody>
      <dsp:txXfrm>
        <a:off x="4272703" y="1886745"/>
        <a:ext cx="1746348" cy="1158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1FB1-A8A9-4AED-B24F-B726C77305B3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99B01-4D3F-4586-88D4-98CACE9D4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1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8FEBE-006D-4E3E-A91E-4E498D1AFCB0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642F-FDAD-4697-9B6F-4650C9BB8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2009620A-868C-4F51-95DA-72EFCEFE53EC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3314700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0055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2857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light_show_stage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61"/>
            <a:ext cx="9144000" cy="385349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38671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2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71900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8600" y="1543050"/>
            <a:ext cx="48768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19695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pPr/>
              <a:t>7/2/14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52800" y="37719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352800" y="24003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352800" y="30861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352800" y="44577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1885950"/>
            <a:ext cx="54864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2918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0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10858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8575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2009620A-868C-4F51-95DA-72EFCEFE53EC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3314700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0055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2857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66800" y="2857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0072"/>
            <a:ext cx="5715000" cy="211455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2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80072"/>
            <a:ext cx="8534400" cy="329207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5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088" y="2064544"/>
            <a:ext cx="6284913" cy="10215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88" y="939404"/>
            <a:ext cx="6284913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347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897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626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626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1430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66800" y="2857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0072"/>
            <a:ext cx="5715000" cy="211455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4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1600201"/>
            <a:ext cx="2438400" cy="744125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85750"/>
            <a:ext cx="399010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2368153"/>
            <a:ext cx="2438400" cy="24895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71900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8600" y="1543050"/>
            <a:ext cx="48768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19695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pPr/>
              <a:t>7/2/14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8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52800" y="37719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352800" y="24003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352800" y="30861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352800" y="44577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1885950"/>
            <a:ext cx="54864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2918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0150"/>
            <a:ext cx="3124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257300"/>
            <a:ext cx="2590800" cy="131445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400800" y="1200150"/>
            <a:ext cx="2590800" cy="12573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571500"/>
            <a:ext cx="1981200" cy="12573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1885950"/>
            <a:ext cx="1981200" cy="12573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3200400"/>
            <a:ext cx="1981200" cy="120015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28800" y="-11430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2053828"/>
            <a:ext cx="2667000" cy="177522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085851"/>
            <a:ext cx="3124200" cy="1764506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876800" y="2057400"/>
            <a:ext cx="2667000" cy="17716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092994"/>
            <a:ext cx="3124200" cy="176450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-136922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10858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8575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4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80072"/>
            <a:ext cx="8534400" cy="329207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088" y="2064544"/>
            <a:ext cx="6284913" cy="10215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88" y="939404"/>
            <a:ext cx="6284913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8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347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1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897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626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626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2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1430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8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1600201"/>
            <a:ext cx="2438400" cy="744125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85750"/>
            <a:ext cx="399010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2368153"/>
            <a:ext cx="2438400" cy="24895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microsoft.com/office/2007/relationships/media" Target="../media/media1.wmv"/><Relationship Id="rId15" Type="http://schemas.openxmlformats.org/officeDocument/2006/relationships/video" Target="../media/media1.wm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/>
          <p:cNvSpPr/>
          <p:nvPr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726406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66342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4864" y="1417807"/>
            <a:ext cx="9144000" cy="3428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tage_lights_slide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9144000" cy="14168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4864" y="0"/>
            <a:ext cx="9144000" cy="1416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4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2">
                <a:lumMod val="50000"/>
              </a:schemeClr>
            </a:solidFill>
          </a:ln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/>
          <p:cNvSpPr/>
          <p:nvPr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726406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66342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4864" y="1417807"/>
            <a:ext cx="9144000" cy="3428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3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2">
                <a:lumMod val="50000"/>
              </a:schemeClr>
            </a:solidFill>
          </a:ln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2.jpeg" descr="NS13_NAMMU_PP16x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25" y="-21076"/>
            <a:ext cx="9192258" cy="51783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31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4495800" y="4229100"/>
            <a:ext cx="5486400" cy="62865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Leverage Competitors Advertising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4495800" y="2857500"/>
            <a:ext cx="5486400" cy="62865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Competitive or Unique Product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4495800" y="3543300"/>
            <a:ext cx="5486400" cy="62865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Special Event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0" y="1924050"/>
            <a:ext cx="6934200" cy="342900"/>
          </a:xfrm>
        </p:spPr>
        <p:txBody>
          <a:bodyPr>
            <a:noAutofit/>
          </a:bodyPr>
          <a:lstStyle/>
          <a:p>
            <a:pPr indent="-231775">
              <a:defRPr/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cs typeface="Arial" pitchFamily="34" charset="0"/>
              </a:rPr>
              <a:t>Like all types of marketing tools, AdWords is best used for certain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cs typeface="Arial" pitchFamily="34" charset="0"/>
              </a:rPr>
              <a:t>purposes,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cs typeface="Arial" pitchFamily="34" charset="0"/>
              </a:rPr>
              <a:t>including when you have a:</a:t>
            </a:r>
            <a:endParaRPr lang="en-US" sz="2000" b="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00400" y="2842577"/>
            <a:ext cx="1296650" cy="457200"/>
            <a:chOff x="4648200" y="2286000"/>
            <a:chExt cx="1296650" cy="609600"/>
          </a:xfrm>
        </p:grpSpPr>
        <p:sp>
          <p:nvSpPr>
            <p:cNvPr id="15" name="Pentagon 14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1</a:t>
              </a:r>
              <a:endParaRPr lang="en-US" sz="3600" dirty="0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5563850" y="2408420"/>
              <a:ext cx="381000" cy="3347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00400" y="3528377"/>
            <a:ext cx="1296650" cy="457200"/>
            <a:chOff x="4648200" y="2286000"/>
            <a:chExt cx="1296650" cy="609600"/>
          </a:xfrm>
        </p:grpSpPr>
        <p:sp>
          <p:nvSpPr>
            <p:cNvPr id="18" name="Rounded Rectangle 13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2</a:t>
              </a:r>
            </a:p>
          </p:txBody>
        </p:sp>
        <p:sp>
          <p:nvSpPr>
            <p:cNvPr id="19" name="Right Arrow 14"/>
            <p:cNvSpPr/>
            <p:nvPr/>
          </p:nvSpPr>
          <p:spPr>
            <a:xfrm>
              <a:off x="5563850" y="2408420"/>
              <a:ext cx="381000" cy="33832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00400" y="4226750"/>
            <a:ext cx="1296650" cy="457200"/>
            <a:chOff x="4648200" y="2286000"/>
            <a:chExt cx="1296650" cy="609600"/>
          </a:xfrm>
        </p:grpSpPr>
        <p:sp>
          <p:nvSpPr>
            <p:cNvPr id="21" name="Rounded Rectangle 16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3</a:t>
              </a:r>
              <a:endParaRPr lang="en-US" sz="3600" dirty="0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endParaRPr>
            </a:p>
          </p:txBody>
        </p:sp>
        <p:sp>
          <p:nvSpPr>
            <p:cNvPr id="22" name="Right Arrow 17"/>
            <p:cNvSpPr/>
            <p:nvPr/>
          </p:nvSpPr>
          <p:spPr>
            <a:xfrm>
              <a:off x="5563850" y="2438400"/>
              <a:ext cx="381000" cy="338328"/>
            </a:xfrm>
            <a:prstGeom prst="ellipse">
              <a:avLst/>
            </a:prstGeom>
            <a:solidFill>
              <a:schemeClr val="accent2">
                <a:lumMod val="75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28600" y="1406128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</a:rPr>
              <a:t>When </a:t>
            </a: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</a:rPr>
              <a:t>to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Use AdWords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9217"/>
            <a:ext cx="2486170" cy="14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8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5029200" y="2281873"/>
            <a:ext cx="4114800" cy="62865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Sign up for AdWords Account</a:t>
            </a:r>
          </a:p>
          <a:p>
            <a:pPr lvl="0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adwords.google.com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5029200" y="2967673"/>
            <a:ext cx="4114800" cy="552450"/>
          </a:xfrm>
        </p:spPr>
        <p:txBody>
          <a:bodyPr>
            <a:noAutofit/>
          </a:bodyPr>
          <a:lstStyle/>
          <a:p>
            <a:pPr lvl="0">
              <a:lnSpc>
                <a:spcPct val="60000"/>
              </a:lnSpc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Identify the product to promote</a:t>
            </a:r>
          </a:p>
          <a:p>
            <a:pPr lvl="0">
              <a:lnSpc>
                <a:spcPct val="60000"/>
              </a:lnSpc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Unique – Hot – Heavily Advertised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0" y="1924050"/>
            <a:ext cx="3276600" cy="723900"/>
          </a:xfrm>
        </p:spPr>
        <p:txBody>
          <a:bodyPr>
            <a:noAutofit/>
          </a:bodyPr>
          <a:lstStyle/>
          <a:p>
            <a:pPr indent="-231775">
              <a:defRPr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cs typeface="Arial" pitchFamily="34" charset="0"/>
              </a:rPr>
              <a:t>Using AdWords is easy and offers many customizations as you become more adept.</a:t>
            </a:r>
            <a:endParaRPr lang="en-US" sz="1800" b="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33800" y="2266950"/>
            <a:ext cx="1044524" cy="457200"/>
            <a:chOff x="4648200" y="2286000"/>
            <a:chExt cx="1296650" cy="609600"/>
          </a:xfrm>
        </p:grpSpPr>
        <p:sp>
          <p:nvSpPr>
            <p:cNvPr id="15" name="Pentagon 14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1</a:t>
              </a:r>
              <a:endParaRPr lang="en-US" sz="3600" dirty="0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5563850" y="2408420"/>
              <a:ext cx="381000" cy="3347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33800" y="2952750"/>
            <a:ext cx="1044524" cy="457200"/>
            <a:chOff x="4648200" y="2286000"/>
            <a:chExt cx="1296650" cy="609600"/>
          </a:xfrm>
        </p:grpSpPr>
        <p:sp>
          <p:nvSpPr>
            <p:cNvPr id="18" name="Rounded Rectangle 13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2</a:t>
              </a:r>
            </a:p>
          </p:txBody>
        </p:sp>
        <p:sp>
          <p:nvSpPr>
            <p:cNvPr id="19" name="Right Arrow 14"/>
            <p:cNvSpPr/>
            <p:nvPr/>
          </p:nvSpPr>
          <p:spPr>
            <a:xfrm>
              <a:off x="5563850" y="2408420"/>
              <a:ext cx="381000" cy="33832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651123"/>
            <a:ext cx="1044524" cy="457200"/>
            <a:chOff x="4648200" y="2286000"/>
            <a:chExt cx="1296650" cy="609600"/>
          </a:xfrm>
        </p:grpSpPr>
        <p:sp>
          <p:nvSpPr>
            <p:cNvPr id="21" name="Rounded Rectangle 16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3</a:t>
              </a:r>
              <a:endParaRPr lang="en-US" sz="3600" dirty="0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erpetua" pitchFamily="18" charset="0"/>
              </a:endParaRPr>
            </a:p>
          </p:txBody>
        </p:sp>
        <p:sp>
          <p:nvSpPr>
            <p:cNvPr id="22" name="Right Arrow 17"/>
            <p:cNvSpPr/>
            <p:nvPr/>
          </p:nvSpPr>
          <p:spPr>
            <a:xfrm>
              <a:off x="5563850" y="2438400"/>
              <a:ext cx="381000" cy="338328"/>
            </a:xfrm>
            <a:prstGeom prst="ellipse">
              <a:avLst/>
            </a:prstGeom>
            <a:solidFill>
              <a:schemeClr val="accent2">
                <a:lumMod val="75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228600" y="1406128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</a:rPr>
              <a:t>How </a:t>
            </a: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</a:rPr>
              <a:t>to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Use AdWords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78025"/>
            <a:ext cx="2209800" cy="2208325"/>
          </a:xfrm>
          <a:prstGeom prst="rect">
            <a:avLst/>
          </a:prstGeom>
        </p:spPr>
      </p:pic>
      <p:sp>
        <p:nvSpPr>
          <p:cNvPr id="23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5029201" y="3748723"/>
            <a:ext cx="3962400" cy="270827"/>
          </a:xfrm>
        </p:spPr>
        <p:txBody>
          <a:bodyPr>
            <a:noAutofit/>
          </a:bodyPr>
          <a:lstStyle/>
          <a:p>
            <a:pPr lvl="0">
              <a:lnSpc>
                <a:spcPct val="60000"/>
              </a:lnSpc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Create campaign</a:t>
            </a:r>
          </a:p>
        </p:txBody>
      </p:sp>
      <p:sp>
        <p:nvSpPr>
          <p:cNvPr id="24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5030450" y="4324350"/>
            <a:ext cx="5637550" cy="628650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Review and adjust daily</a:t>
            </a:r>
          </a:p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33800" y="4324350"/>
            <a:ext cx="1066799" cy="457200"/>
            <a:chOff x="4648200" y="2286000"/>
            <a:chExt cx="1296650" cy="609600"/>
          </a:xfrm>
        </p:grpSpPr>
        <p:sp>
          <p:nvSpPr>
            <p:cNvPr id="28" name="Pentagon 23"/>
            <p:cNvSpPr/>
            <p:nvPr/>
          </p:nvSpPr>
          <p:spPr>
            <a:xfrm>
              <a:off x="4648200" y="2286000"/>
              <a:ext cx="914400" cy="6096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3175" cmpd="sng">
                    <a:solidFill>
                      <a:schemeClr val="bg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4</a:t>
              </a:r>
            </a:p>
          </p:txBody>
        </p:sp>
        <p:sp>
          <p:nvSpPr>
            <p:cNvPr id="29" name="Chevron 24"/>
            <p:cNvSpPr/>
            <p:nvPr/>
          </p:nvSpPr>
          <p:spPr>
            <a:xfrm>
              <a:off x="5563850" y="2438400"/>
              <a:ext cx="381000" cy="334780"/>
            </a:xfrm>
            <a:prstGeom prst="ellipse">
              <a:avLst/>
            </a:prstGeom>
            <a:solidFill>
              <a:schemeClr val="accent2">
                <a:lumMod val="50000"/>
                <a:alpha val="4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17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15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86400" y="1370425"/>
            <a:ext cx="3810000" cy="7441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pic>
        <p:nvPicPr>
          <p:cNvPr id="11" name="Picture 10" descr="Screen Shot 2014-07-02 at 8.33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r="44603" b="34444"/>
          <a:stretch/>
        </p:blipFill>
        <p:spPr>
          <a:xfrm>
            <a:off x="167341" y="1638300"/>
            <a:ext cx="3871259" cy="3371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00400" y="3638550"/>
            <a:ext cx="2209800" cy="1672860"/>
            <a:chOff x="-78828" y="1628129"/>
            <a:chExt cx="4572000" cy="4572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828" y="1628129"/>
              <a:ext cx="4572000" cy="457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320424">
              <a:off x="295340" y="2847381"/>
              <a:ext cx="3365975" cy="159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B4193"/>
                  </a:solidFill>
                </a:rPr>
                <a:t>“Search Display” </a:t>
              </a:r>
            </a:p>
            <a:p>
              <a:pPr algn="ctr"/>
              <a:r>
                <a:rPr lang="en-US" sz="1600" dirty="0" smtClean="0">
                  <a:solidFill>
                    <a:srgbClr val="0B4193"/>
                  </a:solidFill>
                </a:rPr>
                <a:t>to start</a:t>
              </a:r>
              <a:r>
                <a:rPr lang="en-US" sz="1600" dirty="0">
                  <a:solidFill>
                    <a:srgbClr val="0B4193"/>
                  </a:solidFill>
                </a:rPr>
                <a:t>!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91435"/>
            <a:ext cx="2594360" cy="133771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971800" y="2952750"/>
            <a:ext cx="838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/>
          <p:cNvSpPr txBox="1">
            <a:spLocks/>
          </p:cNvSpPr>
          <p:nvPr/>
        </p:nvSpPr>
        <p:spPr>
          <a:xfrm>
            <a:off x="5562600" y="2114551"/>
            <a:ext cx="3200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 smtClean="0"/>
              <a:t>There are many ways to tweak and customize your campaign. However, keep it simple to start!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810000" y="2724150"/>
            <a:ext cx="1905000" cy="4572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Choose “All Features”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3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76800" y="1504950"/>
            <a:ext cx="3810000" cy="7441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953000" y="2266950"/>
            <a:ext cx="3200400" cy="24895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Target locations are very versatile. Choose by:</a:t>
            </a:r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Zip code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Radius around location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State or Country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Location Groups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 descr="Screen Shot 2014-07-02 at 8.33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7255" r="53929" b="1308"/>
          <a:stretch/>
        </p:blipFill>
        <p:spPr>
          <a:xfrm>
            <a:off x="381000" y="1581150"/>
            <a:ext cx="3648529" cy="1269042"/>
          </a:xfrm>
          <a:prstGeom prst="rect">
            <a:avLst/>
          </a:prstGeom>
        </p:spPr>
      </p:pic>
      <p:pic>
        <p:nvPicPr>
          <p:cNvPr id="8" name="Picture 7" descr="Screen Shot 2014-07-02 at 8.33.42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0192"/>
            <a:ext cx="3657600" cy="2199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876550"/>
            <a:ext cx="1680352" cy="22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504950"/>
            <a:ext cx="3810000" cy="5155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28600" y="1962150"/>
            <a:ext cx="8839200" cy="762000"/>
          </a:xfrm>
        </p:spPr>
        <p:txBody>
          <a:bodyPr/>
          <a:lstStyle/>
          <a:p>
            <a:r>
              <a:rPr lang="en-US" dirty="0" smtClean="0"/>
              <a:t>Bid strategy is something that needs attention and adjusted once campaign begins.</a:t>
            </a:r>
            <a:r>
              <a:rPr lang="en-US" dirty="0"/>
              <a:t> </a:t>
            </a:r>
            <a:r>
              <a:rPr lang="en-US" dirty="0" smtClean="0"/>
              <a:t>Determine Daily Budget by dividing your overall budget by the number of days your campaign will run.</a:t>
            </a:r>
            <a:endParaRPr lang="en-US" dirty="0"/>
          </a:p>
        </p:txBody>
      </p:sp>
      <p:pic>
        <p:nvPicPr>
          <p:cNvPr id="2" name="Picture 1" descr="Screen Shot 2014-07-02 at 8.34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4586" r="56297" b="68003"/>
          <a:stretch/>
        </p:blipFill>
        <p:spPr>
          <a:xfrm>
            <a:off x="381000" y="2724150"/>
            <a:ext cx="3790997" cy="2133600"/>
          </a:xfrm>
          <a:prstGeom prst="rect">
            <a:avLst/>
          </a:prstGeom>
        </p:spPr>
      </p:pic>
      <p:pic>
        <p:nvPicPr>
          <p:cNvPr id="4" name="Picture 3" descr="Screen Shot 2014-07-02 at 9.09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24150"/>
            <a:ext cx="3733800" cy="21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352550"/>
            <a:ext cx="3810000" cy="7441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pic>
        <p:nvPicPr>
          <p:cNvPr id="2" name="Picture 1" descr="Screen Shot 2014-07-02 at 8.34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43125" r="23178" b="10053"/>
          <a:stretch/>
        </p:blipFill>
        <p:spPr>
          <a:xfrm>
            <a:off x="381000" y="2190750"/>
            <a:ext cx="6295788" cy="274454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191000" y="2800350"/>
            <a:ext cx="2057400" cy="213360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At this </a:t>
            </a:r>
            <a:r>
              <a:rPr lang="en-US" dirty="0" smtClean="0"/>
              <a:t>time, </a:t>
            </a:r>
            <a:r>
              <a:rPr lang="en-US" dirty="0" smtClean="0"/>
              <a:t>you </a:t>
            </a:r>
            <a:r>
              <a:rPr lang="en-US" dirty="0" smtClean="0"/>
              <a:t>cannot </a:t>
            </a:r>
            <a:r>
              <a:rPr lang="en-US" dirty="0" smtClean="0"/>
              <a:t>reset the start </a:t>
            </a:r>
            <a:r>
              <a:rPr lang="en-US" dirty="0" smtClean="0"/>
              <a:t>time. However, it </a:t>
            </a:r>
            <a:r>
              <a:rPr lang="en-US" dirty="0" smtClean="0"/>
              <a:t>is important to set the end date.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Your campaign will end at midnight the day </a:t>
            </a:r>
            <a:r>
              <a:rPr lang="en-US" dirty="0" smtClean="0"/>
              <a:t>y</a:t>
            </a:r>
            <a:r>
              <a:rPr lang="en-US" dirty="0" smtClean="0"/>
              <a:t>ou </a:t>
            </a:r>
            <a:r>
              <a:rPr lang="en-US" dirty="0" smtClean="0"/>
              <a:t>set it for.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81834"/>
            <a:ext cx="2348947" cy="32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0" y="1370425"/>
            <a:ext cx="3810000" cy="7441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486400" y="2343150"/>
            <a:ext cx="3505200" cy="2489597"/>
          </a:xfrm>
        </p:spPr>
        <p:txBody>
          <a:bodyPr>
            <a:noAutofit/>
          </a:bodyPr>
          <a:lstStyle/>
          <a:p>
            <a:r>
              <a:rPr lang="en-US" sz="2000" dirty="0" smtClean="0"/>
              <a:t>Tips:</a:t>
            </a:r>
          </a:p>
          <a:p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Start all words with a capital letter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Have name and location in ad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Landing page should support ad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Have a “mobile” copy of each ad</a:t>
            </a:r>
            <a:endParaRPr lang="en-US" sz="1600" dirty="0"/>
          </a:p>
        </p:txBody>
      </p:sp>
      <p:pic>
        <p:nvPicPr>
          <p:cNvPr id="8" name="Picture 7" descr="Screen Shot 2014-07-02 at 8.37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38350"/>
            <a:ext cx="4876800" cy="25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0" y="1370425"/>
            <a:ext cx="3810000" cy="7441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410200" y="2190750"/>
            <a:ext cx="3352800" cy="2489597"/>
          </a:xfrm>
        </p:spPr>
        <p:txBody>
          <a:bodyPr/>
          <a:lstStyle/>
          <a:p>
            <a:r>
              <a:rPr lang="en-US" sz="2000" dirty="0" smtClean="0"/>
              <a:t>Tips: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List any brand name associated with the item you are promoting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List any common misspellings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List common language references to the item you are promoting</a:t>
            </a:r>
            <a:endParaRPr lang="en-US" sz="1600" dirty="0"/>
          </a:p>
        </p:txBody>
      </p:sp>
      <p:pic>
        <p:nvPicPr>
          <p:cNvPr id="11" name="Picture 10" descr="Screen Shot 2014-07-02 at 8.38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0750"/>
            <a:ext cx="4876800" cy="22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428750"/>
            <a:ext cx="3810000" cy="7441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Campaign Settings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28600" y="2190750"/>
            <a:ext cx="8382000" cy="9906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Clicks represent interested </a:t>
            </a:r>
            <a:r>
              <a:rPr lang="en-US" dirty="0" smtClean="0"/>
              <a:t>customers</a:t>
            </a:r>
            <a:r>
              <a:rPr lang="en-US" dirty="0" smtClean="0"/>
              <a:t>. H</a:t>
            </a:r>
            <a:r>
              <a:rPr lang="en-US" dirty="0" smtClean="0"/>
              <a:t>owever, </a:t>
            </a:r>
            <a:r>
              <a:rPr lang="en-US" dirty="0" smtClean="0"/>
              <a:t>you may also see benefits from your promotion without clicks because they are familiar with your store. A good CTR is sometimes considered </a:t>
            </a:r>
            <a:r>
              <a:rPr lang="en-US" dirty="0" smtClean="0"/>
              <a:t>1–2%</a:t>
            </a:r>
            <a:r>
              <a:rPr lang="en-US" dirty="0" smtClean="0"/>
              <a:t>. H</a:t>
            </a:r>
            <a:r>
              <a:rPr lang="en-US" dirty="0" smtClean="0"/>
              <a:t>owever, </a:t>
            </a:r>
            <a:r>
              <a:rPr lang="en-US" dirty="0" smtClean="0"/>
              <a:t>there are so many factors that there is no hard and fast rule for this number.</a:t>
            </a:r>
            <a:endParaRPr lang="en-US" dirty="0"/>
          </a:p>
        </p:txBody>
      </p:sp>
      <p:pic>
        <p:nvPicPr>
          <p:cNvPr id="4" name="Picture 3" descr="Screen Shot 2014-07-02 at 8.36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86150"/>
            <a:ext cx="8839200" cy="13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half" idx="2"/>
          </p:nvPr>
        </p:nvSpPr>
        <p:spPr>
          <a:xfrm>
            <a:off x="304800" y="3562350"/>
            <a:ext cx="3048000" cy="1447800"/>
          </a:xfrm>
        </p:spPr>
        <p:txBody>
          <a:bodyPr/>
          <a:lstStyle/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www.collectedconcepts.com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info@collectedconcepts.com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(586) 354-3600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428750"/>
            <a:ext cx="6477000" cy="708422"/>
          </a:xfrm>
        </p:spPr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4294967295"/>
          </p:nvPr>
        </p:nvSpPr>
        <p:spPr>
          <a:xfrm>
            <a:off x="1752600" y="2000250"/>
            <a:ext cx="3810000" cy="3429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are happy to help you!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35" y="2394150"/>
            <a:ext cx="5562600" cy="2344114"/>
          </a:xfrm>
          <a:prstGeom prst="rect">
            <a:avLst/>
          </a:prstGeom>
        </p:spPr>
      </p:pic>
      <p:pic>
        <p:nvPicPr>
          <p:cNvPr id="6" name="Picture 5" descr="collected concepts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05156"/>
            <a:ext cx="2121591" cy="14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14750"/>
            <a:ext cx="2216730" cy="1143000"/>
          </a:xfrm>
          <a:prstGeom prst="rect">
            <a:avLst/>
          </a:prstGeom>
        </p:spPr>
      </p:pic>
      <p:pic>
        <p:nvPicPr>
          <p:cNvPr id="6" name="Picture 5" descr="google-adword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10" y="1276350"/>
            <a:ext cx="4183380" cy="17430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2952750"/>
            <a:ext cx="8534400" cy="18049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2pPr>
            <a:lvl3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3pPr>
            <a:lvl4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4pPr>
            <a:lvl5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5pPr>
            <a:lvl6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6pPr>
            <a:lvl7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7pPr>
            <a:lvl8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8pPr>
            <a:lvl9pPr defTabSz="457200">
              <a:defRPr sz="2000" b="1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kern="0" dirty="0" smtClean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Best Advertising for Your Buck!</a:t>
            </a:r>
          </a:p>
          <a:p>
            <a:pPr algn="ctr">
              <a:lnSpc>
                <a:spcPct val="150000"/>
              </a:lnSpc>
            </a:pPr>
            <a:r>
              <a:rPr lang="en-US" sz="3600" kern="0" dirty="0" smtClean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Nick Failla</a:t>
            </a:r>
          </a:p>
        </p:txBody>
      </p:sp>
      <p:pic>
        <p:nvPicPr>
          <p:cNvPr id="8" name="Picture 7" descr="collected concepts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09" y="3714750"/>
            <a:ext cx="1664391" cy="11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257550"/>
            <a:ext cx="8610600" cy="14478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Google AdWords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dirty="0"/>
              <a:t>is an online advertising service that places advertising copy at the top or bottom of, or beside, the list of results Google displays for a particular search query.</a:t>
            </a:r>
          </a:p>
        </p:txBody>
      </p:sp>
      <p:pic>
        <p:nvPicPr>
          <p:cNvPr id="9" name="Picture 8" descr="google-adword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00810"/>
            <a:ext cx="4572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1504951"/>
            <a:ext cx="3048000" cy="1219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SHOPPING SEQUENCE</a:t>
            </a:r>
            <a:endParaRPr lang="en-US" sz="3600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361283"/>
              </p:ext>
            </p:extLst>
          </p:nvPr>
        </p:nvGraphicFramePr>
        <p:xfrm>
          <a:off x="152400" y="1600200"/>
          <a:ext cx="6019800" cy="330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7730" y="2800350"/>
            <a:ext cx="2438400" cy="1746647"/>
          </a:xfrm>
        </p:spPr>
        <p:txBody>
          <a:bodyPr/>
          <a:lstStyle/>
          <a:p>
            <a:r>
              <a:rPr lang="en-US" sz="1800" i="1" dirty="0" smtClean="0"/>
              <a:t>“If it isn’t on Google, it doesn’t exist.”</a:t>
            </a:r>
          </a:p>
          <a:p>
            <a:r>
              <a:rPr lang="en-US" sz="1600" dirty="0" smtClean="0"/>
              <a:t>~Jimmy Wales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62350"/>
            <a:ext cx="2486170" cy="14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7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y on Compu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0" y="2343150"/>
            <a:ext cx="1726880" cy="2057400"/>
          </a:xfrm>
          <a:prstGeom prst="rect">
            <a:avLst/>
          </a:prstGeom>
        </p:spPr>
      </p:pic>
      <p:sp>
        <p:nvSpPr>
          <p:cNvPr id="6" name="Text Placeholder 40"/>
          <p:cNvSpPr txBox="1">
            <a:spLocks/>
          </p:cNvSpPr>
          <p:nvPr/>
        </p:nvSpPr>
        <p:spPr>
          <a:xfrm>
            <a:off x="798516" y="4360857"/>
            <a:ext cx="1868484" cy="57309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Google Search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“Martin Guitars”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3" name="Picture 12" descr="Screen Shot 2014-07-01 at 11.07.1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57350"/>
            <a:ext cx="2644588" cy="2743200"/>
          </a:xfrm>
          <a:prstGeom prst="rect">
            <a:avLst/>
          </a:prstGeom>
        </p:spPr>
      </p:pic>
      <p:sp>
        <p:nvSpPr>
          <p:cNvPr id="7" name="Text Placeholder 40"/>
          <p:cNvSpPr txBox="1">
            <a:spLocks/>
          </p:cNvSpPr>
          <p:nvPr/>
        </p:nvSpPr>
        <p:spPr>
          <a:xfrm>
            <a:off x="4038600" y="4552950"/>
            <a:ext cx="1752600" cy="442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Organic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Text Placeholder 40"/>
          <p:cNvSpPr txBox="1">
            <a:spLocks/>
          </p:cNvSpPr>
          <p:nvPr/>
        </p:nvSpPr>
        <p:spPr>
          <a:xfrm>
            <a:off x="6172200" y="4476750"/>
            <a:ext cx="1752600" cy="44227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Search Results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Text Placeholder 40"/>
          <p:cNvSpPr txBox="1">
            <a:spLocks/>
          </p:cNvSpPr>
          <p:nvPr/>
        </p:nvSpPr>
        <p:spPr>
          <a:xfrm>
            <a:off x="8305800" y="2419350"/>
            <a:ext cx="1219200" cy="442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Paid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029200" y="3943350"/>
            <a:ext cx="1143000" cy="796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858000" y="219075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772400" y="280035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9350"/>
            <a:ext cx="2594360" cy="1337715"/>
          </a:xfrm>
          <a:prstGeom prst="rect">
            <a:avLst/>
          </a:prstGeom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28600" y="1504950"/>
            <a:ext cx="3124200" cy="838199"/>
          </a:xfrm>
        </p:spPr>
        <p:txBody>
          <a:bodyPr>
            <a:noAutofit/>
          </a:bodyPr>
          <a:lstStyle/>
          <a:p>
            <a:r>
              <a:rPr lang="en-US" sz="3600" dirty="0" smtClean="0"/>
              <a:t>Google Search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786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y on Compu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0" y="2343150"/>
            <a:ext cx="1726880" cy="2057400"/>
          </a:xfrm>
          <a:prstGeom prst="rect">
            <a:avLst/>
          </a:prstGeom>
        </p:spPr>
      </p:pic>
      <p:sp>
        <p:nvSpPr>
          <p:cNvPr id="6" name="Text Placeholder 40"/>
          <p:cNvSpPr txBox="1">
            <a:spLocks/>
          </p:cNvSpPr>
          <p:nvPr/>
        </p:nvSpPr>
        <p:spPr>
          <a:xfrm>
            <a:off x="798516" y="4360857"/>
            <a:ext cx="1868484" cy="57309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Google Search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“Martin Guitars”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28600" y="1504950"/>
            <a:ext cx="3124200" cy="838199"/>
          </a:xfrm>
        </p:spPr>
        <p:txBody>
          <a:bodyPr>
            <a:noAutofit/>
          </a:bodyPr>
          <a:lstStyle/>
          <a:p>
            <a:r>
              <a:rPr lang="en-US" sz="3600" dirty="0" smtClean="0"/>
              <a:t>Google Search</a:t>
            </a:r>
            <a:endParaRPr lang="en-US" sz="3600" dirty="0"/>
          </a:p>
        </p:txBody>
      </p:sp>
      <p:pic>
        <p:nvPicPr>
          <p:cNvPr id="3" name="Picture 2" descr="Google Searc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17" y="1581150"/>
            <a:ext cx="4868883" cy="33528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172200" y="3943350"/>
            <a:ext cx="27432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kern="12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NINE TIMES!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6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0"/>
          <p:cNvSpPr txBox="1">
            <a:spLocks/>
          </p:cNvSpPr>
          <p:nvPr/>
        </p:nvSpPr>
        <p:spPr>
          <a:xfrm>
            <a:off x="5715000" y="2876550"/>
            <a:ext cx="27432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FREE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Minimal Targeting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Weak Call to Action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6" name="Picture 15" descr="Screen Shot 2014-07-01 at 11.24.2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33550"/>
            <a:ext cx="5181600" cy="317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0" y="1962150"/>
            <a:ext cx="42672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Organic </a:t>
            </a:r>
            <a:br>
              <a:rPr lang="en-US" sz="3200" dirty="0" smtClean="0"/>
            </a:br>
            <a:r>
              <a:rPr lang="en-US" sz="3200" dirty="0" smtClean="0"/>
              <a:t>Landing</a:t>
            </a:r>
            <a:r>
              <a:rPr lang="en-US" sz="3200" dirty="0"/>
              <a:t> </a:t>
            </a:r>
            <a:r>
              <a:rPr lang="en-US" sz="3200" dirty="0" smtClean="0"/>
              <a:t>Page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952749"/>
            <a:ext cx="1447800" cy="14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0"/>
          <p:cNvSpPr txBox="1">
            <a:spLocks/>
          </p:cNvSpPr>
          <p:nvPr/>
        </p:nvSpPr>
        <p:spPr>
          <a:xfrm>
            <a:off x="3505200" y="2724150"/>
            <a:ext cx="259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Cost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Targeted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Clear Calls to Action</a:t>
            </a:r>
          </a:p>
        </p:txBody>
      </p:sp>
      <p:pic>
        <p:nvPicPr>
          <p:cNvPr id="15" name="Picture 14" descr="Screen Shot 2014-07-01 at 11.24.5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38959"/>
            <a:ext cx="2514600" cy="319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35211"/>
            <a:ext cx="2438400" cy="340828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95600" y="2114550"/>
            <a:ext cx="4038600" cy="533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Paid Landing Page</a:t>
            </a:r>
          </a:p>
        </p:txBody>
      </p:sp>
    </p:spTree>
    <p:extLst>
      <p:ext uri="{BB962C8B-B14F-4D97-AF65-F5344CB8AC3E}">
        <p14:creationId xmlns:p14="http://schemas.microsoft.com/office/powerpoint/2010/main" val="162940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uitar-contes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81150"/>
            <a:ext cx="2557560" cy="3333750"/>
          </a:xfrm>
          <a:prstGeom prst="rect">
            <a:avLst/>
          </a:prstGeom>
        </p:spPr>
      </p:pic>
      <p:sp>
        <p:nvSpPr>
          <p:cNvPr id="14" name="Text Placeholder 40"/>
          <p:cNvSpPr txBox="1">
            <a:spLocks/>
          </p:cNvSpPr>
          <p:nvPr/>
        </p:nvSpPr>
        <p:spPr>
          <a:xfrm>
            <a:off x="4495800" y="2495550"/>
            <a:ext cx="5486400" cy="628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Ad Promotes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B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rand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Text Placeholder 40"/>
          <p:cNvSpPr txBox="1">
            <a:spLocks/>
          </p:cNvSpPr>
          <p:nvPr/>
        </p:nvSpPr>
        <p:spPr>
          <a:xfrm>
            <a:off x="4572000" y="4171950"/>
            <a:ext cx="5486400" cy="628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Call to Action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Text Placeholder 40"/>
          <p:cNvSpPr txBox="1">
            <a:spLocks/>
          </p:cNvSpPr>
          <p:nvPr/>
        </p:nvSpPr>
        <p:spPr>
          <a:xfrm>
            <a:off x="4495800" y="3333750"/>
            <a:ext cx="5486400" cy="628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Builds Facebook Following</a:t>
            </a: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29000" y="280035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1"/>
          </p:cNvCxnSpPr>
          <p:nvPr/>
        </p:nvCxnSpPr>
        <p:spPr>
          <a:xfrm flipH="1" flipV="1">
            <a:off x="3429000" y="4400550"/>
            <a:ext cx="1143000" cy="85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429000" y="3638550"/>
            <a:ext cx="1066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701473" y="1504950"/>
            <a:ext cx="5410200" cy="838199"/>
          </a:xfrm>
        </p:spPr>
        <p:txBody>
          <a:bodyPr>
            <a:noAutofit/>
          </a:bodyPr>
          <a:lstStyle/>
          <a:p>
            <a:r>
              <a:rPr lang="en-US" sz="3600" dirty="0" smtClean="0"/>
              <a:t>Where Did They Land?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427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ermedia.com - Animated">
  <a:themeElements>
    <a:clrScheme name="Custom 6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629DD1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ermedia.com - Static">
  <a:themeElements>
    <a:clrScheme name="Custom 6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629DD1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14442</TotalTime>
  <Words>479</Words>
  <Application>Microsoft Macintosh PowerPoint</Application>
  <PresentationFormat>On-screen Show (16:9)</PresentationFormat>
  <Paragraphs>104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Presentermedia.com - Animated</vt:lpstr>
      <vt:lpstr>1_Presentermedia.com - Static</vt:lpstr>
      <vt:lpstr>PowerPoint Presentation</vt:lpstr>
      <vt:lpstr>PowerPoint Presentation</vt:lpstr>
      <vt:lpstr>PowerPoint Presentation</vt:lpstr>
      <vt:lpstr>SHOPPING SEQUENCE</vt:lpstr>
      <vt:lpstr>Google Search</vt:lpstr>
      <vt:lpstr>Google Search</vt:lpstr>
      <vt:lpstr>Organic  Landing Page</vt:lpstr>
      <vt:lpstr>Paid Landing Page</vt:lpstr>
      <vt:lpstr>Where Did They Land?</vt:lpstr>
      <vt:lpstr>PowerPoint Presentation</vt:lpstr>
      <vt:lpstr>PowerPoint Presentation</vt:lpstr>
      <vt:lpstr>Campaign Settings</vt:lpstr>
      <vt:lpstr>Campaign Settings</vt:lpstr>
      <vt:lpstr>Campaign Settings</vt:lpstr>
      <vt:lpstr>Campaign Settings</vt:lpstr>
      <vt:lpstr>Campaign Settings</vt:lpstr>
      <vt:lpstr>Campaign Settings</vt:lpstr>
      <vt:lpstr>Campaign Settings</vt:lpstr>
      <vt:lpstr>Questions? 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PresenterMedia.com;support@presentermedia.com</dc:creator>
  <cp:lastModifiedBy>Zach Phillips</cp:lastModifiedBy>
  <cp:revision>436</cp:revision>
  <dcterms:created xsi:type="dcterms:W3CDTF">2010-04-14T14:22:36Z</dcterms:created>
  <dcterms:modified xsi:type="dcterms:W3CDTF">2014-07-02T22:51:29Z</dcterms:modified>
</cp:coreProperties>
</file>