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9144000" cy="5143500" type="screen16x9"/>
  <p:notesSz cx="6858000" cy="9144000"/>
  <p:embeddedFontLst>
    <p:embeddedFont>
      <p:font typeface="Source Code Pro" panose="020B0604020202020204" charset="0"/>
      <p:regular r:id="rId8"/>
      <p:bold r:id="rId9"/>
    </p:embeddedFont>
    <p:embeddedFont>
      <p:font typeface="Segoe UI" panose="020B0502040204020203" pitchFamily="34" charset="0"/>
      <p:regular r:id="rId10"/>
      <p:bold r:id="rId11"/>
      <p:italic r:id="rId12"/>
      <p:boldItalic r:id="rId13"/>
    </p:embeddedFont>
    <p:embeddedFont>
      <p:font typeface="Oxygen" panose="020B0604020202020204" charset="0"/>
      <p:bold r:id="rId14"/>
    </p:embeddedFont>
    <p:embeddedFont>
      <p:font typeface="Oswald" panose="020B0604020202020204" charset="0"/>
      <p:regular r:id="rId15"/>
      <p:bold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5" d="100"/>
          <a:sy n="145" d="100"/>
        </p:scale>
        <p:origin x="624"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9.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56374907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1. You will only make as much money as your people allow you to make. 2. Your store is only as good as your weakest link. 3. You will only be as good as you train. The less you train, the worse your team looks to your customers.</a:t>
            </a:r>
          </a:p>
        </p:txBody>
      </p:sp>
    </p:spTree>
    <p:extLst>
      <p:ext uri="{BB962C8B-B14F-4D97-AF65-F5344CB8AC3E}">
        <p14:creationId xmlns:p14="http://schemas.microsoft.com/office/powerpoint/2010/main" val="4237505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Shape 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 name="Shape 6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240554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 name="Shape 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606879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783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Shape 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32831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p:nvPr/>
        </p:nvSpPr>
        <p:spPr>
          <a:xfrm rot="10800000">
            <a:off x="4226100" y="2933549"/>
            <a:ext cx="691799" cy="388500"/>
          </a:xfrm>
          <a:prstGeom prst="triangle">
            <a:avLst>
              <a:gd name="adj" fmla="val 50000"/>
            </a:avLst>
          </a:prstGeom>
          <a:solidFill>
            <a:schemeClr val="dk1"/>
          </a:solidFill>
          <a:ln>
            <a:noFill/>
          </a:ln>
        </p:spPr>
        <p:txBody>
          <a:bodyPr lIns="91425" tIns="91425" rIns="91425" bIns="91425" anchor="ctr" anchorCtr="0">
            <a:noAutofit/>
          </a:bodyPr>
          <a:lstStyle/>
          <a:p>
            <a:pPr lvl="0">
              <a:spcBef>
                <a:spcPts val="0"/>
              </a:spcBef>
              <a:buNone/>
            </a:pPr>
            <a:endParaRPr/>
          </a:p>
        </p:txBody>
      </p:sp>
      <p:sp>
        <p:nvSpPr>
          <p:cNvPr id="11" name="Shape 11"/>
          <p:cNvSpPr/>
          <p:nvPr/>
        </p:nvSpPr>
        <p:spPr>
          <a:xfrm>
            <a:off x="-25" y="0"/>
            <a:ext cx="9144000" cy="3124199"/>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sp>
        <p:nvSpPr>
          <p:cNvPr id="12" name="Shape 12"/>
          <p:cNvSpPr txBox="1">
            <a:spLocks noGrp="1"/>
          </p:cNvSpPr>
          <p:nvPr>
            <p:ph type="ctrTitle"/>
          </p:nvPr>
        </p:nvSpPr>
        <p:spPr>
          <a:xfrm>
            <a:off x="411175" y="644300"/>
            <a:ext cx="8282399" cy="2109000"/>
          </a:xfrm>
          <a:prstGeom prst="rect">
            <a:avLst/>
          </a:prstGeom>
        </p:spPr>
        <p:txBody>
          <a:bodyPr lIns="91425" tIns="91425" rIns="91425" bIns="91425" anchor="b" anchorCtr="0"/>
          <a:lstStyle>
            <a:lvl1pPr lvl="0" algn="ctr">
              <a:spcBef>
                <a:spcPts val="0"/>
              </a:spcBef>
              <a:buClr>
                <a:schemeClr val="lt1"/>
              </a:buClr>
              <a:buSzPct val="100000"/>
              <a:defRPr sz="6000">
                <a:solidFill>
                  <a:schemeClr val="lt1"/>
                </a:solidFill>
              </a:defRPr>
            </a:lvl1pPr>
            <a:lvl2pPr lvl="1" algn="ctr">
              <a:spcBef>
                <a:spcPts val="0"/>
              </a:spcBef>
              <a:buClr>
                <a:schemeClr val="lt1"/>
              </a:buClr>
              <a:buSzPct val="100000"/>
              <a:defRPr sz="6000">
                <a:solidFill>
                  <a:schemeClr val="lt1"/>
                </a:solidFill>
              </a:defRPr>
            </a:lvl2pPr>
            <a:lvl3pPr lvl="2" algn="ctr">
              <a:spcBef>
                <a:spcPts val="0"/>
              </a:spcBef>
              <a:buClr>
                <a:schemeClr val="lt1"/>
              </a:buClr>
              <a:buSzPct val="100000"/>
              <a:defRPr sz="6000">
                <a:solidFill>
                  <a:schemeClr val="lt1"/>
                </a:solidFill>
              </a:defRPr>
            </a:lvl3pPr>
            <a:lvl4pPr lvl="3" algn="ctr">
              <a:spcBef>
                <a:spcPts val="0"/>
              </a:spcBef>
              <a:buClr>
                <a:schemeClr val="lt1"/>
              </a:buClr>
              <a:buSzPct val="100000"/>
              <a:defRPr sz="6000">
                <a:solidFill>
                  <a:schemeClr val="lt1"/>
                </a:solidFill>
              </a:defRPr>
            </a:lvl4pPr>
            <a:lvl5pPr lvl="4" algn="ctr">
              <a:spcBef>
                <a:spcPts val="0"/>
              </a:spcBef>
              <a:buClr>
                <a:schemeClr val="lt1"/>
              </a:buClr>
              <a:buSzPct val="100000"/>
              <a:defRPr sz="6000">
                <a:solidFill>
                  <a:schemeClr val="lt1"/>
                </a:solidFill>
              </a:defRPr>
            </a:lvl5pPr>
            <a:lvl6pPr lvl="5" algn="ctr">
              <a:spcBef>
                <a:spcPts val="0"/>
              </a:spcBef>
              <a:buClr>
                <a:schemeClr val="lt1"/>
              </a:buClr>
              <a:buSzPct val="100000"/>
              <a:defRPr sz="6000">
                <a:solidFill>
                  <a:schemeClr val="lt1"/>
                </a:solidFill>
              </a:defRPr>
            </a:lvl6pPr>
            <a:lvl7pPr lvl="6" algn="ctr">
              <a:spcBef>
                <a:spcPts val="0"/>
              </a:spcBef>
              <a:buClr>
                <a:schemeClr val="lt1"/>
              </a:buClr>
              <a:buSzPct val="100000"/>
              <a:defRPr sz="6000">
                <a:solidFill>
                  <a:schemeClr val="lt1"/>
                </a:solidFill>
              </a:defRPr>
            </a:lvl7pPr>
            <a:lvl8pPr lvl="7" algn="ctr">
              <a:spcBef>
                <a:spcPts val="0"/>
              </a:spcBef>
              <a:buClr>
                <a:schemeClr val="lt1"/>
              </a:buClr>
              <a:buSzPct val="100000"/>
              <a:defRPr sz="6000">
                <a:solidFill>
                  <a:schemeClr val="lt1"/>
                </a:solidFill>
              </a:defRPr>
            </a:lvl8pPr>
            <a:lvl9pPr lvl="8" algn="ctr">
              <a:spcBef>
                <a:spcPts val="0"/>
              </a:spcBef>
              <a:buClr>
                <a:schemeClr val="lt1"/>
              </a:buClr>
              <a:buSzPct val="100000"/>
              <a:defRPr sz="6000">
                <a:solidFill>
                  <a:schemeClr val="lt1"/>
                </a:solidFill>
              </a:defRPr>
            </a:lvl9pPr>
          </a:lstStyle>
          <a:p>
            <a:endParaRPr/>
          </a:p>
        </p:txBody>
      </p:sp>
      <p:sp>
        <p:nvSpPr>
          <p:cNvPr id="13" name="Shape 13"/>
          <p:cNvSpPr txBox="1">
            <a:spLocks noGrp="1"/>
          </p:cNvSpPr>
          <p:nvPr>
            <p:ph type="subTitle" idx="1"/>
          </p:nvPr>
        </p:nvSpPr>
        <p:spPr>
          <a:xfrm>
            <a:off x="411175" y="3398250"/>
            <a:ext cx="8282399" cy="1260599"/>
          </a:xfrm>
          <a:prstGeom prst="rect">
            <a:avLst/>
          </a:prstGeom>
        </p:spPr>
        <p:txBody>
          <a:bodyPr lIns="91425" tIns="91425" rIns="91425" bIns="91425" anchor="ctr" anchorCtr="0"/>
          <a:lstStyle>
            <a:lvl1pPr lvl="0" algn="ctr">
              <a:lnSpc>
                <a:spcPct val="100000"/>
              </a:lnSpc>
              <a:spcBef>
                <a:spcPts val="0"/>
              </a:spcBef>
              <a:spcAft>
                <a:spcPts val="0"/>
              </a:spcAft>
              <a:buSzPct val="100000"/>
              <a:buFont typeface="Oswald"/>
              <a:buNone/>
              <a:defRPr sz="3600">
                <a:latin typeface="Oswald"/>
                <a:ea typeface="Oswald"/>
                <a:cs typeface="Oswald"/>
                <a:sym typeface="Oswald"/>
              </a:defRPr>
            </a:lvl1pPr>
            <a:lvl2pPr lvl="1" algn="ctr">
              <a:lnSpc>
                <a:spcPct val="100000"/>
              </a:lnSpc>
              <a:spcBef>
                <a:spcPts val="0"/>
              </a:spcBef>
              <a:spcAft>
                <a:spcPts val="0"/>
              </a:spcAft>
              <a:buSzPct val="100000"/>
              <a:buFont typeface="Oswald"/>
              <a:buNone/>
              <a:defRPr sz="3600">
                <a:latin typeface="Oswald"/>
                <a:ea typeface="Oswald"/>
                <a:cs typeface="Oswald"/>
                <a:sym typeface="Oswald"/>
              </a:defRPr>
            </a:lvl2pPr>
            <a:lvl3pPr lvl="2" algn="ctr">
              <a:lnSpc>
                <a:spcPct val="100000"/>
              </a:lnSpc>
              <a:spcBef>
                <a:spcPts val="0"/>
              </a:spcBef>
              <a:spcAft>
                <a:spcPts val="0"/>
              </a:spcAft>
              <a:buSzPct val="100000"/>
              <a:buFont typeface="Oswald"/>
              <a:buNone/>
              <a:defRPr sz="3600">
                <a:latin typeface="Oswald"/>
                <a:ea typeface="Oswald"/>
                <a:cs typeface="Oswald"/>
                <a:sym typeface="Oswald"/>
              </a:defRPr>
            </a:lvl3pPr>
            <a:lvl4pPr lvl="3" algn="ctr">
              <a:lnSpc>
                <a:spcPct val="100000"/>
              </a:lnSpc>
              <a:spcBef>
                <a:spcPts val="0"/>
              </a:spcBef>
              <a:spcAft>
                <a:spcPts val="0"/>
              </a:spcAft>
              <a:buSzPct val="100000"/>
              <a:buFont typeface="Oswald"/>
              <a:buNone/>
              <a:defRPr sz="3600">
                <a:latin typeface="Oswald"/>
                <a:ea typeface="Oswald"/>
                <a:cs typeface="Oswald"/>
                <a:sym typeface="Oswald"/>
              </a:defRPr>
            </a:lvl4pPr>
            <a:lvl5pPr lvl="4" algn="ctr">
              <a:lnSpc>
                <a:spcPct val="100000"/>
              </a:lnSpc>
              <a:spcBef>
                <a:spcPts val="0"/>
              </a:spcBef>
              <a:spcAft>
                <a:spcPts val="0"/>
              </a:spcAft>
              <a:buSzPct val="100000"/>
              <a:buFont typeface="Oswald"/>
              <a:buNone/>
              <a:defRPr sz="3600">
                <a:latin typeface="Oswald"/>
                <a:ea typeface="Oswald"/>
                <a:cs typeface="Oswald"/>
                <a:sym typeface="Oswald"/>
              </a:defRPr>
            </a:lvl5pPr>
            <a:lvl6pPr lvl="5" algn="ctr">
              <a:lnSpc>
                <a:spcPct val="100000"/>
              </a:lnSpc>
              <a:spcBef>
                <a:spcPts val="0"/>
              </a:spcBef>
              <a:spcAft>
                <a:spcPts val="0"/>
              </a:spcAft>
              <a:buSzPct val="100000"/>
              <a:buFont typeface="Oswald"/>
              <a:buNone/>
              <a:defRPr sz="3600">
                <a:latin typeface="Oswald"/>
                <a:ea typeface="Oswald"/>
                <a:cs typeface="Oswald"/>
                <a:sym typeface="Oswald"/>
              </a:defRPr>
            </a:lvl6pPr>
            <a:lvl7pPr lvl="6" algn="ctr">
              <a:lnSpc>
                <a:spcPct val="100000"/>
              </a:lnSpc>
              <a:spcBef>
                <a:spcPts val="0"/>
              </a:spcBef>
              <a:spcAft>
                <a:spcPts val="0"/>
              </a:spcAft>
              <a:buSzPct val="100000"/>
              <a:buFont typeface="Oswald"/>
              <a:buNone/>
              <a:defRPr sz="3600">
                <a:latin typeface="Oswald"/>
                <a:ea typeface="Oswald"/>
                <a:cs typeface="Oswald"/>
                <a:sym typeface="Oswald"/>
              </a:defRPr>
            </a:lvl7pPr>
            <a:lvl8pPr lvl="7" algn="ctr">
              <a:lnSpc>
                <a:spcPct val="100000"/>
              </a:lnSpc>
              <a:spcBef>
                <a:spcPts val="0"/>
              </a:spcBef>
              <a:spcAft>
                <a:spcPts val="0"/>
              </a:spcAft>
              <a:buSzPct val="100000"/>
              <a:buFont typeface="Oswald"/>
              <a:buNone/>
              <a:defRPr sz="3600">
                <a:latin typeface="Oswald"/>
                <a:ea typeface="Oswald"/>
                <a:cs typeface="Oswald"/>
                <a:sym typeface="Oswald"/>
              </a:defRPr>
            </a:lvl8pPr>
            <a:lvl9pPr lvl="8" algn="ctr">
              <a:lnSpc>
                <a:spcPct val="100000"/>
              </a:lnSpc>
              <a:spcBef>
                <a:spcPts val="0"/>
              </a:spcBef>
              <a:spcAft>
                <a:spcPts val="0"/>
              </a:spcAft>
              <a:buSzPct val="100000"/>
              <a:buFont typeface="Oswald"/>
              <a:buNone/>
              <a:defRPr sz="3600">
                <a:latin typeface="Oswald"/>
                <a:ea typeface="Oswald"/>
                <a:cs typeface="Oswald"/>
                <a:sym typeface="Oswald"/>
              </a:defRPr>
            </a:lvl9pPr>
          </a:lstStyle>
          <a:p>
            <a:endParaRPr/>
          </a:p>
        </p:txBody>
      </p:sp>
      <p:sp>
        <p:nvSpPr>
          <p:cNvPr id="14" name="Shape 14"/>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51"/>
        <p:cNvGrpSpPr/>
        <p:nvPr/>
      </p:nvGrpSpPr>
      <p:grpSpPr>
        <a:xfrm>
          <a:off x="0" y="0"/>
          <a:ext cx="0" cy="0"/>
          <a:chOff x="0" y="0"/>
          <a:chExt cx="0" cy="0"/>
        </a:xfrm>
      </p:grpSpPr>
      <p:cxnSp>
        <p:nvCxnSpPr>
          <p:cNvPr id="52" name="Shape 52"/>
          <p:cNvCxnSpPr/>
          <p:nvPr/>
        </p:nvCxnSpPr>
        <p:spPr>
          <a:xfrm>
            <a:off x="413275" y="2988275"/>
            <a:ext cx="910499" cy="0"/>
          </a:xfrm>
          <a:prstGeom prst="straightConnector1">
            <a:avLst/>
          </a:prstGeom>
          <a:noFill/>
          <a:ln w="28575" cap="flat" cmpd="sng">
            <a:solidFill>
              <a:schemeClr val="dk1"/>
            </a:solidFill>
            <a:prstDash val="lgDash"/>
            <a:round/>
            <a:headEnd type="none" w="med" len="med"/>
            <a:tailEnd type="none" w="med" len="med"/>
          </a:ln>
        </p:spPr>
      </p:cxnSp>
      <p:sp>
        <p:nvSpPr>
          <p:cNvPr id="53" name="Shape 53"/>
          <p:cNvSpPr txBox="1">
            <a:spLocks noGrp="1"/>
          </p:cNvSpPr>
          <p:nvPr>
            <p:ph type="title"/>
          </p:nvPr>
        </p:nvSpPr>
        <p:spPr>
          <a:xfrm>
            <a:off x="311700" y="1106125"/>
            <a:ext cx="8520599" cy="1963500"/>
          </a:xfrm>
          <a:prstGeom prst="rect">
            <a:avLst/>
          </a:prstGeom>
        </p:spPr>
        <p:txBody>
          <a:bodyPr lIns="91425" tIns="91425" rIns="91425" bIns="91425" anchor="b" anchorCtr="0"/>
          <a:lstStyle>
            <a:lvl1pPr lvl="0">
              <a:spcBef>
                <a:spcPts val="0"/>
              </a:spcBef>
              <a:buSzPct val="100000"/>
              <a:defRPr sz="12000"/>
            </a:lvl1pPr>
            <a:lvl2pPr lvl="1">
              <a:spcBef>
                <a:spcPts val="0"/>
              </a:spcBef>
              <a:buSzPct val="100000"/>
              <a:defRPr sz="12000"/>
            </a:lvl2pPr>
            <a:lvl3pPr lvl="2">
              <a:spcBef>
                <a:spcPts val="0"/>
              </a:spcBef>
              <a:buSzPct val="100000"/>
              <a:defRPr sz="12000"/>
            </a:lvl3pPr>
            <a:lvl4pPr lvl="3">
              <a:spcBef>
                <a:spcPts val="0"/>
              </a:spcBef>
              <a:buSzPct val="100000"/>
              <a:defRPr sz="12000"/>
            </a:lvl4pPr>
            <a:lvl5pPr lvl="4">
              <a:spcBef>
                <a:spcPts val="0"/>
              </a:spcBef>
              <a:buSzPct val="100000"/>
              <a:defRPr sz="12000"/>
            </a:lvl5pPr>
            <a:lvl6pPr lvl="5">
              <a:spcBef>
                <a:spcPts val="0"/>
              </a:spcBef>
              <a:buSzPct val="100000"/>
              <a:defRPr sz="12000"/>
            </a:lvl6pPr>
            <a:lvl7pPr lvl="6">
              <a:spcBef>
                <a:spcPts val="0"/>
              </a:spcBef>
              <a:buSzPct val="100000"/>
              <a:defRPr sz="12000"/>
            </a:lvl7pPr>
            <a:lvl8pPr lvl="7">
              <a:spcBef>
                <a:spcPts val="0"/>
              </a:spcBef>
              <a:buSzPct val="100000"/>
              <a:defRPr sz="12000"/>
            </a:lvl8pPr>
            <a:lvl9pPr lvl="8">
              <a:spcBef>
                <a:spcPts val="0"/>
              </a:spcBef>
              <a:buSzPct val="100000"/>
              <a:defRPr sz="12000"/>
            </a:lvl9pPr>
          </a:lstStyle>
          <a:p>
            <a:endParaRPr/>
          </a:p>
        </p:txBody>
      </p:sp>
      <p:sp>
        <p:nvSpPr>
          <p:cNvPr id="54" name="Shape 54"/>
          <p:cNvSpPr txBox="1">
            <a:spLocks noGrp="1"/>
          </p:cNvSpPr>
          <p:nvPr>
            <p:ph type="body" idx="1"/>
          </p:nvPr>
        </p:nvSpPr>
        <p:spPr>
          <a:xfrm>
            <a:off x="311700" y="3152225"/>
            <a:ext cx="8520599" cy="13008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55" name="Shape 55"/>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6"/>
        <p:cNvGrpSpPr/>
        <p:nvPr/>
      </p:nvGrpSpPr>
      <p:grpSpPr>
        <a:xfrm>
          <a:off x="0" y="0"/>
          <a:ext cx="0" cy="0"/>
          <a:chOff x="0" y="0"/>
          <a:chExt cx="0" cy="0"/>
        </a:xfrm>
      </p:grpSpPr>
      <p:sp>
        <p:nvSpPr>
          <p:cNvPr id="57" name="Shape 57"/>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title">
    <p:spTree>
      <p:nvGrpSpPr>
        <p:cNvPr id="1" name="Shape 15"/>
        <p:cNvGrpSpPr/>
        <p:nvPr/>
      </p:nvGrpSpPr>
      <p:grpSpPr>
        <a:xfrm>
          <a:off x="0" y="0"/>
          <a:ext cx="0" cy="0"/>
          <a:chOff x="0" y="0"/>
          <a:chExt cx="0" cy="0"/>
        </a:xfrm>
      </p:grpSpPr>
      <p:sp>
        <p:nvSpPr>
          <p:cNvPr id="16" name="Shape 16"/>
          <p:cNvSpPr/>
          <p:nvPr/>
        </p:nvSpPr>
        <p:spPr>
          <a:xfrm>
            <a:off x="0" y="1567350"/>
            <a:ext cx="9144000" cy="20088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sp>
        <p:nvSpPr>
          <p:cNvPr id="17" name="Shape 17"/>
          <p:cNvSpPr txBox="1">
            <a:spLocks noGrp="1"/>
          </p:cNvSpPr>
          <p:nvPr>
            <p:ph type="title"/>
          </p:nvPr>
        </p:nvSpPr>
        <p:spPr>
          <a:xfrm>
            <a:off x="430800" y="1889700"/>
            <a:ext cx="8282399" cy="1516500"/>
          </a:xfrm>
          <a:prstGeom prst="rect">
            <a:avLst/>
          </a:prstGeom>
        </p:spPr>
        <p:txBody>
          <a:bodyPr lIns="91425" tIns="91425" rIns="91425" bIns="91425" anchor="ctr" anchorCtr="0"/>
          <a:lstStyle>
            <a:lvl1pPr lvl="0" algn="ctr">
              <a:spcBef>
                <a:spcPts val="0"/>
              </a:spcBef>
              <a:buClr>
                <a:schemeClr val="lt1"/>
              </a:buClr>
              <a:buSzPct val="100000"/>
              <a:defRPr sz="3600">
                <a:solidFill>
                  <a:schemeClr val="lt1"/>
                </a:solidFill>
              </a:defRPr>
            </a:lvl1pPr>
            <a:lvl2pPr lvl="1" algn="ctr">
              <a:spcBef>
                <a:spcPts val="0"/>
              </a:spcBef>
              <a:buClr>
                <a:schemeClr val="lt1"/>
              </a:buClr>
              <a:buSzPct val="100000"/>
              <a:defRPr sz="3600">
                <a:solidFill>
                  <a:schemeClr val="lt1"/>
                </a:solidFill>
              </a:defRPr>
            </a:lvl2pPr>
            <a:lvl3pPr lvl="2" algn="ctr">
              <a:spcBef>
                <a:spcPts val="0"/>
              </a:spcBef>
              <a:buClr>
                <a:schemeClr val="lt1"/>
              </a:buClr>
              <a:buSzPct val="100000"/>
              <a:defRPr sz="3600">
                <a:solidFill>
                  <a:schemeClr val="lt1"/>
                </a:solidFill>
              </a:defRPr>
            </a:lvl3pPr>
            <a:lvl4pPr lvl="3" algn="ctr">
              <a:spcBef>
                <a:spcPts val="0"/>
              </a:spcBef>
              <a:buClr>
                <a:schemeClr val="lt1"/>
              </a:buClr>
              <a:buSzPct val="100000"/>
              <a:defRPr sz="3600">
                <a:solidFill>
                  <a:schemeClr val="lt1"/>
                </a:solidFill>
              </a:defRPr>
            </a:lvl4pPr>
            <a:lvl5pPr lvl="4" algn="ctr">
              <a:spcBef>
                <a:spcPts val="0"/>
              </a:spcBef>
              <a:buClr>
                <a:schemeClr val="lt1"/>
              </a:buClr>
              <a:buSzPct val="100000"/>
              <a:defRPr sz="3600">
                <a:solidFill>
                  <a:schemeClr val="lt1"/>
                </a:solidFill>
              </a:defRPr>
            </a:lvl5pPr>
            <a:lvl6pPr lvl="5" algn="ctr">
              <a:spcBef>
                <a:spcPts val="0"/>
              </a:spcBef>
              <a:buClr>
                <a:schemeClr val="lt1"/>
              </a:buClr>
              <a:buSzPct val="100000"/>
              <a:defRPr sz="3600">
                <a:solidFill>
                  <a:schemeClr val="lt1"/>
                </a:solidFill>
              </a:defRPr>
            </a:lvl6pPr>
            <a:lvl7pPr lvl="6" algn="ctr">
              <a:spcBef>
                <a:spcPts val="0"/>
              </a:spcBef>
              <a:buClr>
                <a:schemeClr val="lt1"/>
              </a:buClr>
              <a:buSzPct val="100000"/>
              <a:defRPr sz="3600">
                <a:solidFill>
                  <a:schemeClr val="lt1"/>
                </a:solidFill>
              </a:defRPr>
            </a:lvl7pPr>
            <a:lvl8pPr lvl="7" algn="ctr">
              <a:spcBef>
                <a:spcPts val="0"/>
              </a:spcBef>
              <a:buClr>
                <a:schemeClr val="lt1"/>
              </a:buClr>
              <a:buSzPct val="100000"/>
              <a:defRPr sz="3600">
                <a:solidFill>
                  <a:schemeClr val="lt1"/>
                </a:solidFill>
              </a:defRPr>
            </a:lvl8pPr>
            <a:lvl9pPr lvl="8" algn="ctr">
              <a:spcBef>
                <a:spcPts val="0"/>
              </a:spcBef>
              <a:buClr>
                <a:schemeClr val="lt1"/>
              </a:buClr>
              <a:buSzPct val="100000"/>
              <a:defRPr sz="3600">
                <a:solidFill>
                  <a:schemeClr val="lt1"/>
                </a:solidFill>
              </a:defRPr>
            </a:lvl9pPr>
          </a:lstStyle>
          <a:p>
            <a:endParaRPr/>
          </a:p>
        </p:txBody>
      </p:sp>
      <p:sp>
        <p:nvSpPr>
          <p:cNvPr id="18" name="Shape 18"/>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9"/>
        <p:cNvGrpSpPr/>
        <p:nvPr/>
      </p:nvGrpSpPr>
      <p:grpSpPr>
        <a:xfrm>
          <a:off x="0" y="0"/>
          <a:ext cx="0" cy="0"/>
          <a:chOff x="0" y="0"/>
          <a:chExt cx="0" cy="0"/>
        </a:xfrm>
      </p:grpSpPr>
      <p:cxnSp>
        <p:nvCxnSpPr>
          <p:cNvPr id="20" name="Shape 20"/>
          <p:cNvCxnSpPr/>
          <p:nvPr/>
        </p:nvCxnSpPr>
        <p:spPr>
          <a:xfrm>
            <a:off x="429200" y="1275577"/>
            <a:ext cx="614099" cy="0"/>
          </a:xfrm>
          <a:prstGeom prst="straightConnector1">
            <a:avLst/>
          </a:prstGeom>
          <a:noFill/>
          <a:ln w="19050" cap="flat" cmpd="sng">
            <a:solidFill>
              <a:schemeClr val="dk2"/>
            </a:solidFill>
            <a:prstDash val="lgDash"/>
            <a:round/>
            <a:headEnd type="none" w="med" len="med"/>
            <a:tailEnd type="none" w="med" len="med"/>
          </a:ln>
        </p:spPr>
      </p:cxnSp>
      <p:sp>
        <p:nvSpPr>
          <p:cNvPr id="21" name="Shape 21"/>
          <p:cNvSpPr txBox="1">
            <a:spLocks noGrp="1"/>
          </p:cNvSpPr>
          <p:nvPr>
            <p:ph type="title"/>
          </p:nvPr>
        </p:nvSpPr>
        <p:spPr>
          <a:xfrm>
            <a:off x="311700" y="372500"/>
            <a:ext cx="8520599" cy="733499"/>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468825"/>
            <a:ext cx="8520599" cy="30999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3" name="Shape 23"/>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4"/>
        <p:cNvGrpSpPr/>
        <p:nvPr/>
      </p:nvGrpSpPr>
      <p:grpSpPr>
        <a:xfrm>
          <a:off x="0" y="0"/>
          <a:ext cx="0" cy="0"/>
          <a:chOff x="0" y="0"/>
          <a:chExt cx="0" cy="0"/>
        </a:xfrm>
      </p:grpSpPr>
      <p:cxnSp>
        <p:nvCxnSpPr>
          <p:cNvPr id="25" name="Shape 25"/>
          <p:cNvCxnSpPr/>
          <p:nvPr/>
        </p:nvCxnSpPr>
        <p:spPr>
          <a:xfrm>
            <a:off x="429200" y="1275577"/>
            <a:ext cx="614099" cy="0"/>
          </a:xfrm>
          <a:prstGeom prst="straightConnector1">
            <a:avLst/>
          </a:prstGeom>
          <a:noFill/>
          <a:ln w="19050" cap="flat" cmpd="sng">
            <a:solidFill>
              <a:schemeClr val="dk2"/>
            </a:solidFill>
            <a:prstDash val="lgDash"/>
            <a:round/>
            <a:headEnd type="none" w="med" len="med"/>
            <a:tailEnd type="none" w="med" len="med"/>
          </a:ln>
        </p:spPr>
      </p:cxnSp>
      <p:sp>
        <p:nvSpPr>
          <p:cNvPr id="26" name="Shape 26"/>
          <p:cNvSpPr txBox="1">
            <a:spLocks noGrp="1"/>
          </p:cNvSpPr>
          <p:nvPr>
            <p:ph type="title"/>
          </p:nvPr>
        </p:nvSpPr>
        <p:spPr>
          <a:xfrm>
            <a:off x="311700" y="372500"/>
            <a:ext cx="8520599" cy="733499"/>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body" idx="1"/>
          </p:nvPr>
        </p:nvSpPr>
        <p:spPr>
          <a:xfrm>
            <a:off x="311700" y="1468825"/>
            <a:ext cx="3999899" cy="30999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8" name="Shape 28"/>
          <p:cNvSpPr txBox="1">
            <a:spLocks noGrp="1"/>
          </p:cNvSpPr>
          <p:nvPr>
            <p:ph type="body" idx="2"/>
          </p:nvPr>
        </p:nvSpPr>
        <p:spPr>
          <a:xfrm>
            <a:off x="4832400" y="1468825"/>
            <a:ext cx="3999899" cy="30999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9" name="Shape 29"/>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11700" y="372500"/>
            <a:ext cx="8520599" cy="733499"/>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2" name="Shape 32"/>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3"/>
        <p:cNvGrpSpPr/>
        <p:nvPr/>
      </p:nvGrpSpPr>
      <p:grpSpPr>
        <a:xfrm>
          <a:off x="0" y="0"/>
          <a:ext cx="0" cy="0"/>
          <a:chOff x="0" y="0"/>
          <a:chExt cx="0" cy="0"/>
        </a:xfrm>
      </p:grpSpPr>
      <p:cxnSp>
        <p:nvCxnSpPr>
          <p:cNvPr id="34" name="Shape 34"/>
          <p:cNvCxnSpPr/>
          <p:nvPr/>
        </p:nvCxnSpPr>
        <p:spPr>
          <a:xfrm>
            <a:off x="418675" y="1457787"/>
            <a:ext cx="614099" cy="0"/>
          </a:xfrm>
          <a:prstGeom prst="straightConnector1">
            <a:avLst/>
          </a:prstGeom>
          <a:noFill/>
          <a:ln w="19050" cap="flat" cmpd="sng">
            <a:solidFill>
              <a:schemeClr val="dk2"/>
            </a:solidFill>
            <a:prstDash val="lgDash"/>
            <a:round/>
            <a:headEnd type="none" w="med" len="med"/>
            <a:tailEnd type="none" w="med" len="med"/>
          </a:ln>
        </p:spPr>
      </p:cxnSp>
      <p:sp>
        <p:nvSpPr>
          <p:cNvPr id="35" name="Shape 35"/>
          <p:cNvSpPr txBox="1">
            <a:spLocks noGrp="1"/>
          </p:cNvSpPr>
          <p:nvPr>
            <p:ph type="title"/>
          </p:nvPr>
        </p:nvSpPr>
        <p:spPr>
          <a:xfrm>
            <a:off x="311700" y="631800"/>
            <a:ext cx="2807999" cy="755699"/>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6" name="Shape 36"/>
          <p:cNvSpPr txBox="1">
            <a:spLocks noGrp="1"/>
          </p:cNvSpPr>
          <p:nvPr>
            <p:ph type="body" idx="1"/>
          </p:nvPr>
        </p:nvSpPr>
        <p:spPr>
          <a:xfrm>
            <a:off x="311700" y="1618203"/>
            <a:ext cx="2807999" cy="29508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7" name="Shape 37"/>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lt2"/>
        </a:solidFill>
        <a:effectLst/>
      </p:bgPr>
    </p:bg>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90250" y="528900"/>
            <a:ext cx="5678099" cy="4085699"/>
          </a:xfrm>
          <a:prstGeom prst="rect">
            <a:avLst/>
          </a:prstGeom>
        </p:spPr>
        <p:txBody>
          <a:bodyPr lIns="91425" tIns="91425" rIns="91425" bIns="91425" anchor="ctr" anchorCtr="0"/>
          <a:lstStyle>
            <a:lvl1pPr lvl="0">
              <a:spcBef>
                <a:spcPts val="0"/>
              </a:spcBef>
              <a:buClr>
                <a:schemeClr val="lt1"/>
              </a:buClr>
              <a:buSzPct val="100000"/>
              <a:defRPr sz="5400">
                <a:solidFill>
                  <a:schemeClr val="lt1"/>
                </a:solidFill>
              </a:defRPr>
            </a:lvl1pPr>
            <a:lvl2pPr lvl="1">
              <a:spcBef>
                <a:spcPts val="0"/>
              </a:spcBef>
              <a:buClr>
                <a:schemeClr val="lt1"/>
              </a:buClr>
              <a:buSzPct val="100000"/>
              <a:defRPr sz="5400">
                <a:solidFill>
                  <a:schemeClr val="lt1"/>
                </a:solidFill>
              </a:defRPr>
            </a:lvl2pPr>
            <a:lvl3pPr lvl="2">
              <a:spcBef>
                <a:spcPts val="0"/>
              </a:spcBef>
              <a:buClr>
                <a:schemeClr val="lt1"/>
              </a:buClr>
              <a:buSzPct val="100000"/>
              <a:defRPr sz="5400">
                <a:solidFill>
                  <a:schemeClr val="lt1"/>
                </a:solidFill>
              </a:defRPr>
            </a:lvl3pPr>
            <a:lvl4pPr lvl="3">
              <a:spcBef>
                <a:spcPts val="0"/>
              </a:spcBef>
              <a:buClr>
                <a:schemeClr val="lt1"/>
              </a:buClr>
              <a:buSzPct val="100000"/>
              <a:defRPr sz="5400">
                <a:solidFill>
                  <a:schemeClr val="lt1"/>
                </a:solidFill>
              </a:defRPr>
            </a:lvl4pPr>
            <a:lvl5pPr lvl="4">
              <a:spcBef>
                <a:spcPts val="0"/>
              </a:spcBef>
              <a:buClr>
                <a:schemeClr val="lt1"/>
              </a:buClr>
              <a:buSzPct val="100000"/>
              <a:defRPr sz="5400">
                <a:solidFill>
                  <a:schemeClr val="lt1"/>
                </a:solidFill>
              </a:defRPr>
            </a:lvl5pPr>
            <a:lvl6pPr lvl="5">
              <a:spcBef>
                <a:spcPts val="0"/>
              </a:spcBef>
              <a:buClr>
                <a:schemeClr val="lt1"/>
              </a:buClr>
              <a:buSzPct val="100000"/>
              <a:defRPr sz="5400">
                <a:solidFill>
                  <a:schemeClr val="lt1"/>
                </a:solidFill>
              </a:defRPr>
            </a:lvl6pPr>
            <a:lvl7pPr lvl="6">
              <a:spcBef>
                <a:spcPts val="0"/>
              </a:spcBef>
              <a:buClr>
                <a:schemeClr val="lt1"/>
              </a:buClr>
              <a:buSzPct val="100000"/>
              <a:defRPr sz="5400">
                <a:solidFill>
                  <a:schemeClr val="lt1"/>
                </a:solidFill>
              </a:defRPr>
            </a:lvl7pPr>
            <a:lvl8pPr lvl="7">
              <a:spcBef>
                <a:spcPts val="0"/>
              </a:spcBef>
              <a:buClr>
                <a:schemeClr val="lt1"/>
              </a:buClr>
              <a:buSzPct val="100000"/>
              <a:defRPr sz="5400">
                <a:solidFill>
                  <a:schemeClr val="lt1"/>
                </a:solidFill>
              </a:defRPr>
            </a:lvl8pPr>
            <a:lvl9pPr lvl="8">
              <a:spcBef>
                <a:spcPts val="0"/>
              </a:spcBef>
              <a:buClr>
                <a:schemeClr val="lt1"/>
              </a:buClr>
              <a:buSzPct val="100000"/>
              <a:defRPr sz="5400">
                <a:solidFill>
                  <a:schemeClr val="lt1"/>
                </a:solidFill>
              </a:defRPr>
            </a:lvl9pPr>
          </a:lstStyle>
          <a:p>
            <a:endParaRPr/>
          </a:p>
        </p:txBody>
      </p:sp>
      <p:sp>
        <p:nvSpPr>
          <p:cNvPr id="40" name="Shape 40"/>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bg>
      <p:bgPr>
        <a:solidFill>
          <a:schemeClr val="dk1"/>
        </a:solidFill>
        <a:effectLst/>
      </p:bgPr>
    </p:bg>
    <p:spTree>
      <p:nvGrpSpPr>
        <p:cNvPr id="1" name="Shape 41"/>
        <p:cNvGrpSpPr/>
        <p:nvPr/>
      </p:nvGrpSpPr>
      <p:grpSpPr>
        <a:xfrm>
          <a:off x="0" y="0"/>
          <a:ext cx="0" cy="0"/>
          <a:chOff x="0" y="0"/>
          <a:chExt cx="0" cy="0"/>
        </a:xfrm>
      </p:grpSpPr>
      <p:sp>
        <p:nvSpPr>
          <p:cNvPr id="42" name="Shape 42"/>
          <p:cNvSpPr/>
          <p:nvPr/>
        </p:nvSpPr>
        <p:spPr>
          <a:xfrm>
            <a:off x="4572000" y="175"/>
            <a:ext cx="4572000" cy="5143499"/>
          </a:xfrm>
          <a:prstGeom prst="rect">
            <a:avLst/>
          </a:prstGeom>
          <a:solidFill>
            <a:schemeClr val="lt1"/>
          </a:solidFill>
          <a:ln>
            <a:noFill/>
          </a:ln>
        </p:spPr>
        <p:txBody>
          <a:bodyPr lIns="91425" tIns="91425" rIns="91425" bIns="91425" anchor="ctr" anchorCtr="0">
            <a:noAutofit/>
          </a:bodyPr>
          <a:lstStyle/>
          <a:p>
            <a:pPr lvl="0">
              <a:spcBef>
                <a:spcPts val="0"/>
              </a:spcBef>
              <a:buNone/>
            </a:pPr>
            <a:endParaRPr/>
          </a:p>
        </p:txBody>
      </p:sp>
      <p:cxnSp>
        <p:nvCxnSpPr>
          <p:cNvPr id="43" name="Shape 43"/>
          <p:cNvCxnSpPr/>
          <p:nvPr/>
        </p:nvCxnSpPr>
        <p:spPr>
          <a:xfrm>
            <a:off x="5029675" y="4495500"/>
            <a:ext cx="577199" cy="0"/>
          </a:xfrm>
          <a:prstGeom prst="straightConnector1">
            <a:avLst/>
          </a:prstGeom>
          <a:noFill/>
          <a:ln w="19050" cap="flat" cmpd="sng">
            <a:solidFill>
              <a:schemeClr val="dk1"/>
            </a:solidFill>
            <a:prstDash val="lgDash"/>
            <a:round/>
            <a:headEnd type="none" w="med" len="med"/>
            <a:tailEnd type="none" w="med" len="med"/>
          </a:ln>
        </p:spPr>
      </p:cxnSp>
      <p:sp>
        <p:nvSpPr>
          <p:cNvPr id="44" name="Shape 44"/>
          <p:cNvSpPr txBox="1">
            <a:spLocks noGrp="1"/>
          </p:cNvSpPr>
          <p:nvPr>
            <p:ph type="title"/>
          </p:nvPr>
        </p:nvSpPr>
        <p:spPr>
          <a:xfrm>
            <a:off x="265500" y="1078750"/>
            <a:ext cx="4045199" cy="1789200"/>
          </a:xfrm>
          <a:prstGeom prst="rect">
            <a:avLst/>
          </a:prstGeom>
        </p:spPr>
        <p:txBody>
          <a:bodyPr lIns="91425" tIns="91425" rIns="91425" bIns="91425" anchor="b" anchorCtr="0"/>
          <a:lstStyle>
            <a:lvl1pPr lvl="0" algn="ctr">
              <a:spcBef>
                <a:spcPts val="0"/>
              </a:spcBef>
              <a:buClr>
                <a:schemeClr val="lt1"/>
              </a:buClr>
              <a:buSzPct val="100000"/>
              <a:defRPr sz="4600">
                <a:solidFill>
                  <a:schemeClr val="lt1"/>
                </a:solidFill>
              </a:defRPr>
            </a:lvl1pPr>
            <a:lvl2pPr lvl="1" algn="ctr">
              <a:spcBef>
                <a:spcPts val="0"/>
              </a:spcBef>
              <a:buClr>
                <a:schemeClr val="lt1"/>
              </a:buClr>
              <a:buSzPct val="100000"/>
              <a:defRPr sz="4600">
                <a:solidFill>
                  <a:schemeClr val="lt1"/>
                </a:solidFill>
              </a:defRPr>
            </a:lvl2pPr>
            <a:lvl3pPr lvl="2" algn="ctr">
              <a:spcBef>
                <a:spcPts val="0"/>
              </a:spcBef>
              <a:buClr>
                <a:schemeClr val="lt1"/>
              </a:buClr>
              <a:buSzPct val="100000"/>
              <a:defRPr sz="4600">
                <a:solidFill>
                  <a:schemeClr val="lt1"/>
                </a:solidFill>
              </a:defRPr>
            </a:lvl3pPr>
            <a:lvl4pPr lvl="3" algn="ctr">
              <a:spcBef>
                <a:spcPts val="0"/>
              </a:spcBef>
              <a:buClr>
                <a:schemeClr val="lt1"/>
              </a:buClr>
              <a:buSzPct val="100000"/>
              <a:defRPr sz="4600">
                <a:solidFill>
                  <a:schemeClr val="lt1"/>
                </a:solidFill>
              </a:defRPr>
            </a:lvl4pPr>
            <a:lvl5pPr lvl="4" algn="ctr">
              <a:spcBef>
                <a:spcPts val="0"/>
              </a:spcBef>
              <a:buClr>
                <a:schemeClr val="lt1"/>
              </a:buClr>
              <a:buSzPct val="100000"/>
              <a:defRPr sz="4600">
                <a:solidFill>
                  <a:schemeClr val="lt1"/>
                </a:solidFill>
              </a:defRPr>
            </a:lvl5pPr>
            <a:lvl6pPr lvl="5" algn="ctr">
              <a:spcBef>
                <a:spcPts val="0"/>
              </a:spcBef>
              <a:buClr>
                <a:schemeClr val="lt1"/>
              </a:buClr>
              <a:buSzPct val="100000"/>
              <a:defRPr sz="4600">
                <a:solidFill>
                  <a:schemeClr val="lt1"/>
                </a:solidFill>
              </a:defRPr>
            </a:lvl6pPr>
            <a:lvl7pPr lvl="6" algn="ctr">
              <a:spcBef>
                <a:spcPts val="0"/>
              </a:spcBef>
              <a:buClr>
                <a:schemeClr val="lt1"/>
              </a:buClr>
              <a:buSzPct val="100000"/>
              <a:defRPr sz="4600">
                <a:solidFill>
                  <a:schemeClr val="lt1"/>
                </a:solidFill>
              </a:defRPr>
            </a:lvl7pPr>
            <a:lvl8pPr lvl="7" algn="ctr">
              <a:spcBef>
                <a:spcPts val="0"/>
              </a:spcBef>
              <a:buClr>
                <a:schemeClr val="lt1"/>
              </a:buClr>
              <a:buSzPct val="100000"/>
              <a:defRPr sz="4600">
                <a:solidFill>
                  <a:schemeClr val="lt1"/>
                </a:solidFill>
              </a:defRPr>
            </a:lvl8pPr>
            <a:lvl9pPr lvl="8" algn="ctr">
              <a:spcBef>
                <a:spcPts val="0"/>
              </a:spcBef>
              <a:buClr>
                <a:schemeClr val="lt1"/>
              </a:buClr>
              <a:buSzPct val="100000"/>
              <a:defRPr sz="4600">
                <a:solidFill>
                  <a:schemeClr val="lt1"/>
                </a:solidFill>
              </a:defRPr>
            </a:lvl9pPr>
          </a:lstStyle>
          <a:p>
            <a:endParaRPr/>
          </a:p>
        </p:txBody>
      </p:sp>
      <p:sp>
        <p:nvSpPr>
          <p:cNvPr id="45" name="Shape 45"/>
          <p:cNvSpPr txBox="1">
            <a:spLocks noGrp="1"/>
          </p:cNvSpPr>
          <p:nvPr>
            <p:ph type="subTitle" idx="1"/>
          </p:nvPr>
        </p:nvSpPr>
        <p:spPr>
          <a:xfrm>
            <a:off x="265500" y="2921400"/>
            <a:ext cx="4045199" cy="1345500"/>
          </a:xfrm>
          <a:prstGeom prst="rect">
            <a:avLst/>
          </a:prstGeom>
        </p:spPr>
        <p:txBody>
          <a:bodyPr lIns="91425" tIns="91425" rIns="91425" bIns="91425" anchor="t" anchorCtr="0"/>
          <a:lstStyle>
            <a:lvl1pPr lvl="0" algn="ctr">
              <a:lnSpc>
                <a:spcPct val="100000"/>
              </a:lnSpc>
              <a:spcBef>
                <a:spcPts val="0"/>
              </a:spcBef>
              <a:spcAft>
                <a:spcPts val="0"/>
              </a:spcAft>
              <a:buClr>
                <a:schemeClr val="lt1"/>
              </a:buClr>
              <a:buSzPct val="100000"/>
              <a:buNone/>
              <a:defRPr sz="1900">
                <a:solidFill>
                  <a:schemeClr val="lt1"/>
                </a:solidFill>
              </a:defRPr>
            </a:lvl1pPr>
            <a:lvl2pPr lvl="1" algn="ctr">
              <a:lnSpc>
                <a:spcPct val="100000"/>
              </a:lnSpc>
              <a:spcBef>
                <a:spcPts val="0"/>
              </a:spcBef>
              <a:spcAft>
                <a:spcPts val="0"/>
              </a:spcAft>
              <a:buClr>
                <a:schemeClr val="lt1"/>
              </a:buClr>
              <a:buSzPct val="100000"/>
              <a:buNone/>
              <a:defRPr sz="1900">
                <a:solidFill>
                  <a:schemeClr val="lt1"/>
                </a:solidFill>
              </a:defRPr>
            </a:lvl2pPr>
            <a:lvl3pPr lvl="2" algn="ctr">
              <a:lnSpc>
                <a:spcPct val="100000"/>
              </a:lnSpc>
              <a:spcBef>
                <a:spcPts val="0"/>
              </a:spcBef>
              <a:spcAft>
                <a:spcPts val="0"/>
              </a:spcAft>
              <a:buClr>
                <a:schemeClr val="lt1"/>
              </a:buClr>
              <a:buSzPct val="100000"/>
              <a:buNone/>
              <a:defRPr sz="1900">
                <a:solidFill>
                  <a:schemeClr val="lt1"/>
                </a:solidFill>
              </a:defRPr>
            </a:lvl3pPr>
            <a:lvl4pPr lvl="3" algn="ctr">
              <a:lnSpc>
                <a:spcPct val="100000"/>
              </a:lnSpc>
              <a:spcBef>
                <a:spcPts val="0"/>
              </a:spcBef>
              <a:spcAft>
                <a:spcPts val="0"/>
              </a:spcAft>
              <a:buClr>
                <a:schemeClr val="lt1"/>
              </a:buClr>
              <a:buSzPct val="100000"/>
              <a:buNone/>
              <a:defRPr sz="1900">
                <a:solidFill>
                  <a:schemeClr val="lt1"/>
                </a:solidFill>
              </a:defRPr>
            </a:lvl4pPr>
            <a:lvl5pPr lvl="4" algn="ctr">
              <a:lnSpc>
                <a:spcPct val="100000"/>
              </a:lnSpc>
              <a:spcBef>
                <a:spcPts val="0"/>
              </a:spcBef>
              <a:spcAft>
                <a:spcPts val="0"/>
              </a:spcAft>
              <a:buClr>
                <a:schemeClr val="lt1"/>
              </a:buClr>
              <a:buSzPct val="100000"/>
              <a:buNone/>
              <a:defRPr sz="1900">
                <a:solidFill>
                  <a:schemeClr val="lt1"/>
                </a:solidFill>
              </a:defRPr>
            </a:lvl5pPr>
            <a:lvl6pPr lvl="5" algn="ctr">
              <a:lnSpc>
                <a:spcPct val="100000"/>
              </a:lnSpc>
              <a:spcBef>
                <a:spcPts val="0"/>
              </a:spcBef>
              <a:spcAft>
                <a:spcPts val="0"/>
              </a:spcAft>
              <a:buClr>
                <a:schemeClr val="lt1"/>
              </a:buClr>
              <a:buSzPct val="100000"/>
              <a:buNone/>
              <a:defRPr sz="1900">
                <a:solidFill>
                  <a:schemeClr val="lt1"/>
                </a:solidFill>
              </a:defRPr>
            </a:lvl6pPr>
            <a:lvl7pPr lvl="6" algn="ctr">
              <a:lnSpc>
                <a:spcPct val="100000"/>
              </a:lnSpc>
              <a:spcBef>
                <a:spcPts val="0"/>
              </a:spcBef>
              <a:spcAft>
                <a:spcPts val="0"/>
              </a:spcAft>
              <a:buClr>
                <a:schemeClr val="lt1"/>
              </a:buClr>
              <a:buSzPct val="100000"/>
              <a:buNone/>
              <a:defRPr sz="1900">
                <a:solidFill>
                  <a:schemeClr val="lt1"/>
                </a:solidFill>
              </a:defRPr>
            </a:lvl7pPr>
            <a:lvl8pPr lvl="7" algn="ctr">
              <a:lnSpc>
                <a:spcPct val="100000"/>
              </a:lnSpc>
              <a:spcBef>
                <a:spcPts val="0"/>
              </a:spcBef>
              <a:spcAft>
                <a:spcPts val="0"/>
              </a:spcAft>
              <a:buClr>
                <a:schemeClr val="lt1"/>
              </a:buClr>
              <a:buSzPct val="100000"/>
              <a:buNone/>
              <a:defRPr sz="1900">
                <a:solidFill>
                  <a:schemeClr val="lt1"/>
                </a:solidFill>
              </a:defRPr>
            </a:lvl8pPr>
            <a:lvl9pPr lvl="8" algn="ctr">
              <a:lnSpc>
                <a:spcPct val="100000"/>
              </a:lnSpc>
              <a:spcBef>
                <a:spcPts val="0"/>
              </a:spcBef>
              <a:spcAft>
                <a:spcPts val="0"/>
              </a:spcAft>
              <a:buClr>
                <a:schemeClr val="lt1"/>
              </a:buClr>
              <a:buSzPct val="100000"/>
              <a:buNone/>
              <a:defRPr sz="1900">
                <a:solidFill>
                  <a:schemeClr val="lt1"/>
                </a:solidFill>
              </a:defRPr>
            </a:lvl9pPr>
          </a:lstStyle>
          <a:p>
            <a:endParaRPr/>
          </a:p>
        </p:txBody>
      </p:sp>
      <p:sp>
        <p:nvSpPr>
          <p:cNvPr id="46" name="Shape 46"/>
          <p:cNvSpPr txBox="1">
            <a:spLocks noGrp="1"/>
          </p:cNvSpPr>
          <p:nvPr>
            <p:ph type="body" idx="2"/>
          </p:nvPr>
        </p:nvSpPr>
        <p:spPr>
          <a:xfrm>
            <a:off x="4939500" y="724200"/>
            <a:ext cx="3837000" cy="3695099"/>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7" name="Shape 47"/>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8"/>
        <p:cNvGrpSpPr/>
        <p:nvPr/>
      </p:nvGrpSpPr>
      <p:grpSpPr>
        <a:xfrm>
          <a:off x="0" y="0"/>
          <a:ext cx="0" cy="0"/>
          <a:chOff x="0" y="0"/>
          <a:chExt cx="0" cy="0"/>
        </a:xfrm>
      </p:grpSpPr>
      <p:sp>
        <p:nvSpPr>
          <p:cNvPr id="49" name="Shape 49"/>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SzPct val="100000"/>
              <a:buFont typeface="Oswald"/>
              <a:buNone/>
              <a:defRPr sz="2100">
                <a:latin typeface="Oswald"/>
                <a:ea typeface="Oswald"/>
                <a:cs typeface="Oswald"/>
                <a:sym typeface="Oswald"/>
              </a:defRPr>
            </a:lvl1pPr>
          </a:lstStyle>
          <a:p>
            <a:endParaRPr/>
          </a:p>
        </p:txBody>
      </p:sp>
      <p:sp>
        <p:nvSpPr>
          <p:cNvPr id="50" name="Shape 50"/>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372500"/>
            <a:ext cx="8520599" cy="733499"/>
          </a:xfrm>
          <a:prstGeom prst="rect">
            <a:avLst/>
          </a:prstGeom>
          <a:noFill/>
          <a:ln>
            <a:noFill/>
          </a:ln>
        </p:spPr>
        <p:txBody>
          <a:bodyPr lIns="91425" tIns="91425" rIns="91425" bIns="91425" anchor="b" anchorCtr="0"/>
          <a:lstStyle>
            <a:lvl1pPr lvl="0">
              <a:spcBef>
                <a:spcPts val="0"/>
              </a:spcBef>
              <a:buClr>
                <a:schemeClr val="dk2"/>
              </a:buClr>
              <a:buSzPct val="100000"/>
              <a:buFont typeface="Oswald"/>
              <a:buNone/>
              <a:defRPr sz="3000">
                <a:solidFill>
                  <a:schemeClr val="dk2"/>
                </a:solidFill>
                <a:latin typeface="Oswald"/>
                <a:ea typeface="Oswald"/>
                <a:cs typeface="Oswald"/>
                <a:sym typeface="Oswald"/>
              </a:defRPr>
            </a:lvl1pPr>
            <a:lvl2pPr lvl="1">
              <a:spcBef>
                <a:spcPts val="0"/>
              </a:spcBef>
              <a:buClr>
                <a:schemeClr val="dk2"/>
              </a:buClr>
              <a:buSzPct val="100000"/>
              <a:buFont typeface="Oswald"/>
              <a:buNone/>
              <a:defRPr sz="3000">
                <a:solidFill>
                  <a:schemeClr val="dk2"/>
                </a:solidFill>
                <a:latin typeface="Oswald"/>
                <a:ea typeface="Oswald"/>
                <a:cs typeface="Oswald"/>
                <a:sym typeface="Oswald"/>
              </a:defRPr>
            </a:lvl2pPr>
            <a:lvl3pPr lvl="2">
              <a:spcBef>
                <a:spcPts val="0"/>
              </a:spcBef>
              <a:buClr>
                <a:schemeClr val="dk2"/>
              </a:buClr>
              <a:buSzPct val="100000"/>
              <a:buFont typeface="Oswald"/>
              <a:buNone/>
              <a:defRPr sz="3000">
                <a:solidFill>
                  <a:schemeClr val="dk2"/>
                </a:solidFill>
                <a:latin typeface="Oswald"/>
                <a:ea typeface="Oswald"/>
                <a:cs typeface="Oswald"/>
                <a:sym typeface="Oswald"/>
              </a:defRPr>
            </a:lvl3pPr>
            <a:lvl4pPr lvl="3">
              <a:spcBef>
                <a:spcPts val="0"/>
              </a:spcBef>
              <a:buClr>
                <a:schemeClr val="dk2"/>
              </a:buClr>
              <a:buSzPct val="100000"/>
              <a:buFont typeface="Oswald"/>
              <a:buNone/>
              <a:defRPr sz="3000">
                <a:solidFill>
                  <a:schemeClr val="dk2"/>
                </a:solidFill>
                <a:latin typeface="Oswald"/>
                <a:ea typeface="Oswald"/>
                <a:cs typeface="Oswald"/>
                <a:sym typeface="Oswald"/>
              </a:defRPr>
            </a:lvl4pPr>
            <a:lvl5pPr lvl="4">
              <a:spcBef>
                <a:spcPts val="0"/>
              </a:spcBef>
              <a:buClr>
                <a:schemeClr val="dk2"/>
              </a:buClr>
              <a:buSzPct val="100000"/>
              <a:buFont typeface="Oswald"/>
              <a:buNone/>
              <a:defRPr sz="3000">
                <a:solidFill>
                  <a:schemeClr val="dk2"/>
                </a:solidFill>
                <a:latin typeface="Oswald"/>
                <a:ea typeface="Oswald"/>
                <a:cs typeface="Oswald"/>
                <a:sym typeface="Oswald"/>
              </a:defRPr>
            </a:lvl5pPr>
            <a:lvl6pPr lvl="5">
              <a:spcBef>
                <a:spcPts val="0"/>
              </a:spcBef>
              <a:buClr>
                <a:schemeClr val="dk2"/>
              </a:buClr>
              <a:buSzPct val="100000"/>
              <a:buFont typeface="Oswald"/>
              <a:buNone/>
              <a:defRPr sz="3000">
                <a:solidFill>
                  <a:schemeClr val="dk2"/>
                </a:solidFill>
                <a:latin typeface="Oswald"/>
                <a:ea typeface="Oswald"/>
                <a:cs typeface="Oswald"/>
                <a:sym typeface="Oswald"/>
              </a:defRPr>
            </a:lvl6pPr>
            <a:lvl7pPr lvl="6">
              <a:spcBef>
                <a:spcPts val="0"/>
              </a:spcBef>
              <a:buClr>
                <a:schemeClr val="dk2"/>
              </a:buClr>
              <a:buSzPct val="100000"/>
              <a:buFont typeface="Oswald"/>
              <a:buNone/>
              <a:defRPr sz="3000">
                <a:solidFill>
                  <a:schemeClr val="dk2"/>
                </a:solidFill>
                <a:latin typeface="Oswald"/>
                <a:ea typeface="Oswald"/>
                <a:cs typeface="Oswald"/>
                <a:sym typeface="Oswald"/>
              </a:defRPr>
            </a:lvl7pPr>
            <a:lvl8pPr lvl="7">
              <a:spcBef>
                <a:spcPts val="0"/>
              </a:spcBef>
              <a:buClr>
                <a:schemeClr val="dk2"/>
              </a:buClr>
              <a:buSzPct val="100000"/>
              <a:buFont typeface="Oswald"/>
              <a:buNone/>
              <a:defRPr sz="3000">
                <a:solidFill>
                  <a:schemeClr val="dk2"/>
                </a:solidFill>
                <a:latin typeface="Oswald"/>
                <a:ea typeface="Oswald"/>
                <a:cs typeface="Oswald"/>
                <a:sym typeface="Oswald"/>
              </a:defRPr>
            </a:lvl8pPr>
            <a:lvl9pPr lvl="8">
              <a:spcBef>
                <a:spcPts val="0"/>
              </a:spcBef>
              <a:buClr>
                <a:schemeClr val="dk2"/>
              </a:buClr>
              <a:buSzPct val="100000"/>
              <a:buFont typeface="Oswald"/>
              <a:buNone/>
              <a:defRPr sz="3000">
                <a:solidFill>
                  <a:schemeClr val="dk2"/>
                </a:solidFill>
                <a:latin typeface="Oswald"/>
                <a:ea typeface="Oswald"/>
                <a:cs typeface="Oswald"/>
                <a:sym typeface="Oswald"/>
              </a:defRPr>
            </a:lvl9pPr>
          </a:lstStyle>
          <a:p>
            <a:endParaRPr/>
          </a:p>
        </p:txBody>
      </p:sp>
      <p:sp>
        <p:nvSpPr>
          <p:cNvPr id="7" name="Shape 7"/>
          <p:cNvSpPr txBox="1">
            <a:spLocks noGrp="1"/>
          </p:cNvSpPr>
          <p:nvPr>
            <p:ph type="body" idx="1"/>
          </p:nvPr>
        </p:nvSpPr>
        <p:spPr>
          <a:xfrm>
            <a:off x="311700" y="1468825"/>
            <a:ext cx="8520599" cy="30999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buFont typeface="Source Code Pro"/>
              <a:defRPr sz="1800">
                <a:solidFill>
                  <a:schemeClr val="dk2"/>
                </a:solidFill>
                <a:latin typeface="Source Code Pro"/>
                <a:ea typeface="Source Code Pro"/>
                <a:cs typeface="Source Code Pro"/>
                <a:sym typeface="Source Code Pro"/>
              </a:defRPr>
            </a:lvl1pPr>
            <a:lvl2pPr lvl="1">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2pPr>
            <a:lvl3pPr lvl="2">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3pPr>
            <a:lvl4pPr lvl="3">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4pPr>
            <a:lvl5pPr lvl="4">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5pPr>
            <a:lvl6pPr lvl="5">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6pPr>
            <a:lvl7pPr lvl="6">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7pPr>
            <a:lvl8pPr lvl="7">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8pPr>
            <a:lvl9pPr lvl="8">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9pPr>
          </a:lstStyle>
          <a:p>
            <a:endParaRPr/>
          </a:p>
        </p:txBody>
      </p:sp>
      <p:sp>
        <p:nvSpPr>
          <p:cNvPr id="8" name="Shape 8"/>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latin typeface="Source Code Pro"/>
                <a:ea typeface="Source Code Pro"/>
                <a:cs typeface="Source Code Pro"/>
                <a:sym typeface="Source Code Pro"/>
              </a:rPr>
              <a:t>‹#›</a:t>
            </a:fld>
            <a:endParaRPr lang="en" sz="1000">
              <a:solidFill>
                <a:schemeClr val="dk2"/>
              </a:solidFill>
              <a:latin typeface="Source Code Pro"/>
              <a:ea typeface="Source Code Pro"/>
              <a:cs typeface="Source Code Pro"/>
              <a:sym typeface="Source Code Pr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ctrTitle"/>
          </p:nvPr>
        </p:nvSpPr>
        <p:spPr>
          <a:xfrm>
            <a:off x="430800" y="330375"/>
            <a:ext cx="8282399" cy="2670600"/>
          </a:xfrm>
          <a:prstGeom prst="rect">
            <a:avLst/>
          </a:prstGeom>
        </p:spPr>
        <p:txBody>
          <a:bodyPr lIns="91425" tIns="91425" rIns="91425" bIns="91425" anchor="b" anchorCtr="0">
            <a:noAutofit/>
          </a:bodyPr>
          <a:lstStyle/>
          <a:p>
            <a:pPr lvl="0" rtl="0">
              <a:spcBef>
                <a:spcPts val="0"/>
              </a:spcBef>
              <a:buNone/>
            </a:pPr>
            <a:r>
              <a:rPr lang="en">
                <a:latin typeface="Oxygen"/>
                <a:ea typeface="Oxygen"/>
                <a:cs typeface="Oxygen"/>
                <a:sym typeface="Oxygen"/>
              </a:rPr>
              <a:t>Host Staff Meetings That Deliver  </a:t>
            </a:r>
            <a:r>
              <a:rPr lang="en" sz="7200">
                <a:latin typeface="Oxygen"/>
                <a:ea typeface="Oxygen"/>
                <a:cs typeface="Oxygen"/>
                <a:sym typeface="Oxygen"/>
              </a:rPr>
              <a:t>B I G</a:t>
            </a:r>
            <a:r>
              <a:rPr lang="en">
                <a:latin typeface="Oxygen"/>
                <a:ea typeface="Oxygen"/>
                <a:cs typeface="Oxygen"/>
                <a:sym typeface="Oxygen"/>
              </a:rPr>
              <a:t>  Results!</a:t>
            </a:r>
          </a:p>
        </p:txBody>
      </p:sp>
      <p:sp>
        <p:nvSpPr>
          <p:cNvPr id="63" name="Shape 63"/>
          <p:cNvSpPr txBox="1">
            <a:spLocks noGrp="1"/>
          </p:cNvSpPr>
          <p:nvPr>
            <p:ph type="subTitle" idx="1"/>
          </p:nvPr>
        </p:nvSpPr>
        <p:spPr>
          <a:xfrm>
            <a:off x="311700" y="3269075"/>
            <a:ext cx="8520599" cy="1070700"/>
          </a:xfrm>
          <a:prstGeom prst="rect">
            <a:avLst/>
          </a:prstGeom>
        </p:spPr>
        <p:txBody>
          <a:bodyPr lIns="91425" tIns="91425" rIns="91425" bIns="91425" anchor="ctr" anchorCtr="0">
            <a:noAutofit/>
          </a:bodyPr>
          <a:lstStyle/>
          <a:p>
            <a:pPr lvl="0" rtl="0">
              <a:spcBef>
                <a:spcPts val="0"/>
              </a:spcBef>
              <a:buNone/>
            </a:pPr>
            <a:r>
              <a:rPr lang="en" sz="2400" dirty="0">
                <a:latin typeface="Oxygen"/>
                <a:ea typeface="Oxygen"/>
                <a:cs typeface="Oxygen"/>
                <a:sym typeface="Oxygen"/>
              </a:rPr>
              <a:t>Presented By: </a:t>
            </a:r>
          </a:p>
          <a:p>
            <a:pPr lvl="0" rtl="0">
              <a:spcBef>
                <a:spcPts val="0"/>
              </a:spcBef>
              <a:buNone/>
            </a:pPr>
            <a:r>
              <a:rPr lang="en" sz="2400" dirty="0">
                <a:latin typeface="Oxygen"/>
                <a:ea typeface="Oxygen"/>
                <a:cs typeface="Oxygen"/>
                <a:sym typeface="Oxygen"/>
              </a:rPr>
              <a:t>Donovan Bankhead, Misty Kristek &amp; Mitch Brashers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body" idx="1"/>
          </p:nvPr>
        </p:nvSpPr>
        <p:spPr>
          <a:xfrm>
            <a:off x="311700" y="1190522"/>
            <a:ext cx="8520599" cy="3557399"/>
          </a:xfrm>
          <a:prstGeom prst="rect">
            <a:avLst/>
          </a:prstGeom>
        </p:spPr>
        <p:txBody>
          <a:bodyPr lIns="91425" tIns="91425" rIns="91425" bIns="91425" anchor="t" anchorCtr="0">
            <a:noAutofit/>
          </a:bodyPr>
          <a:lstStyle/>
          <a:p>
            <a:pPr marL="457200" lvl="0" indent="-317500" rtl="0">
              <a:lnSpc>
                <a:spcPct val="100000"/>
              </a:lnSpc>
              <a:spcBef>
                <a:spcPts val="0"/>
              </a:spcBef>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Daily and Monthly Numbers Review: Sales Manager</a:t>
            </a:r>
          </a:p>
          <a:p>
            <a:pPr marL="457200" lvl="0" indent="-317500" rtl="0">
              <a:lnSpc>
                <a:spcPct val="100000"/>
              </a:lnSpc>
              <a:spcBef>
                <a:spcPts val="0"/>
              </a:spcBef>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Operations &amp; Upcoming Events: Operations Manager</a:t>
            </a:r>
          </a:p>
          <a:p>
            <a:pPr marL="457200" lvl="0" indent="-317500" rtl="0">
              <a:lnSpc>
                <a:spcPct val="100000"/>
              </a:lnSpc>
              <a:spcBef>
                <a:spcPts val="0"/>
              </a:spcBef>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Lessons: Lessons Coordinator</a:t>
            </a:r>
          </a:p>
          <a:p>
            <a:pPr marL="457200" lvl="0" indent="-317500" rtl="0">
              <a:lnSpc>
                <a:spcPct val="100000"/>
              </a:lnSpc>
              <a:spcBef>
                <a:spcPts val="0"/>
              </a:spcBef>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Various Store Issues: Sales Manager</a:t>
            </a:r>
          </a:p>
          <a:p>
            <a:pPr marL="457200" lvl="0" indent="-317500" rtl="0">
              <a:lnSpc>
                <a:spcPct val="100000"/>
              </a:lnSpc>
              <a:spcBef>
                <a:spcPts val="0"/>
              </a:spcBef>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Order Updates &amp; New Products: Purchaser</a:t>
            </a:r>
          </a:p>
          <a:p>
            <a:pPr marL="457200" lvl="0" indent="-317500" rtl="0">
              <a:lnSpc>
                <a:spcPct val="100000"/>
              </a:lnSpc>
              <a:spcBef>
                <a:spcPts val="0"/>
              </a:spcBef>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Department Updates: Individual Department Managers</a:t>
            </a:r>
          </a:p>
          <a:p>
            <a:pPr marL="457200" lvl="0" indent="-317500" rtl="0">
              <a:lnSpc>
                <a:spcPct val="100000"/>
              </a:lnSpc>
              <a:spcBef>
                <a:spcPts val="0"/>
              </a:spcBef>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Training: Sales by Sales Manager or Product by Department Managers</a:t>
            </a:r>
          </a:p>
          <a:p>
            <a:pPr marL="457200" lvl="0" indent="-317500" rtl="0">
              <a:lnSpc>
                <a:spcPct val="100000"/>
              </a:lnSpc>
              <a:spcBef>
                <a:spcPts val="0"/>
              </a:spcBef>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Open forum wrap-up</a:t>
            </a:r>
          </a:p>
        </p:txBody>
      </p:sp>
      <p:sp>
        <p:nvSpPr>
          <p:cNvPr id="69" name="Shape 69"/>
          <p:cNvSpPr txBox="1">
            <a:spLocks noGrp="1"/>
          </p:cNvSpPr>
          <p:nvPr>
            <p:ph type="title"/>
          </p:nvPr>
        </p:nvSpPr>
        <p:spPr>
          <a:xfrm>
            <a:off x="311700" y="372500"/>
            <a:ext cx="8520599" cy="733499"/>
          </a:xfrm>
          <a:prstGeom prst="rect">
            <a:avLst/>
          </a:prstGeom>
          <a:solidFill>
            <a:schemeClr val="dk1"/>
          </a:solidFill>
        </p:spPr>
        <p:txBody>
          <a:bodyPr lIns="91425" tIns="91425" rIns="91425" bIns="91425" anchor="b" anchorCtr="0">
            <a:noAutofit/>
          </a:bodyPr>
          <a:lstStyle/>
          <a:p>
            <a:pPr lvl="0" rtl="0">
              <a:spcBef>
                <a:spcPts val="0"/>
              </a:spcBef>
              <a:buNone/>
            </a:pPr>
            <a:r>
              <a:rPr lang="en">
                <a:solidFill>
                  <a:srgbClr val="FFFFFF"/>
                </a:solidFill>
              </a:rPr>
              <a:t>Weekly Staff Meeting</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311700" y="372500"/>
            <a:ext cx="8520599" cy="733499"/>
          </a:xfrm>
          <a:prstGeom prst="rect">
            <a:avLst/>
          </a:prstGeom>
          <a:solidFill>
            <a:schemeClr val="dk1"/>
          </a:solidFill>
        </p:spPr>
        <p:txBody>
          <a:bodyPr lIns="91425" tIns="91425" rIns="91425" bIns="91425" anchor="t" anchorCtr="0">
            <a:noAutofit/>
          </a:bodyPr>
          <a:lstStyle/>
          <a:p>
            <a:pPr lvl="0" rtl="0">
              <a:spcBef>
                <a:spcPts val="0"/>
              </a:spcBef>
              <a:buNone/>
            </a:pPr>
            <a:r>
              <a:rPr lang="en">
                <a:solidFill>
                  <a:srgbClr val="FFFFFF"/>
                </a:solidFill>
              </a:rPr>
              <a:t>Management Meeting</a:t>
            </a:r>
          </a:p>
        </p:txBody>
      </p:sp>
      <p:sp>
        <p:nvSpPr>
          <p:cNvPr id="75" name="Shape 75"/>
          <p:cNvSpPr txBox="1">
            <a:spLocks noGrp="1"/>
          </p:cNvSpPr>
          <p:nvPr>
            <p:ph type="body" idx="1"/>
          </p:nvPr>
        </p:nvSpPr>
        <p:spPr>
          <a:xfrm>
            <a:off x="311700" y="1315450"/>
            <a:ext cx="8520599" cy="3099900"/>
          </a:xfrm>
          <a:prstGeom prst="rect">
            <a:avLst/>
          </a:prstGeom>
        </p:spPr>
        <p:txBody>
          <a:bodyPr lIns="91425" tIns="91425" rIns="91425" bIns="91425" anchor="t" anchorCtr="0">
            <a:noAutofit/>
          </a:bodyPr>
          <a:lstStyle/>
          <a:p>
            <a:pPr marL="457200" lvl="0" indent="-317500" rtl="0">
              <a:spcBef>
                <a:spcPts val="0"/>
              </a:spcBef>
              <a:spcAft>
                <a:spcPts val="600"/>
              </a:spcAft>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Monthly or Quarterly depending on time of year</a:t>
            </a:r>
          </a:p>
          <a:p>
            <a:pPr marL="457200" lvl="0" indent="-317500" rtl="0">
              <a:spcBef>
                <a:spcPts val="0"/>
              </a:spcBef>
              <a:spcAft>
                <a:spcPts val="600"/>
              </a:spcAft>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Discuss last promotion/season</a:t>
            </a:r>
          </a:p>
          <a:p>
            <a:pPr marL="457200" lvl="0" indent="-317500" rtl="0">
              <a:spcBef>
                <a:spcPts val="0"/>
              </a:spcBef>
              <a:spcAft>
                <a:spcPts val="600"/>
              </a:spcAft>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Strategize upcoming promotion/ season</a:t>
            </a:r>
          </a:p>
          <a:p>
            <a:pPr marL="457200" lvl="0" indent="-317500" rtl="0">
              <a:spcBef>
                <a:spcPts val="0"/>
              </a:spcBef>
              <a:spcAft>
                <a:spcPts val="600"/>
              </a:spcAft>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Plan how to utilize social media more effectively</a:t>
            </a:r>
          </a:p>
          <a:p>
            <a:pPr marL="457200" lvl="0" indent="-317500" rtl="0">
              <a:spcBef>
                <a:spcPts val="0"/>
              </a:spcBef>
              <a:spcAft>
                <a:spcPts val="600"/>
              </a:spcAft>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Cycle Counts</a:t>
            </a:r>
          </a:p>
          <a:p>
            <a:pPr marL="457200" lvl="0" indent="-317500" rtl="0">
              <a:spcBef>
                <a:spcPts val="0"/>
              </a:spcBef>
              <a:spcAft>
                <a:spcPts val="600"/>
              </a:spcAft>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Income Statement - as a company and per location. This is an in depth analysis. Look at what categories are up/down. Lessons up/down. How to cut Expenses. etc...</a:t>
            </a:r>
          </a:p>
          <a:p>
            <a:pPr marL="457200" lvl="0" indent="-317500" rtl="0">
              <a:spcBef>
                <a:spcPts val="0"/>
              </a:spcBef>
              <a:spcAft>
                <a:spcPts val="600"/>
              </a:spcAft>
              <a:buSzPct val="100000"/>
              <a:buChar char="●"/>
            </a:pPr>
            <a:r>
              <a:rPr lang="en" dirty="0">
                <a:latin typeface="Segoe UI" panose="020B0502040204020203" pitchFamily="34" charset="0"/>
                <a:ea typeface="Segoe UI" panose="020B0502040204020203" pitchFamily="34" charset="0"/>
                <a:cs typeface="Segoe UI" panose="020B0502040204020203" pitchFamily="34" charset="0"/>
              </a:rPr>
              <a:t>Critique store location we are meeting at: cleanliness, merchandising, etc...</a:t>
            </a:r>
          </a:p>
          <a:p>
            <a:pPr lvl="0">
              <a:spcBef>
                <a:spcPts val="0"/>
              </a:spcBef>
              <a:spcAft>
                <a:spcPts val="600"/>
              </a:spcAft>
              <a:buNone/>
            </a:pPr>
            <a:endParaRPr dirty="0">
              <a:latin typeface="Segoe UI" panose="020B0502040204020203" pitchFamily="34" charset="0"/>
              <a:ea typeface="Segoe UI" panose="020B0502040204020203" pitchFamily="34" charset="0"/>
              <a:cs typeface="Segoe UI" panose="020B0502040204020203" pitchFamily="34" charset="0"/>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body" idx="1"/>
          </p:nvPr>
        </p:nvSpPr>
        <p:spPr>
          <a:xfrm>
            <a:off x="311700" y="1468825"/>
            <a:ext cx="3999899" cy="3099900"/>
          </a:xfrm>
          <a:prstGeom prst="rect">
            <a:avLst/>
          </a:prstGeom>
        </p:spPr>
        <p:txBody>
          <a:bodyPr lIns="91425" tIns="91425" rIns="91425" bIns="91425" anchor="t" anchorCtr="0">
            <a:noAutofit/>
          </a:bodyPr>
          <a:lstStyle/>
          <a:p>
            <a:pPr marL="457200" lvl="0" indent="-317500" rtl="0">
              <a:lnSpc>
                <a:spcPct val="100000"/>
              </a:lnSpc>
              <a:spcBef>
                <a:spcPts val="0"/>
              </a:spcBef>
              <a:buSzPct val="100000"/>
              <a:buChar char="●"/>
            </a:pPr>
            <a:r>
              <a:rPr lang="en" sz="1800" dirty="0">
                <a:latin typeface="Segoe UI" panose="020B0502040204020203" pitchFamily="34" charset="0"/>
                <a:ea typeface="Segoe UI" panose="020B0502040204020203" pitchFamily="34" charset="0"/>
                <a:cs typeface="Segoe UI" panose="020B0502040204020203" pitchFamily="34" charset="0"/>
              </a:rPr>
              <a:t>Assemble Staff</a:t>
            </a:r>
          </a:p>
          <a:p>
            <a:pPr marL="457200" lvl="0" indent="-317500" rtl="0">
              <a:lnSpc>
                <a:spcPct val="100000"/>
              </a:lnSpc>
              <a:spcBef>
                <a:spcPts val="0"/>
              </a:spcBef>
              <a:buSzPct val="100000"/>
              <a:buChar char="●"/>
            </a:pPr>
            <a:r>
              <a:rPr lang="en" sz="1800" dirty="0">
                <a:latin typeface="Segoe UI" panose="020B0502040204020203" pitchFamily="34" charset="0"/>
                <a:ea typeface="Segoe UI" panose="020B0502040204020203" pitchFamily="34" charset="0"/>
                <a:cs typeface="Segoe UI" panose="020B0502040204020203" pitchFamily="34" charset="0"/>
              </a:rPr>
              <a:t>Give them direction as to what they are to discuss. Problems, issues of concern, and possible solutions.</a:t>
            </a:r>
          </a:p>
          <a:p>
            <a:pPr marL="457200" lvl="0" indent="-317500" rtl="0">
              <a:lnSpc>
                <a:spcPct val="100000"/>
              </a:lnSpc>
              <a:spcBef>
                <a:spcPts val="0"/>
              </a:spcBef>
              <a:buSzPct val="100000"/>
              <a:buChar char="●"/>
            </a:pPr>
            <a:r>
              <a:rPr lang="en" sz="1800" dirty="0">
                <a:latin typeface="Segoe UI" panose="020B0502040204020203" pitchFamily="34" charset="0"/>
                <a:ea typeface="Segoe UI" panose="020B0502040204020203" pitchFamily="34" charset="0"/>
                <a:cs typeface="Segoe UI" panose="020B0502040204020203" pitchFamily="34" charset="0"/>
              </a:rPr>
              <a:t>They appoint a "speaker"</a:t>
            </a:r>
          </a:p>
          <a:p>
            <a:pPr marL="457200" lvl="0" indent="-317500" rtl="0">
              <a:lnSpc>
                <a:spcPct val="100000"/>
              </a:lnSpc>
              <a:spcBef>
                <a:spcPts val="0"/>
              </a:spcBef>
              <a:buSzPct val="100000"/>
              <a:buChar char="●"/>
            </a:pPr>
            <a:r>
              <a:rPr lang="en" sz="1800" dirty="0">
                <a:latin typeface="Segoe UI" panose="020B0502040204020203" pitchFamily="34" charset="0"/>
                <a:ea typeface="Segoe UI" panose="020B0502040204020203" pitchFamily="34" charset="0"/>
                <a:cs typeface="Segoe UI" panose="020B0502040204020203" pitchFamily="34" charset="0"/>
              </a:rPr>
              <a:t>Management leaves</a:t>
            </a:r>
          </a:p>
          <a:p>
            <a:pPr marL="457200" lvl="0" indent="-317500" rtl="0">
              <a:lnSpc>
                <a:spcPct val="100000"/>
              </a:lnSpc>
              <a:spcBef>
                <a:spcPts val="0"/>
              </a:spcBef>
              <a:buSzPct val="100000"/>
              <a:buChar char="●"/>
            </a:pPr>
            <a:r>
              <a:rPr lang="en" sz="1800" dirty="0">
                <a:latin typeface="Segoe UI" panose="020B0502040204020203" pitchFamily="34" charset="0"/>
                <a:ea typeface="Segoe UI" panose="020B0502040204020203" pitchFamily="34" charset="0"/>
                <a:cs typeface="Segoe UI" panose="020B0502040204020203" pitchFamily="34" charset="0"/>
              </a:rPr>
              <a:t>Staff leads meeting and comes up with a list of items</a:t>
            </a:r>
          </a:p>
        </p:txBody>
      </p:sp>
      <p:sp>
        <p:nvSpPr>
          <p:cNvPr id="81" name="Shape 81"/>
          <p:cNvSpPr txBox="1">
            <a:spLocks noGrp="1"/>
          </p:cNvSpPr>
          <p:nvPr>
            <p:ph type="title"/>
          </p:nvPr>
        </p:nvSpPr>
        <p:spPr>
          <a:xfrm>
            <a:off x="311700" y="372500"/>
            <a:ext cx="8520599" cy="733499"/>
          </a:xfrm>
          <a:prstGeom prst="rect">
            <a:avLst/>
          </a:prstGeom>
          <a:solidFill>
            <a:schemeClr val="dk1"/>
          </a:solidFill>
        </p:spPr>
        <p:txBody>
          <a:bodyPr lIns="91425" tIns="91425" rIns="91425" bIns="91425" anchor="t" anchorCtr="0">
            <a:noAutofit/>
          </a:bodyPr>
          <a:lstStyle/>
          <a:p>
            <a:pPr lvl="0">
              <a:spcBef>
                <a:spcPts val="0"/>
              </a:spcBef>
              <a:buNone/>
            </a:pPr>
            <a:r>
              <a:rPr lang="en">
                <a:solidFill>
                  <a:srgbClr val="FFFFFF"/>
                </a:solidFill>
              </a:rPr>
              <a:t>Players Only Meeting</a:t>
            </a:r>
          </a:p>
        </p:txBody>
      </p:sp>
      <p:sp>
        <p:nvSpPr>
          <p:cNvPr id="82" name="Shape 82"/>
          <p:cNvSpPr txBox="1">
            <a:spLocks noGrp="1"/>
          </p:cNvSpPr>
          <p:nvPr>
            <p:ph type="body" idx="2"/>
          </p:nvPr>
        </p:nvSpPr>
        <p:spPr>
          <a:xfrm>
            <a:off x="4832400" y="1468825"/>
            <a:ext cx="3999899" cy="3099900"/>
          </a:xfrm>
          <a:prstGeom prst="rect">
            <a:avLst/>
          </a:prstGeom>
        </p:spPr>
        <p:txBody>
          <a:bodyPr lIns="91425" tIns="91425" rIns="91425" bIns="91425" anchor="t" anchorCtr="0">
            <a:noAutofit/>
          </a:bodyPr>
          <a:lstStyle/>
          <a:p>
            <a:pPr marL="457200" lvl="0" indent="-228600" rtl="0">
              <a:lnSpc>
                <a:spcPct val="100000"/>
              </a:lnSpc>
              <a:spcBef>
                <a:spcPts val="0"/>
              </a:spcBef>
              <a:buChar char="●"/>
            </a:pPr>
            <a:r>
              <a:rPr lang="en" sz="1800">
                <a:latin typeface="Segoe UI" panose="020B0502040204020203" pitchFamily="34" charset="0"/>
                <a:ea typeface="Segoe UI" panose="020B0502040204020203" pitchFamily="34" charset="0"/>
                <a:cs typeface="Segoe UI" panose="020B0502040204020203" pitchFamily="34" charset="0"/>
              </a:rPr>
              <a:t>Management returns</a:t>
            </a:r>
          </a:p>
          <a:p>
            <a:pPr marL="457200" lvl="0" indent="-228600" rtl="0">
              <a:lnSpc>
                <a:spcPct val="100000"/>
              </a:lnSpc>
              <a:spcBef>
                <a:spcPts val="0"/>
              </a:spcBef>
              <a:buChar char="●"/>
            </a:pPr>
            <a:r>
              <a:rPr lang="en" sz="1800">
                <a:latin typeface="Segoe UI" panose="020B0502040204020203" pitchFamily="34" charset="0"/>
                <a:ea typeface="Segoe UI" panose="020B0502040204020203" pitchFamily="34" charset="0"/>
                <a:cs typeface="Segoe UI" panose="020B0502040204020203" pitchFamily="34" charset="0"/>
              </a:rPr>
              <a:t>Points are presented to management. Entire group works on solutions and problem solving</a:t>
            </a:r>
          </a:p>
          <a:p>
            <a:pPr marL="457200" lvl="0" indent="-228600" rtl="0">
              <a:lnSpc>
                <a:spcPct val="100000"/>
              </a:lnSpc>
              <a:spcBef>
                <a:spcPts val="0"/>
              </a:spcBef>
              <a:buChar char="●"/>
            </a:pPr>
            <a:r>
              <a:rPr lang="en" sz="1800">
                <a:latin typeface="Segoe UI" panose="020B0502040204020203" pitchFamily="34" charset="0"/>
                <a:ea typeface="Segoe UI" panose="020B0502040204020203" pitchFamily="34" charset="0"/>
                <a:cs typeface="Segoe UI" panose="020B0502040204020203" pitchFamily="34" charset="0"/>
              </a:rPr>
              <a:t>Everyone leaves feeling like they have a voice and all issues are addressed in an open/free from conflict manner</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ctrTitle"/>
          </p:nvPr>
        </p:nvSpPr>
        <p:spPr>
          <a:xfrm>
            <a:off x="311700" y="48450"/>
            <a:ext cx="8520599" cy="2983799"/>
          </a:xfrm>
          <a:prstGeom prst="rect">
            <a:avLst/>
          </a:prstGeom>
        </p:spPr>
        <p:txBody>
          <a:bodyPr lIns="91425" tIns="91425" rIns="91425" bIns="91425" anchor="t" anchorCtr="0">
            <a:noAutofit/>
          </a:bodyPr>
          <a:lstStyle/>
          <a:p>
            <a:pPr lvl="0" rtl="0">
              <a:spcBef>
                <a:spcPts val="0"/>
              </a:spcBef>
              <a:buNone/>
            </a:pPr>
            <a:r>
              <a:rPr lang="en" dirty="0">
                <a:latin typeface="Oxygen"/>
                <a:ea typeface="Oxygen"/>
                <a:cs typeface="Oxygen"/>
                <a:sym typeface="Oxygen"/>
              </a:rPr>
              <a:t>Questions?</a:t>
            </a:r>
          </a:p>
          <a:p>
            <a:pPr lvl="0" rtl="0">
              <a:spcBef>
                <a:spcPts val="0"/>
              </a:spcBef>
              <a:buNone/>
            </a:pPr>
            <a:endParaRPr sz="600" dirty="0">
              <a:latin typeface="Oxygen"/>
              <a:ea typeface="Oxygen"/>
              <a:cs typeface="Oxygen"/>
              <a:sym typeface="Oxygen"/>
            </a:endParaRPr>
          </a:p>
          <a:p>
            <a:pPr lvl="0" rtl="0">
              <a:spcBef>
                <a:spcPts val="0"/>
              </a:spcBef>
              <a:buNone/>
            </a:pPr>
            <a:r>
              <a:rPr lang="en" sz="2400" dirty="0">
                <a:latin typeface="Oxygen"/>
                <a:ea typeface="Oxygen"/>
                <a:cs typeface="Oxygen"/>
                <a:sym typeface="Oxygen"/>
              </a:rPr>
              <a:t>Donovan@SpringfieldMusic.com</a:t>
            </a:r>
          </a:p>
          <a:p>
            <a:pPr lvl="0" rtl="0">
              <a:spcBef>
                <a:spcPts val="0"/>
              </a:spcBef>
              <a:buNone/>
            </a:pPr>
            <a:endParaRPr sz="2400" dirty="0">
              <a:latin typeface="Oxygen"/>
              <a:ea typeface="Oxygen"/>
              <a:cs typeface="Oxygen"/>
              <a:sym typeface="Oxygen"/>
            </a:endParaRPr>
          </a:p>
          <a:p>
            <a:pPr lvl="0" rtl="0">
              <a:spcBef>
                <a:spcPts val="0"/>
              </a:spcBef>
              <a:buNone/>
            </a:pPr>
            <a:r>
              <a:rPr lang="en" sz="2400" dirty="0">
                <a:latin typeface="Oxygen"/>
                <a:ea typeface="Oxygen"/>
                <a:cs typeface="Oxygen"/>
                <a:sym typeface="Oxygen"/>
              </a:rPr>
              <a:t>Mitch @Springfield Music.com</a:t>
            </a:r>
          </a:p>
          <a:p>
            <a:pPr lvl="0" rtl="0">
              <a:spcBef>
                <a:spcPts val="0"/>
              </a:spcBef>
              <a:buNone/>
            </a:pPr>
            <a:endParaRPr sz="2400" dirty="0">
              <a:latin typeface="Oxygen"/>
              <a:ea typeface="Oxygen"/>
              <a:cs typeface="Oxygen"/>
              <a:sym typeface="Oxygen"/>
            </a:endParaRPr>
          </a:p>
          <a:p>
            <a:pPr lvl="0" rtl="0">
              <a:spcBef>
                <a:spcPts val="0"/>
              </a:spcBef>
              <a:buNone/>
            </a:pPr>
            <a:r>
              <a:rPr lang="en" sz="2400" dirty="0">
                <a:latin typeface="Oxygen"/>
                <a:ea typeface="Oxygen"/>
                <a:cs typeface="Oxygen"/>
                <a:sym typeface="Oxygen"/>
              </a:rPr>
              <a:t>Misty@SpringfieldMusic.com</a:t>
            </a:r>
          </a:p>
        </p:txBody>
      </p:sp>
    </p:spTree>
  </p:cSld>
  <p:clrMapOvr>
    <a:masterClrMapping/>
  </p:clrMapOvr>
  <p:transition spd="slow">
    <p:cut/>
  </p:transition>
</p:sld>
</file>

<file path=ppt/theme/theme1.xml><?xml version="1.0" encoding="utf-8"?>
<a:theme xmlns:a="http://schemas.openxmlformats.org/drawingml/2006/main" name="modern-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1AFD1"/>
      </a:accent5>
      <a:accent6>
        <a:srgbClr val="F8E71C"/>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296</Words>
  <Application>Microsoft Office PowerPoint</Application>
  <PresentationFormat>On-screen Show (16:9)</PresentationFormat>
  <Paragraphs>37</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Source Code Pro</vt:lpstr>
      <vt:lpstr>Segoe UI</vt:lpstr>
      <vt:lpstr>Oxygen</vt:lpstr>
      <vt:lpstr>Oswald</vt:lpstr>
      <vt:lpstr>Arial</vt:lpstr>
      <vt:lpstr>modern-writer</vt:lpstr>
      <vt:lpstr>Host Staff Meetings That Deliver  B I G  Results!</vt:lpstr>
      <vt:lpstr>Weekly Staff Meeting</vt:lpstr>
      <vt:lpstr>Management Meeting</vt:lpstr>
      <vt:lpstr>Players Only Meeting</vt:lpstr>
      <vt:lpstr>Questions?  Donovan@SpringfieldMusic.com  Mitch @Springfield Music.com  Misty@SpringfieldMusic.com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Host Staff Meetings That Deliver  B I G  Results!</dc:title>
  <cp:lastModifiedBy>Jessica Duarte</cp:lastModifiedBy>
  <cp:revision>1</cp:revision>
  <dcterms:modified xsi:type="dcterms:W3CDTF">2016-01-18T18:43:29Z</dcterms:modified>
</cp:coreProperties>
</file>