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diagrams/colors8.xml" ContentType="application/vnd.openxmlformats-officedocument.drawingml.diagramColors+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notesSlides/notesSlide3.xml" ContentType="application/vnd.openxmlformats-officedocument.presentationml.notesSlide+xml"/>
  <Default Extension="png" ContentType="image/png"/>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notesSlides/notesSlide19.xml" ContentType="application/vnd.openxmlformats-officedocument.presentationml.notesSlide+xml"/>
  <Override PartName="/ppt/diagrams/colors10.xml" ContentType="application/vnd.openxmlformats-officedocument.drawingml.diagramColor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diagrams/layout8.xml" ContentType="application/vnd.openxmlformats-officedocument.drawingml.diagramLayout+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notesSlides/notesSlide13.xml" ContentType="application/vnd.openxmlformats-officedocument.presentationml.notesSlide+xml"/>
  <Override PartName="/ppt/diagrams/data7.xml" ContentType="application/vnd.openxmlformats-officedocument.drawingml.diagramData+xml"/>
  <Override PartName="/ppt/diagrams/colors9.xml" ContentType="application/vnd.openxmlformats-officedocument.drawingml.diagramColors+xml"/>
  <Override PartName="/ppt/notesSlides/notesSlide22.xml" ContentType="application/vnd.openxmlformats-officedocument.presentationml.notesSlide+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diagrams/quickStyle8.xml" ContentType="application/vnd.openxmlformats-officedocument.drawingml.diagramStyle+xml"/>
  <Override PartName="/ppt/diagrams/quickStyle10.xml" ContentType="application/vnd.openxmlformats-officedocument.drawingml.diagramStyle+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9.xml" ContentType="application/vnd.openxmlformats-officedocument.drawingml.diagramStyle+xml"/>
  <Override PartName="/ppt/slides/slide7.xml" ContentType="application/vnd.openxmlformats-officedocument.presentationml.slide+xml"/>
  <Override PartName="/ppt/notesSlides/notesSlide5.xml" ContentType="application/vnd.openxmlformats-officedocument.presentationml.notesSlide+xml"/>
  <Override PartName="/ppt/diagrams/drawing5.xml" ContentType="application/vnd.ms-office.drawingml.diagramDrawing+xml"/>
  <Default Extension="wmv" ContentType="video/x-ms-wmv"/>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8"/>
  </p:notesMasterIdLst>
  <p:sldIdLst>
    <p:sldId id="259" r:id="rId2"/>
    <p:sldId id="260" r:id="rId3"/>
    <p:sldId id="258" r:id="rId4"/>
    <p:sldId id="261" r:id="rId5"/>
    <p:sldId id="262" r:id="rId6"/>
    <p:sldId id="264" r:id="rId7"/>
    <p:sldId id="263" r:id="rId8"/>
    <p:sldId id="267" r:id="rId9"/>
    <p:sldId id="269" r:id="rId10"/>
    <p:sldId id="270" r:id="rId11"/>
    <p:sldId id="265" r:id="rId12"/>
    <p:sldId id="271" r:id="rId13"/>
    <p:sldId id="266" r:id="rId14"/>
    <p:sldId id="275" r:id="rId15"/>
    <p:sldId id="276" r:id="rId16"/>
    <p:sldId id="272" r:id="rId17"/>
    <p:sldId id="282" r:id="rId18"/>
    <p:sldId id="285" r:id="rId19"/>
    <p:sldId id="286" r:id="rId20"/>
    <p:sldId id="283" r:id="rId21"/>
    <p:sldId id="284" r:id="rId22"/>
    <p:sldId id="277" r:id="rId23"/>
    <p:sldId id="278" r:id="rId24"/>
    <p:sldId id="279" r:id="rId25"/>
    <p:sldId id="287" r:id="rId26"/>
    <p:sldId id="288" r:id="rId27"/>
    <p:sldId id="273" r:id="rId28"/>
    <p:sldId id="280" r:id="rId29"/>
    <p:sldId id="274" r:id="rId30"/>
    <p:sldId id="291" r:id="rId31"/>
    <p:sldId id="281" r:id="rId32"/>
    <p:sldId id="290" r:id="rId33"/>
    <p:sldId id="292" r:id="rId34"/>
    <p:sldId id="289" r:id="rId35"/>
    <p:sldId id="293" r:id="rId36"/>
    <p:sldId id="294" r:id="rId37"/>
    <p:sldId id="295" r:id="rId38"/>
    <p:sldId id="296" r:id="rId39"/>
    <p:sldId id="303" r:id="rId40"/>
    <p:sldId id="297" r:id="rId41"/>
    <p:sldId id="298" r:id="rId42"/>
    <p:sldId id="299" r:id="rId43"/>
    <p:sldId id="300" r:id="rId44"/>
    <p:sldId id="301" r:id="rId45"/>
    <p:sldId id="302" r:id="rId46"/>
    <p:sldId id="304" r:id="rId47"/>
  </p:sldIdLst>
  <p:sldSz cx="9144000" cy="5143500" type="screen16x9"/>
  <p:notesSz cx="6858000" cy="9144000"/>
  <p:embeddedFontLst>
    <p:embeddedFont>
      <p:font typeface="Century Gothic" pitchFamily="34" charset="0"/>
      <p:regular r:id="rId49"/>
      <p:bold r:id="rId50"/>
      <p:italic r:id="rId51"/>
      <p:boldItalic r:id="rId52"/>
    </p:embeddedFont>
    <p:embeddedFont>
      <p:font typeface="Calibri" pitchFamily="34" charset="0"/>
      <p:regular r:id="rId53"/>
      <p:bold r:id="rId54"/>
      <p:italic r:id="rId55"/>
      <p:boldItalic r:id="rId5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76258" autoAdjust="0"/>
  </p:normalViewPr>
  <p:slideViewPr>
    <p:cSldViewPr snapToObjects="1">
      <p:cViewPr>
        <p:scale>
          <a:sx n="159" d="100"/>
          <a:sy n="159" d="100"/>
        </p:scale>
        <p:origin x="120" y="76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D22827-69A0-41B0-B398-77CFAC0D7E8A}" type="doc">
      <dgm:prSet loTypeId="urn:microsoft.com/office/officeart/2005/8/layout/default#1" loCatId="list" qsTypeId="urn:microsoft.com/office/officeart/2005/8/quickstyle/simple1" qsCatId="simple" csTypeId="urn:microsoft.com/office/officeart/2005/8/colors/accent2_2" csCatId="accent2" phldr="1"/>
      <dgm:spPr/>
      <dgm:t>
        <a:bodyPr/>
        <a:lstStyle/>
        <a:p>
          <a:endParaRPr lang="en-US"/>
        </a:p>
      </dgm:t>
    </dgm:pt>
    <dgm:pt modelId="{3038F345-9FC6-4E28-8D2D-5A9C154CFDA4}">
      <dgm:prSet phldrT="[Text]"/>
      <dgm:spPr/>
      <dgm:t>
        <a:bodyPr/>
        <a:lstStyle/>
        <a:p>
          <a:r>
            <a:rPr lang="en-US" dirty="0" smtClean="0"/>
            <a:t>Sales</a:t>
          </a:r>
          <a:endParaRPr lang="en-US" dirty="0"/>
        </a:p>
      </dgm:t>
    </dgm:pt>
    <dgm:pt modelId="{1D4C3C78-DA12-44F6-B88F-101E6E664424}" type="parTrans" cxnId="{54A86C6D-EFEE-4E2B-9333-2FCB4F4F2C63}">
      <dgm:prSet/>
      <dgm:spPr/>
      <dgm:t>
        <a:bodyPr/>
        <a:lstStyle/>
        <a:p>
          <a:endParaRPr lang="en-US"/>
        </a:p>
      </dgm:t>
    </dgm:pt>
    <dgm:pt modelId="{2FA5610B-F2D0-449A-968E-CFEB1CFF9493}" type="sibTrans" cxnId="{54A86C6D-EFEE-4E2B-9333-2FCB4F4F2C63}">
      <dgm:prSet/>
      <dgm:spPr/>
      <dgm:t>
        <a:bodyPr/>
        <a:lstStyle/>
        <a:p>
          <a:endParaRPr lang="en-US"/>
        </a:p>
      </dgm:t>
    </dgm:pt>
    <dgm:pt modelId="{897D2913-B588-4BBD-A1BB-FE2CE9FA12D1}">
      <dgm:prSet phldrT="[Text]"/>
      <dgm:spPr/>
      <dgm:t>
        <a:bodyPr/>
        <a:lstStyle/>
        <a:p>
          <a:r>
            <a:rPr lang="en-US" dirty="0" smtClean="0"/>
            <a:t>Marketing</a:t>
          </a:r>
          <a:endParaRPr lang="en-US" dirty="0"/>
        </a:p>
      </dgm:t>
    </dgm:pt>
    <dgm:pt modelId="{5F4FCC08-C099-4CFF-B990-9391D91749FE}" type="parTrans" cxnId="{F86BB90F-1ACF-49CE-9C49-A136A605AD83}">
      <dgm:prSet/>
      <dgm:spPr/>
      <dgm:t>
        <a:bodyPr/>
        <a:lstStyle/>
        <a:p>
          <a:endParaRPr lang="en-US"/>
        </a:p>
      </dgm:t>
    </dgm:pt>
    <dgm:pt modelId="{93B15427-75B8-451F-922E-809054EAAD19}" type="sibTrans" cxnId="{F86BB90F-1ACF-49CE-9C49-A136A605AD83}">
      <dgm:prSet/>
      <dgm:spPr/>
      <dgm:t>
        <a:bodyPr/>
        <a:lstStyle/>
        <a:p>
          <a:endParaRPr lang="en-US"/>
        </a:p>
      </dgm:t>
    </dgm:pt>
    <dgm:pt modelId="{54B3790F-CF07-435A-92EE-1EB8F447F0D9}">
      <dgm:prSet phldrT="[Text]"/>
      <dgm:spPr/>
      <dgm:t>
        <a:bodyPr/>
        <a:lstStyle/>
        <a:p>
          <a:r>
            <a:rPr lang="en-US" dirty="0" smtClean="0"/>
            <a:t>Operations</a:t>
          </a:r>
          <a:endParaRPr lang="en-US" dirty="0"/>
        </a:p>
      </dgm:t>
    </dgm:pt>
    <dgm:pt modelId="{C7965AD7-DBE8-477C-844D-9FF478556A13}" type="parTrans" cxnId="{001FB1DE-E9CF-4B33-8529-4D29720E2A0B}">
      <dgm:prSet/>
      <dgm:spPr/>
      <dgm:t>
        <a:bodyPr/>
        <a:lstStyle/>
        <a:p>
          <a:endParaRPr lang="en-US"/>
        </a:p>
      </dgm:t>
    </dgm:pt>
    <dgm:pt modelId="{1015DBE3-ACD1-4705-BA3A-F0209AF956F7}" type="sibTrans" cxnId="{001FB1DE-E9CF-4B33-8529-4D29720E2A0B}">
      <dgm:prSet/>
      <dgm:spPr/>
      <dgm:t>
        <a:bodyPr/>
        <a:lstStyle/>
        <a:p>
          <a:endParaRPr lang="en-US"/>
        </a:p>
      </dgm:t>
    </dgm:pt>
    <dgm:pt modelId="{F9F5AFD9-6B7F-4D8F-BC4E-BD83DBC68999}">
      <dgm:prSet phldrT="[Text]"/>
      <dgm:spPr/>
      <dgm:t>
        <a:bodyPr/>
        <a:lstStyle/>
        <a:p>
          <a:r>
            <a:rPr lang="en-US" dirty="0" smtClean="0"/>
            <a:t>Accounts Payable</a:t>
          </a:r>
          <a:endParaRPr lang="en-US" dirty="0"/>
        </a:p>
      </dgm:t>
    </dgm:pt>
    <dgm:pt modelId="{EEBDFEB6-D64E-4291-BC95-55808BFAA8C9}" type="parTrans" cxnId="{707BF560-0274-4ED9-9EF7-DEB27F644646}">
      <dgm:prSet/>
      <dgm:spPr/>
      <dgm:t>
        <a:bodyPr/>
        <a:lstStyle/>
        <a:p>
          <a:endParaRPr lang="en-US"/>
        </a:p>
      </dgm:t>
    </dgm:pt>
    <dgm:pt modelId="{3C925B5A-2500-4C23-82AD-63A771BA041A}" type="sibTrans" cxnId="{707BF560-0274-4ED9-9EF7-DEB27F644646}">
      <dgm:prSet/>
      <dgm:spPr/>
      <dgm:t>
        <a:bodyPr/>
        <a:lstStyle/>
        <a:p>
          <a:endParaRPr lang="en-US"/>
        </a:p>
      </dgm:t>
    </dgm:pt>
    <dgm:pt modelId="{71CC770D-2862-4610-9E85-8EB8F0927C11}">
      <dgm:prSet phldrT="[Text]"/>
      <dgm:spPr/>
      <dgm:t>
        <a:bodyPr/>
        <a:lstStyle/>
        <a:p>
          <a:r>
            <a:rPr lang="en-US" dirty="0" smtClean="0"/>
            <a:t>Management</a:t>
          </a:r>
          <a:endParaRPr lang="en-US" dirty="0"/>
        </a:p>
      </dgm:t>
    </dgm:pt>
    <dgm:pt modelId="{3B78ACD8-4120-48AF-8878-0AE27D0C9EDD}" type="parTrans" cxnId="{C3BF2D31-F628-4C47-87E8-1A661566D015}">
      <dgm:prSet/>
      <dgm:spPr/>
      <dgm:t>
        <a:bodyPr/>
        <a:lstStyle/>
        <a:p>
          <a:endParaRPr lang="en-US"/>
        </a:p>
      </dgm:t>
    </dgm:pt>
    <dgm:pt modelId="{DF13CE9A-4F9B-43B5-901C-DC1F50CDDBD0}" type="sibTrans" cxnId="{C3BF2D31-F628-4C47-87E8-1A661566D015}">
      <dgm:prSet/>
      <dgm:spPr/>
      <dgm:t>
        <a:bodyPr/>
        <a:lstStyle/>
        <a:p>
          <a:endParaRPr lang="en-US"/>
        </a:p>
      </dgm:t>
    </dgm:pt>
    <dgm:pt modelId="{091A0851-CE7B-43C2-B46E-E9EB775746F9}">
      <dgm:prSet phldrT="[Text]"/>
      <dgm:spPr/>
      <dgm:t>
        <a:bodyPr/>
        <a:lstStyle/>
        <a:p>
          <a:r>
            <a:rPr lang="en-US" dirty="0" smtClean="0"/>
            <a:t>Executive</a:t>
          </a:r>
          <a:endParaRPr lang="en-US" dirty="0"/>
        </a:p>
      </dgm:t>
    </dgm:pt>
    <dgm:pt modelId="{B04658FC-259A-40AA-A159-B53EF2E6FC6E}" type="parTrans" cxnId="{9E004470-F97D-4DD6-A3A5-7A35A6FD330F}">
      <dgm:prSet/>
      <dgm:spPr/>
      <dgm:t>
        <a:bodyPr/>
        <a:lstStyle/>
        <a:p>
          <a:endParaRPr lang="en-US"/>
        </a:p>
      </dgm:t>
    </dgm:pt>
    <dgm:pt modelId="{FCD32C9B-21F2-4D07-8E43-F47E1B8F2C69}" type="sibTrans" cxnId="{9E004470-F97D-4DD6-A3A5-7A35A6FD330F}">
      <dgm:prSet/>
      <dgm:spPr/>
      <dgm:t>
        <a:bodyPr/>
        <a:lstStyle/>
        <a:p>
          <a:endParaRPr lang="en-US"/>
        </a:p>
      </dgm:t>
    </dgm:pt>
    <dgm:pt modelId="{93947BDC-B202-49E0-A77D-2AB08BFA7294}">
      <dgm:prSet phldrT="[Text]" custT="1"/>
      <dgm:spPr/>
      <dgm:t>
        <a:bodyPr/>
        <a:lstStyle/>
        <a:p>
          <a:r>
            <a:rPr lang="en-US" sz="1400" dirty="0" smtClean="0"/>
            <a:t>Inventory Control</a:t>
          </a:r>
          <a:endParaRPr lang="en-US" sz="1400" dirty="0"/>
        </a:p>
      </dgm:t>
    </dgm:pt>
    <dgm:pt modelId="{85782C16-03B8-49ED-896D-825EB8B6FA64}" type="parTrans" cxnId="{68EA27E1-825C-46FA-9FD0-3BF6D80214FA}">
      <dgm:prSet/>
      <dgm:spPr/>
      <dgm:t>
        <a:bodyPr/>
        <a:lstStyle/>
        <a:p>
          <a:endParaRPr lang="en-US"/>
        </a:p>
      </dgm:t>
    </dgm:pt>
    <dgm:pt modelId="{D85F3A16-7256-4AD0-A594-4F9262ABFF15}" type="sibTrans" cxnId="{68EA27E1-825C-46FA-9FD0-3BF6D80214FA}">
      <dgm:prSet/>
      <dgm:spPr/>
      <dgm:t>
        <a:bodyPr/>
        <a:lstStyle/>
        <a:p>
          <a:endParaRPr lang="en-US"/>
        </a:p>
      </dgm:t>
    </dgm:pt>
    <dgm:pt modelId="{2AD03FF4-37FF-4199-BF84-42416EF20203}" type="pres">
      <dgm:prSet presAssocID="{E6D22827-69A0-41B0-B398-77CFAC0D7E8A}" presName="diagram" presStyleCnt="0">
        <dgm:presLayoutVars>
          <dgm:dir/>
          <dgm:resizeHandles val="exact"/>
        </dgm:presLayoutVars>
      </dgm:prSet>
      <dgm:spPr/>
      <dgm:t>
        <a:bodyPr/>
        <a:lstStyle/>
        <a:p>
          <a:endParaRPr lang="en-US"/>
        </a:p>
      </dgm:t>
    </dgm:pt>
    <dgm:pt modelId="{CC87492A-AE49-42BD-A3F0-A5E11E19D2F1}" type="pres">
      <dgm:prSet presAssocID="{3038F345-9FC6-4E28-8D2D-5A9C154CFDA4}" presName="node" presStyleLbl="node1" presStyleIdx="0" presStyleCnt="7" custScaleX="23369" custScaleY="9798">
        <dgm:presLayoutVars>
          <dgm:bulletEnabled val="1"/>
        </dgm:presLayoutVars>
      </dgm:prSet>
      <dgm:spPr/>
      <dgm:t>
        <a:bodyPr/>
        <a:lstStyle/>
        <a:p>
          <a:endParaRPr lang="en-US"/>
        </a:p>
      </dgm:t>
    </dgm:pt>
    <dgm:pt modelId="{D258DF25-64EE-4DCD-8582-111A42935FBA}" type="pres">
      <dgm:prSet presAssocID="{2FA5610B-F2D0-449A-968E-CFEB1CFF9493}" presName="sibTrans" presStyleCnt="0"/>
      <dgm:spPr/>
    </dgm:pt>
    <dgm:pt modelId="{A5798F43-AEAF-43AE-A175-BC254A029725}" type="pres">
      <dgm:prSet presAssocID="{54B3790F-CF07-435A-92EE-1EB8F447F0D9}" presName="node" presStyleLbl="node1" presStyleIdx="1" presStyleCnt="7" custScaleX="23369" custScaleY="9798">
        <dgm:presLayoutVars>
          <dgm:bulletEnabled val="1"/>
        </dgm:presLayoutVars>
      </dgm:prSet>
      <dgm:spPr/>
      <dgm:t>
        <a:bodyPr/>
        <a:lstStyle/>
        <a:p>
          <a:endParaRPr lang="en-US"/>
        </a:p>
      </dgm:t>
    </dgm:pt>
    <dgm:pt modelId="{927E0E32-D419-4AED-877D-B392789DACCD}" type="pres">
      <dgm:prSet presAssocID="{1015DBE3-ACD1-4705-BA3A-F0209AF956F7}" presName="sibTrans" presStyleCnt="0"/>
      <dgm:spPr/>
    </dgm:pt>
    <dgm:pt modelId="{0DDC7DE6-45C2-4C92-9690-7DC4CBA7E32A}" type="pres">
      <dgm:prSet presAssocID="{93947BDC-B202-49E0-A77D-2AB08BFA7294}" presName="node" presStyleLbl="node1" presStyleIdx="2" presStyleCnt="7" custScaleX="26673" custScaleY="9822">
        <dgm:presLayoutVars>
          <dgm:bulletEnabled val="1"/>
        </dgm:presLayoutVars>
      </dgm:prSet>
      <dgm:spPr/>
      <dgm:t>
        <a:bodyPr/>
        <a:lstStyle/>
        <a:p>
          <a:endParaRPr lang="en-US"/>
        </a:p>
      </dgm:t>
    </dgm:pt>
    <dgm:pt modelId="{F9BEAD86-7493-4E1F-B90F-8712B11FB1B2}" type="pres">
      <dgm:prSet presAssocID="{D85F3A16-7256-4AD0-A594-4F9262ABFF15}" presName="sibTrans" presStyleCnt="0"/>
      <dgm:spPr/>
    </dgm:pt>
    <dgm:pt modelId="{972FAF33-553F-46E7-A028-FFC57D0DE41A}" type="pres">
      <dgm:prSet presAssocID="{F9F5AFD9-6B7F-4D8F-BC4E-BD83DBC68999}" presName="node" presStyleLbl="node1" presStyleIdx="3" presStyleCnt="7" custScaleX="23369" custScaleY="9798">
        <dgm:presLayoutVars>
          <dgm:bulletEnabled val="1"/>
        </dgm:presLayoutVars>
      </dgm:prSet>
      <dgm:spPr/>
      <dgm:t>
        <a:bodyPr/>
        <a:lstStyle/>
        <a:p>
          <a:endParaRPr lang="en-US"/>
        </a:p>
      </dgm:t>
    </dgm:pt>
    <dgm:pt modelId="{5D5494A9-4FBF-41C9-9058-0D59EE805064}" type="pres">
      <dgm:prSet presAssocID="{3C925B5A-2500-4C23-82AD-63A771BA041A}" presName="sibTrans" presStyleCnt="0"/>
      <dgm:spPr/>
    </dgm:pt>
    <dgm:pt modelId="{F7ECF8F2-F5DF-4581-8915-BF448437855B}" type="pres">
      <dgm:prSet presAssocID="{897D2913-B588-4BBD-A1BB-FE2CE9FA12D1}" presName="node" presStyleLbl="node1" presStyleIdx="4" presStyleCnt="7" custScaleX="23369" custScaleY="9798">
        <dgm:presLayoutVars>
          <dgm:bulletEnabled val="1"/>
        </dgm:presLayoutVars>
      </dgm:prSet>
      <dgm:spPr/>
      <dgm:t>
        <a:bodyPr/>
        <a:lstStyle/>
        <a:p>
          <a:endParaRPr lang="en-US"/>
        </a:p>
      </dgm:t>
    </dgm:pt>
    <dgm:pt modelId="{1738B40B-822E-40C7-BF64-9F0AD0984E9E}" type="pres">
      <dgm:prSet presAssocID="{93B15427-75B8-451F-922E-809054EAAD19}" presName="sibTrans" presStyleCnt="0"/>
      <dgm:spPr/>
    </dgm:pt>
    <dgm:pt modelId="{4BC973C9-F2E5-4146-850F-5A499BF2ABCE}" type="pres">
      <dgm:prSet presAssocID="{71CC770D-2862-4610-9E85-8EB8F0927C11}" presName="node" presStyleLbl="node1" presStyleIdx="5" presStyleCnt="7" custScaleX="23369" custScaleY="9798">
        <dgm:presLayoutVars>
          <dgm:bulletEnabled val="1"/>
        </dgm:presLayoutVars>
      </dgm:prSet>
      <dgm:spPr/>
      <dgm:t>
        <a:bodyPr/>
        <a:lstStyle/>
        <a:p>
          <a:endParaRPr lang="en-US"/>
        </a:p>
      </dgm:t>
    </dgm:pt>
    <dgm:pt modelId="{CAE6BC94-79CA-4A41-829E-A7F5AEBA5F5E}" type="pres">
      <dgm:prSet presAssocID="{DF13CE9A-4F9B-43B5-901C-DC1F50CDDBD0}" presName="sibTrans" presStyleCnt="0"/>
      <dgm:spPr/>
    </dgm:pt>
    <dgm:pt modelId="{153C5BC0-28CB-4CFC-81DB-8394CD34C212}" type="pres">
      <dgm:prSet presAssocID="{091A0851-CE7B-43C2-B46E-E9EB775746F9}" presName="node" presStyleLbl="node1" presStyleIdx="6" presStyleCnt="7" custScaleX="23369" custScaleY="9798">
        <dgm:presLayoutVars>
          <dgm:bulletEnabled val="1"/>
        </dgm:presLayoutVars>
      </dgm:prSet>
      <dgm:spPr/>
      <dgm:t>
        <a:bodyPr/>
        <a:lstStyle/>
        <a:p>
          <a:endParaRPr lang="en-US"/>
        </a:p>
      </dgm:t>
    </dgm:pt>
  </dgm:ptLst>
  <dgm:cxnLst>
    <dgm:cxn modelId="{C3BF2D31-F628-4C47-87E8-1A661566D015}" srcId="{E6D22827-69A0-41B0-B398-77CFAC0D7E8A}" destId="{71CC770D-2862-4610-9E85-8EB8F0927C11}" srcOrd="5" destOrd="0" parTransId="{3B78ACD8-4120-48AF-8878-0AE27D0C9EDD}" sibTransId="{DF13CE9A-4F9B-43B5-901C-DC1F50CDDBD0}"/>
    <dgm:cxn modelId="{001FB1DE-E9CF-4B33-8529-4D29720E2A0B}" srcId="{E6D22827-69A0-41B0-B398-77CFAC0D7E8A}" destId="{54B3790F-CF07-435A-92EE-1EB8F447F0D9}" srcOrd="1" destOrd="0" parTransId="{C7965AD7-DBE8-477C-844D-9FF478556A13}" sibTransId="{1015DBE3-ACD1-4705-BA3A-F0209AF956F7}"/>
    <dgm:cxn modelId="{1D580392-B667-4888-93BA-881F31661D01}" type="presOf" srcId="{54B3790F-CF07-435A-92EE-1EB8F447F0D9}" destId="{A5798F43-AEAF-43AE-A175-BC254A029725}" srcOrd="0" destOrd="0" presId="urn:microsoft.com/office/officeart/2005/8/layout/default#1"/>
    <dgm:cxn modelId="{F86BB90F-1ACF-49CE-9C49-A136A605AD83}" srcId="{E6D22827-69A0-41B0-B398-77CFAC0D7E8A}" destId="{897D2913-B588-4BBD-A1BB-FE2CE9FA12D1}" srcOrd="4" destOrd="0" parTransId="{5F4FCC08-C099-4CFF-B990-9391D91749FE}" sibTransId="{93B15427-75B8-451F-922E-809054EAAD19}"/>
    <dgm:cxn modelId="{68EA27E1-825C-46FA-9FD0-3BF6D80214FA}" srcId="{E6D22827-69A0-41B0-B398-77CFAC0D7E8A}" destId="{93947BDC-B202-49E0-A77D-2AB08BFA7294}" srcOrd="2" destOrd="0" parTransId="{85782C16-03B8-49ED-896D-825EB8B6FA64}" sibTransId="{D85F3A16-7256-4AD0-A594-4F9262ABFF15}"/>
    <dgm:cxn modelId="{BBBB0C37-16BA-492E-9BAD-BB0414519BC4}" type="presOf" srcId="{93947BDC-B202-49E0-A77D-2AB08BFA7294}" destId="{0DDC7DE6-45C2-4C92-9690-7DC4CBA7E32A}" srcOrd="0" destOrd="0" presId="urn:microsoft.com/office/officeart/2005/8/layout/default#1"/>
    <dgm:cxn modelId="{92154EAA-C398-4661-A390-F81AF392B5C3}" type="presOf" srcId="{71CC770D-2862-4610-9E85-8EB8F0927C11}" destId="{4BC973C9-F2E5-4146-850F-5A499BF2ABCE}" srcOrd="0" destOrd="0" presId="urn:microsoft.com/office/officeart/2005/8/layout/default#1"/>
    <dgm:cxn modelId="{9F3F8D35-71B2-4460-9865-A94D3578A79E}" type="presOf" srcId="{091A0851-CE7B-43C2-B46E-E9EB775746F9}" destId="{153C5BC0-28CB-4CFC-81DB-8394CD34C212}" srcOrd="0" destOrd="0" presId="urn:microsoft.com/office/officeart/2005/8/layout/default#1"/>
    <dgm:cxn modelId="{54A86C6D-EFEE-4E2B-9333-2FCB4F4F2C63}" srcId="{E6D22827-69A0-41B0-B398-77CFAC0D7E8A}" destId="{3038F345-9FC6-4E28-8D2D-5A9C154CFDA4}" srcOrd="0" destOrd="0" parTransId="{1D4C3C78-DA12-44F6-B88F-101E6E664424}" sibTransId="{2FA5610B-F2D0-449A-968E-CFEB1CFF9493}"/>
    <dgm:cxn modelId="{820F498E-EA33-4B29-BE65-DA843616D9F5}" type="presOf" srcId="{897D2913-B588-4BBD-A1BB-FE2CE9FA12D1}" destId="{F7ECF8F2-F5DF-4581-8915-BF448437855B}" srcOrd="0" destOrd="0" presId="urn:microsoft.com/office/officeart/2005/8/layout/default#1"/>
    <dgm:cxn modelId="{7B9CE988-A77C-4544-8B5E-A1946039B962}" type="presOf" srcId="{F9F5AFD9-6B7F-4D8F-BC4E-BD83DBC68999}" destId="{972FAF33-553F-46E7-A028-FFC57D0DE41A}" srcOrd="0" destOrd="0" presId="urn:microsoft.com/office/officeart/2005/8/layout/default#1"/>
    <dgm:cxn modelId="{6F3F8A2C-32D1-4C6B-80E0-1FE257617996}" type="presOf" srcId="{E6D22827-69A0-41B0-B398-77CFAC0D7E8A}" destId="{2AD03FF4-37FF-4199-BF84-42416EF20203}" srcOrd="0" destOrd="0" presId="urn:microsoft.com/office/officeart/2005/8/layout/default#1"/>
    <dgm:cxn modelId="{707BF560-0274-4ED9-9EF7-DEB27F644646}" srcId="{E6D22827-69A0-41B0-B398-77CFAC0D7E8A}" destId="{F9F5AFD9-6B7F-4D8F-BC4E-BD83DBC68999}" srcOrd="3" destOrd="0" parTransId="{EEBDFEB6-D64E-4291-BC95-55808BFAA8C9}" sibTransId="{3C925B5A-2500-4C23-82AD-63A771BA041A}"/>
    <dgm:cxn modelId="{5FFC4E2D-B3BB-4501-BA2B-615B96962957}" type="presOf" srcId="{3038F345-9FC6-4E28-8D2D-5A9C154CFDA4}" destId="{CC87492A-AE49-42BD-A3F0-A5E11E19D2F1}" srcOrd="0" destOrd="0" presId="urn:microsoft.com/office/officeart/2005/8/layout/default#1"/>
    <dgm:cxn modelId="{9E004470-F97D-4DD6-A3A5-7A35A6FD330F}" srcId="{E6D22827-69A0-41B0-B398-77CFAC0D7E8A}" destId="{091A0851-CE7B-43C2-B46E-E9EB775746F9}" srcOrd="6" destOrd="0" parTransId="{B04658FC-259A-40AA-A159-B53EF2E6FC6E}" sibTransId="{FCD32C9B-21F2-4D07-8E43-F47E1B8F2C69}"/>
    <dgm:cxn modelId="{439C4250-0AF5-4E96-B853-8976155360FC}" type="presParOf" srcId="{2AD03FF4-37FF-4199-BF84-42416EF20203}" destId="{CC87492A-AE49-42BD-A3F0-A5E11E19D2F1}" srcOrd="0" destOrd="0" presId="urn:microsoft.com/office/officeart/2005/8/layout/default#1"/>
    <dgm:cxn modelId="{7F0BD426-577A-4FF5-A1FD-DF50999BFCA3}" type="presParOf" srcId="{2AD03FF4-37FF-4199-BF84-42416EF20203}" destId="{D258DF25-64EE-4DCD-8582-111A42935FBA}" srcOrd="1" destOrd="0" presId="urn:microsoft.com/office/officeart/2005/8/layout/default#1"/>
    <dgm:cxn modelId="{9CC2FD4B-0A1C-4591-B097-CA2B5418D543}" type="presParOf" srcId="{2AD03FF4-37FF-4199-BF84-42416EF20203}" destId="{A5798F43-AEAF-43AE-A175-BC254A029725}" srcOrd="2" destOrd="0" presId="urn:microsoft.com/office/officeart/2005/8/layout/default#1"/>
    <dgm:cxn modelId="{9556C36C-CA79-4D7A-9990-99177F346247}" type="presParOf" srcId="{2AD03FF4-37FF-4199-BF84-42416EF20203}" destId="{927E0E32-D419-4AED-877D-B392789DACCD}" srcOrd="3" destOrd="0" presId="urn:microsoft.com/office/officeart/2005/8/layout/default#1"/>
    <dgm:cxn modelId="{001C6765-B933-401E-8130-0558F3FF8E19}" type="presParOf" srcId="{2AD03FF4-37FF-4199-BF84-42416EF20203}" destId="{0DDC7DE6-45C2-4C92-9690-7DC4CBA7E32A}" srcOrd="4" destOrd="0" presId="urn:microsoft.com/office/officeart/2005/8/layout/default#1"/>
    <dgm:cxn modelId="{8B5DF759-8DA3-4401-A3A7-4EE9509E6062}" type="presParOf" srcId="{2AD03FF4-37FF-4199-BF84-42416EF20203}" destId="{F9BEAD86-7493-4E1F-B90F-8712B11FB1B2}" srcOrd="5" destOrd="0" presId="urn:microsoft.com/office/officeart/2005/8/layout/default#1"/>
    <dgm:cxn modelId="{25422BAD-920D-44FE-BB17-AE014FD5445B}" type="presParOf" srcId="{2AD03FF4-37FF-4199-BF84-42416EF20203}" destId="{972FAF33-553F-46E7-A028-FFC57D0DE41A}" srcOrd="6" destOrd="0" presId="urn:microsoft.com/office/officeart/2005/8/layout/default#1"/>
    <dgm:cxn modelId="{33A8A880-19D6-4F85-9C48-F1D4AA0A1C46}" type="presParOf" srcId="{2AD03FF4-37FF-4199-BF84-42416EF20203}" destId="{5D5494A9-4FBF-41C9-9058-0D59EE805064}" srcOrd="7" destOrd="0" presId="urn:microsoft.com/office/officeart/2005/8/layout/default#1"/>
    <dgm:cxn modelId="{771D32D9-8651-4BDF-A7A3-8987AC981B9D}" type="presParOf" srcId="{2AD03FF4-37FF-4199-BF84-42416EF20203}" destId="{F7ECF8F2-F5DF-4581-8915-BF448437855B}" srcOrd="8" destOrd="0" presId="urn:microsoft.com/office/officeart/2005/8/layout/default#1"/>
    <dgm:cxn modelId="{3C37371B-B19A-45D8-812A-DAB6A59DC580}" type="presParOf" srcId="{2AD03FF4-37FF-4199-BF84-42416EF20203}" destId="{1738B40B-822E-40C7-BF64-9F0AD0984E9E}" srcOrd="9" destOrd="0" presId="urn:microsoft.com/office/officeart/2005/8/layout/default#1"/>
    <dgm:cxn modelId="{ED4A1B54-BFDE-4EC4-9C51-F03B2DA1F95A}" type="presParOf" srcId="{2AD03FF4-37FF-4199-BF84-42416EF20203}" destId="{4BC973C9-F2E5-4146-850F-5A499BF2ABCE}" srcOrd="10" destOrd="0" presId="urn:microsoft.com/office/officeart/2005/8/layout/default#1"/>
    <dgm:cxn modelId="{5B6AFD8A-6C57-4C04-BE80-43517ED000B3}" type="presParOf" srcId="{2AD03FF4-37FF-4199-BF84-42416EF20203}" destId="{CAE6BC94-79CA-4A41-829E-A7F5AEBA5F5E}" srcOrd="11" destOrd="0" presId="urn:microsoft.com/office/officeart/2005/8/layout/default#1"/>
    <dgm:cxn modelId="{0DB1CE60-6E0E-4040-AACA-93C9DD13DDC2}" type="presParOf" srcId="{2AD03FF4-37FF-4199-BF84-42416EF20203}" destId="{153C5BC0-28CB-4CFC-81DB-8394CD34C212}" srcOrd="12" destOrd="0" presId="urn:microsoft.com/office/officeart/2005/8/layout/defaul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FE3CD47-9B34-4327-882A-8F542823CBC9}" type="doc">
      <dgm:prSet loTypeId="urn:microsoft.com/office/officeart/2005/8/layout/default#10" loCatId="list" qsTypeId="urn:microsoft.com/office/officeart/2005/8/quickstyle/simple2" qsCatId="simple" csTypeId="urn:microsoft.com/office/officeart/2005/8/colors/accent2_2" csCatId="accent2" phldr="1"/>
      <dgm:spPr/>
      <dgm:t>
        <a:bodyPr/>
        <a:lstStyle/>
        <a:p>
          <a:endParaRPr lang="en-US"/>
        </a:p>
      </dgm:t>
    </dgm:pt>
    <dgm:pt modelId="{ED1453EA-8F55-48E2-AC1A-0384CBCB9858}">
      <dgm:prSet phldrT="[Text]" custT="1"/>
      <dgm:spPr>
        <a:solidFill>
          <a:schemeClr val="accent2">
            <a:lumMod val="40000"/>
            <a:lumOff val="60000"/>
          </a:schemeClr>
        </a:solidFill>
      </dgm:spPr>
      <dgm:t>
        <a:bodyPr/>
        <a:lstStyle/>
        <a:p>
          <a:r>
            <a:rPr lang="en-US" sz="1400" dirty="0" smtClean="0"/>
            <a:t>Sales</a:t>
          </a:r>
          <a:endParaRPr lang="en-US" sz="1400" dirty="0"/>
        </a:p>
      </dgm:t>
    </dgm:pt>
    <dgm:pt modelId="{03BF7B1A-CC36-4A74-9C08-9718AC59E99E}" type="parTrans" cxnId="{D23CCD64-A24A-45D9-B7FE-62A746F5866A}">
      <dgm:prSet/>
      <dgm:spPr/>
      <dgm:t>
        <a:bodyPr/>
        <a:lstStyle/>
        <a:p>
          <a:endParaRPr lang="en-US"/>
        </a:p>
      </dgm:t>
    </dgm:pt>
    <dgm:pt modelId="{2285CA98-063E-4A36-B6E8-D32E4F3846E8}" type="sibTrans" cxnId="{D23CCD64-A24A-45D9-B7FE-62A746F5866A}">
      <dgm:prSet/>
      <dgm:spPr/>
      <dgm:t>
        <a:bodyPr/>
        <a:lstStyle/>
        <a:p>
          <a:endParaRPr lang="en-US"/>
        </a:p>
      </dgm:t>
    </dgm:pt>
    <dgm:pt modelId="{17A00EFA-F238-4654-B1D3-3C9C2DFFB6D5}">
      <dgm:prSet phldrT="[Text]" custT="1"/>
      <dgm:spPr>
        <a:solidFill>
          <a:schemeClr val="accent2">
            <a:lumMod val="60000"/>
            <a:lumOff val="40000"/>
          </a:schemeClr>
        </a:solidFill>
      </dgm:spPr>
      <dgm:t>
        <a:bodyPr/>
        <a:lstStyle/>
        <a:p>
          <a:r>
            <a:rPr lang="en-US" sz="2400" dirty="0" smtClean="0"/>
            <a:t>Operations</a:t>
          </a:r>
          <a:endParaRPr lang="en-US" sz="2400" dirty="0"/>
        </a:p>
      </dgm:t>
    </dgm:pt>
    <dgm:pt modelId="{70A63571-3E56-488E-8C1F-04C1CB539AAA}" type="parTrans" cxnId="{D4FDC6A3-C088-4466-9D73-1CF90AFBFF64}">
      <dgm:prSet/>
      <dgm:spPr/>
      <dgm:t>
        <a:bodyPr/>
        <a:lstStyle/>
        <a:p>
          <a:endParaRPr lang="en-US"/>
        </a:p>
      </dgm:t>
    </dgm:pt>
    <dgm:pt modelId="{92E8B2E5-9608-4981-9C0C-200CF8BA9492}" type="sibTrans" cxnId="{D4FDC6A3-C088-4466-9D73-1CF90AFBFF64}">
      <dgm:prSet/>
      <dgm:spPr/>
      <dgm:t>
        <a:bodyPr/>
        <a:lstStyle/>
        <a:p>
          <a:endParaRPr lang="en-US"/>
        </a:p>
      </dgm:t>
    </dgm:pt>
    <dgm:pt modelId="{FE87F350-3869-4FEA-82B0-B3A716605331}">
      <dgm:prSet phldrT="[Text]" custT="1"/>
      <dgm:spPr>
        <a:solidFill>
          <a:schemeClr val="accent2">
            <a:lumMod val="60000"/>
            <a:lumOff val="40000"/>
          </a:schemeClr>
        </a:solidFill>
      </dgm:spPr>
      <dgm:t>
        <a:bodyPr/>
        <a:lstStyle/>
        <a:p>
          <a:r>
            <a:rPr lang="en-US" sz="1400" dirty="0" smtClean="0"/>
            <a:t>Marketing</a:t>
          </a:r>
        </a:p>
        <a:p>
          <a:r>
            <a:rPr lang="en-US" sz="1400" dirty="0" smtClean="0"/>
            <a:t>PR</a:t>
          </a:r>
        </a:p>
        <a:p>
          <a:r>
            <a:rPr lang="en-US" sz="1400" dirty="0" smtClean="0"/>
            <a:t>Promotions</a:t>
          </a:r>
          <a:endParaRPr lang="en-US" sz="1400" dirty="0"/>
        </a:p>
      </dgm:t>
    </dgm:pt>
    <dgm:pt modelId="{DFFA89DE-E509-4181-B75D-E3CC072AC7A4}" type="parTrans" cxnId="{C69E4791-BFA9-4E6E-BF26-8F69F062CB18}">
      <dgm:prSet/>
      <dgm:spPr/>
      <dgm:t>
        <a:bodyPr/>
        <a:lstStyle/>
        <a:p>
          <a:endParaRPr lang="en-US"/>
        </a:p>
      </dgm:t>
    </dgm:pt>
    <dgm:pt modelId="{4D949FF3-E298-42A2-8A26-9D667C295D56}" type="sibTrans" cxnId="{C69E4791-BFA9-4E6E-BF26-8F69F062CB18}">
      <dgm:prSet/>
      <dgm:spPr/>
      <dgm:t>
        <a:bodyPr/>
        <a:lstStyle/>
        <a:p>
          <a:endParaRPr lang="en-US"/>
        </a:p>
      </dgm:t>
    </dgm:pt>
    <dgm:pt modelId="{691732F6-99D6-4A1A-9242-7E273B20F22F}">
      <dgm:prSet phldrT="[Text]" custT="1"/>
      <dgm:spPr>
        <a:solidFill>
          <a:schemeClr val="accent2">
            <a:lumMod val="40000"/>
            <a:lumOff val="60000"/>
          </a:schemeClr>
        </a:solidFill>
      </dgm:spPr>
      <dgm:t>
        <a:bodyPr/>
        <a:lstStyle/>
        <a:p>
          <a:r>
            <a:rPr lang="en-US" sz="1100" dirty="0" smtClean="0"/>
            <a:t>Accounts Payable</a:t>
          </a:r>
          <a:endParaRPr lang="en-US" sz="1100" dirty="0"/>
        </a:p>
      </dgm:t>
    </dgm:pt>
    <dgm:pt modelId="{10A1AE2D-7581-4BA7-9D8F-ECE9C6F3AAF6}" type="parTrans" cxnId="{6ACED4C5-ED86-489E-84C8-486354141C64}">
      <dgm:prSet/>
      <dgm:spPr/>
      <dgm:t>
        <a:bodyPr/>
        <a:lstStyle/>
        <a:p>
          <a:endParaRPr lang="en-US"/>
        </a:p>
      </dgm:t>
    </dgm:pt>
    <dgm:pt modelId="{3BC48182-8465-489F-96EC-00E6B8FE9505}" type="sibTrans" cxnId="{6ACED4C5-ED86-489E-84C8-486354141C64}">
      <dgm:prSet/>
      <dgm:spPr/>
      <dgm:t>
        <a:bodyPr/>
        <a:lstStyle/>
        <a:p>
          <a:endParaRPr lang="en-US"/>
        </a:p>
      </dgm:t>
    </dgm:pt>
    <dgm:pt modelId="{53E8337F-4DC2-4831-8087-24B21251458D}">
      <dgm:prSet phldrT="[Text]" custT="1"/>
      <dgm:spPr>
        <a:solidFill>
          <a:schemeClr val="accent2">
            <a:lumMod val="40000"/>
            <a:lumOff val="60000"/>
          </a:schemeClr>
        </a:solidFill>
      </dgm:spPr>
      <dgm:t>
        <a:bodyPr/>
        <a:lstStyle/>
        <a:p>
          <a:r>
            <a:rPr lang="en-US" sz="1100" dirty="0" smtClean="0"/>
            <a:t>Accounts Receivable</a:t>
          </a:r>
          <a:endParaRPr lang="en-US" sz="1100" dirty="0"/>
        </a:p>
      </dgm:t>
    </dgm:pt>
    <dgm:pt modelId="{C4D95E32-36D9-4EC1-B999-EFAE655E9B6B}" type="parTrans" cxnId="{4616622C-ABAF-4ABE-9B2D-B5D564647C21}">
      <dgm:prSet/>
      <dgm:spPr/>
      <dgm:t>
        <a:bodyPr/>
        <a:lstStyle/>
        <a:p>
          <a:endParaRPr lang="en-US"/>
        </a:p>
      </dgm:t>
    </dgm:pt>
    <dgm:pt modelId="{F7882A56-5E72-48FF-9CAB-493583A44AFB}" type="sibTrans" cxnId="{4616622C-ABAF-4ABE-9B2D-B5D564647C21}">
      <dgm:prSet/>
      <dgm:spPr/>
      <dgm:t>
        <a:bodyPr/>
        <a:lstStyle/>
        <a:p>
          <a:endParaRPr lang="en-US"/>
        </a:p>
      </dgm:t>
    </dgm:pt>
    <dgm:pt modelId="{993CB128-4437-486C-A168-ED91A5400282}">
      <dgm:prSet phldrT="[Text]" custT="1"/>
      <dgm:spPr>
        <a:solidFill>
          <a:schemeClr val="accent2">
            <a:lumMod val="50000"/>
          </a:schemeClr>
        </a:solidFill>
      </dgm:spPr>
      <dgm:t>
        <a:bodyPr/>
        <a:lstStyle/>
        <a:p>
          <a:r>
            <a:rPr lang="en-US" sz="1400" dirty="0" smtClean="0"/>
            <a:t>IT</a:t>
          </a:r>
          <a:endParaRPr lang="en-US" sz="1400" dirty="0"/>
        </a:p>
      </dgm:t>
    </dgm:pt>
    <dgm:pt modelId="{B8155828-89AB-4CDD-B541-FA537AAE00B4}" type="parTrans" cxnId="{492F0B98-64DE-4FD0-9D7B-931A4160ED2A}">
      <dgm:prSet/>
      <dgm:spPr/>
      <dgm:t>
        <a:bodyPr/>
        <a:lstStyle/>
        <a:p>
          <a:endParaRPr lang="en-US"/>
        </a:p>
      </dgm:t>
    </dgm:pt>
    <dgm:pt modelId="{3836A23B-32EC-4328-A1AB-C3FED930EA62}" type="sibTrans" cxnId="{492F0B98-64DE-4FD0-9D7B-931A4160ED2A}">
      <dgm:prSet/>
      <dgm:spPr/>
      <dgm:t>
        <a:bodyPr/>
        <a:lstStyle/>
        <a:p>
          <a:endParaRPr lang="en-US"/>
        </a:p>
      </dgm:t>
    </dgm:pt>
    <dgm:pt modelId="{47C33E5F-E1A7-48E6-AA9E-979B71D35660}">
      <dgm:prSet phldrT="[Text]" custT="1"/>
      <dgm:spPr>
        <a:solidFill>
          <a:schemeClr val="accent2">
            <a:lumMod val="60000"/>
            <a:lumOff val="40000"/>
          </a:schemeClr>
        </a:solidFill>
      </dgm:spPr>
      <dgm:t>
        <a:bodyPr/>
        <a:lstStyle/>
        <a:p>
          <a:r>
            <a:rPr lang="en-US" sz="1400" dirty="0" smtClean="0"/>
            <a:t>Repair</a:t>
          </a:r>
          <a:endParaRPr lang="en-US" sz="1400" dirty="0"/>
        </a:p>
      </dgm:t>
    </dgm:pt>
    <dgm:pt modelId="{DCDA3816-3AD6-4801-900C-1914A7C351E1}" type="parTrans" cxnId="{2F3B8A74-C805-4C08-8985-4F9B62072F58}">
      <dgm:prSet/>
      <dgm:spPr/>
      <dgm:t>
        <a:bodyPr/>
        <a:lstStyle/>
        <a:p>
          <a:endParaRPr lang="en-US"/>
        </a:p>
      </dgm:t>
    </dgm:pt>
    <dgm:pt modelId="{3918134B-71C1-40CA-8E5E-4C24487BD452}" type="sibTrans" cxnId="{2F3B8A74-C805-4C08-8985-4F9B62072F58}">
      <dgm:prSet/>
      <dgm:spPr/>
      <dgm:t>
        <a:bodyPr/>
        <a:lstStyle/>
        <a:p>
          <a:endParaRPr lang="en-US"/>
        </a:p>
      </dgm:t>
    </dgm:pt>
    <dgm:pt modelId="{0EFE0F8D-D9E5-4FFA-AEC0-A59523E687AE}">
      <dgm:prSet phldrT="[Text]" custT="1"/>
      <dgm:spPr>
        <a:solidFill>
          <a:schemeClr val="accent2">
            <a:lumMod val="60000"/>
            <a:lumOff val="40000"/>
          </a:schemeClr>
        </a:solidFill>
      </dgm:spPr>
      <dgm:t>
        <a:bodyPr/>
        <a:lstStyle/>
        <a:p>
          <a:r>
            <a:rPr lang="en-US" sz="1400" dirty="0" smtClean="0"/>
            <a:t>Lessons</a:t>
          </a:r>
          <a:endParaRPr lang="en-US" sz="1400" dirty="0"/>
        </a:p>
      </dgm:t>
    </dgm:pt>
    <dgm:pt modelId="{958F269C-6CC2-49D2-A641-613BA5E039FF}" type="parTrans" cxnId="{00907E26-1707-46EA-8F36-1EDB30301B2C}">
      <dgm:prSet/>
      <dgm:spPr/>
      <dgm:t>
        <a:bodyPr/>
        <a:lstStyle/>
        <a:p>
          <a:endParaRPr lang="en-US"/>
        </a:p>
      </dgm:t>
    </dgm:pt>
    <dgm:pt modelId="{BA2BA357-81DE-4FA0-B0DA-DBEBA34A7282}" type="sibTrans" cxnId="{00907E26-1707-46EA-8F36-1EDB30301B2C}">
      <dgm:prSet/>
      <dgm:spPr/>
      <dgm:t>
        <a:bodyPr/>
        <a:lstStyle/>
        <a:p>
          <a:endParaRPr lang="en-US"/>
        </a:p>
      </dgm:t>
    </dgm:pt>
    <dgm:pt modelId="{C55D3942-1657-432E-B251-793C425B425E}">
      <dgm:prSet phldrT="[Text]" custT="1"/>
      <dgm:spPr>
        <a:solidFill>
          <a:schemeClr val="accent2">
            <a:lumMod val="40000"/>
            <a:lumOff val="60000"/>
          </a:schemeClr>
        </a:solidFill>
      </dgm:spPr>
      <dgm:t>
        <a:bodyPr/>
        <a:lstStyle/>
        <a:p>
          <a:r>
            <a:rPr lang="en-US" sz="900" dirty="0" smtClean="0"/>
            <a:t>Management</a:t>
          </a:r>
          <a:endParaRPr lang="en-US" sz="900" dirty="0"/>
        </a:p>
      </dgm:t>
    </dgm:pt>
    <dgm:pt modelId="{E5527EAB-E9DD-42FC-BB3B-72E2F02A6BC1}" type="parTrans" cxnId="{A2F724C4-89AB-4BB4-9412-92DED007F2FC}">
      <dgm:prSet/>
      <dgm:spPr/>
      <dgm:t>
        <a:bodyPr/>
        <a:lstStyle/>
        <a:p>
          <a:endParaRPr lang="en-US"/>
        </a:p>
      </dgm:t>
    </dgm:pt>
    <dgm:pt modelId="{B015A5C2-4626-4E56-B094-6B2F70CF0062}" type="sibTrans" cxnId="{A2F724C4-89AB-4BB4-9412-92DED007F2FC}">
      <dgm:prSet/>
      <dgm:spPr/>
      <dgm:t>
        <a:bodyPr/>
        <a:lstStyle/>
        <a:p>
          <a:endParaRPr lang="en-US"/>
        </a:p>
      </dgm:t>
    </dgm:pt>
    <dgm:pt modelId="{48D5D470-20B5-458A-B57D-920773072B0E}">
      <dgm:prSet phldrT="[Text]" custT="1"/>
      <dgm:spPr>
        <a:solidFill>
          <a:schemeClr val="accent2">
            <a:lumMod val="40000"/>
            <a:lumOff val="60000"/>
          </a:schemeClr>
        </a:solidFill>
      </dgm:spPr>
      <dgm:t>
        <a:bodyPr/>
        <a:lstStyle/>
        <a:p>
          <a:r>
            <a:rPr lang="en-US" sz="1200" dirty="0" smtClean="0"/>
            <a:t>Executive</a:t>
          </a:r>
          <a:endParaRPr lang="en-US" sz="1200" dirty="0"/>
        </a:p>
      </dgm:t>
    </dgm:pt>
    <dgm:pt modelId="{0B69D25E-7E40-4540-8937-677B9F45D370}" type="parTrans" cxnId="{9CFE5087-8654-4E79-AC79-CF71962CCEB9}">
      <dgm:prSet/>
      <dgm:spPr/>
      <dgm:t>
        <a:bodyPr/>
        <a:lstStyle/>
        <a:p>
          <a:endParaRPr lang="en-US"/>
        </a:p>
      </dgm:t>
    </dgm:pt>
    <dgm:pt modelId="{32B165D6-8E67-46D0-82EB-4F7BDFCE504D}" type="sibTrans" cxnId="{9CFE5087-8654-4E79-AC79-CF71962CCEB9}">
      <dgm:prSet/>
      <dgm:spPr/>
      <dgm:t>
        <a:bodyPr/>
        <a:lstStyle/>
        <a:p>
          <a:endParaRPr lang="en-US"/>
        </a:p>
      </dgm:t>
    </dgm:pt>
    <dgm:pt modelId="{1283BA2F-86E8-4A92-8F9E-B505077B3D55}">
      <dgm:prSet phldrT="[Text]" custT="1"/>
      <dgm:spPr>
        <a:solidFill>
          <a:schemeClr val="accent2">
            <a:lumMod val="60000"/>
            <a:lumOff val="40000"/>
          </a:schemeClr>
        </a:solidFill>
      </dgm:spPr>
      <dgm:t>
        <a:bodyPr/>
        <a:lstStyle/>
        <a:p>
          <a:r>
            <a:rPr lang="en-US" sz="2400" dirty="0" smtClean="0"/>
            <a:t>Inventory Control</a:t>
          </a:r>
          <a:endParaRPr lang="en-US" sz="2400" dirty="0"/>
        </a:p>
      </dgm:t>
    </dgm:pt>
    <dgm:pt modelId="{339B068A-1DEE-41B4-9673-E6A7844E7F9F}" type="parTrans" cxnId="{021551AC-69F9-48E7-9609-CBDE1FDE31F2}">
      <dgm:prSet/>
      <dgm:spPr/>
      <dgm:t>
        <a:bodyPr/>
        <a:lstStyle/>
        <a:p>
          <a:endParaRPr lang="en-US"/>
        </a:p>
      </dgm:t>
    </dgm:pt>
    <dgm:pt modelId="{791ED26A-6BE4-4E06-8A3E-6B4B91F42487}" type="sibTrans" cxnId="{021551AC-69F9-48E7-9609-CBDE1FDE31F2}">
      <dgm:prSet/>
      <dgm:spPr/>
      <dgm:t>
        <a:bodyPr/>
        <a:lstStyle/>
        <a:p>
          <a:endParaRPr lang="en-US"/>
        </a:p>
      </dgm:t>
    </dgm:pt>
    <dgm:pt modelId="{9CE988C5-B669-4914-AE9B-EC1F2C84D98B}" type="pres">
      <dgm:prSet presAssocID="{0FE3CD47-9B34-4327-882A-8F542823CBC9}" presName="diagram" presStyleCnt="0">
        <dgm:presLayoutVars>
          <dgm:dir/>
          <dgm:resizeHandles val="exact"/>
        </dgm:presLayoutVars>
      </dgm:prSet>
      <dgm:spPr/>
      <dgm:t>
        <a:bodyPr/>
        <a:lstStyle/>
        <a:p>
          <a:endParaRPr lang="en-US"/>
        </a:p>
      </dgm:t>
    </dgm:pt>
    <dgm:pt modelId="{BB7584FD-4439-4791-BE7B-455C41DECD7C}" type="pres">
      <dgm:prSet presAssocID="{ED1453EA-8F55-48E2-AC1A-0384CBCB9858}" presName="node" presStyleLbl="node1" presStyleIdx="0" presStyleCnt="11">
        <dgm:presLayoutVars>
          <dgm:bulletEnabled val="1"/>
        </dgm:presLayoutVars>
      </dgm:prSet>
      <dgm:spPr/>
      <dgm:t>
        <a:bodyPr/>
        <a:lstStyle/>
        <a:p>
          <a:endParaRPr lang="en-US"/>
        </a:p>
      </dgm:t>
    </dgm:pt>
    <dgm:pt modelId="{15493751-BD38-490E-B4F7-FFE4CFEF0878}" type="pres">
      <dgm:prSet presAssocID="{2285CA98-063E-4A36-B6E8-D32E4F3846E8}" presName="sibTrans" presStyleCnt="0"/>
      <dgm:spPr/>
    </dgm:pt>
    <dgm:pt modelId="{F0C1C2D2-9323-4E59-ADA4-BCB5B7DC74D6}" type="pres">
      <dgm:prSet presAssocID="{17A00EFA-F238-4654-B1D3-3C9C2DFFB6D5}" presName="node" presStyleLbl="node1" presStyleIdx="1" presStyleCnt="11" custScaleX="242486" custScaleY="260474">
        <dgm:presLayoutVars>
          <dgm:bulletEnabled val="1"/>
        </dgm:presLayoutVars>
      </dgm:prSet>
      <dgm:spPr/>
      <dgm:t>
        <a:bodyPr/>
        <a:lstStyle/>
        <a:p>
          <a:endParaRPr lang="en-US"/>
        </a:p>
      </dgm:t>
    </dgm:pt>
    <dgm:pt modelId="{EB8B4325-6E0A-404F-BD1D-808DFEC53409}" type="pres">
      <dgm:prSet presAssocID="{92E8B2E5-9608-4981-9C0C-200CF8BA9492}" presName="sibTrans" presStyleCnt="0"/>
      <dgm:spPr/>
    </dgm:pt>
    <dgm:pt modelId="{83B899B6-67BA-40AB-A870-0EEE86D30716}" type="pres">
      <dgm:prSet presAssocID="{1283BA2F-86E8-4A92-8F9E-B505077B3D55}" presName="node" presStyleLbl="node1" presStyleIdx="2" presStyleCnt="11" custScaleX="196192" custScaleY="343589">
        <dgm:presLayoutVars>
          <dgm:bulletEnabled val="1"/>
        </dgm:presLayoutVars>
      </dgm:prSet>
      <dgm:spPr/>
      <dgm:t>
        <a:bodyPr/>
        <a:lstStyle/>
        <a:p>
          <a:endParaRPr lang="en-US"/>
        </a:p>
      </dgm:t>
    </dgm:pt>
    <dgm:pt modelId="{8AE4CD86-58E9-4D85-940C-7A8C7B399272}" type="pres">
      <dgm:prSet presAssocID="{791ED26A-6BE4-4E06-8A3E-6B4B91F42487}" presName="sibTrans" presStyleCnt="0"/>
      <dgm:spPr/>
    </dgm:pt>
    <dgm:pt modelId="{80AA1C2F-BCBC-4B59-9460-EAE4804E8EC3}" type="pres">
      <dgm:prSet presAssocID="{FE87F350-3869-4FEA-82B0-B3A716605331}" presName="node" presStyleLbl="node1" presStyleIdx="3" presStyleCnt="11" custScaleX="161506" custScaleY="218008" custLinFactNeighborX="13407" custLinFactNeighborY="-5295">
        <dgm:presLayoutVars>
          <dgm:bulletEnabled val="1"/>
        </dgm:presLayoutVars>
      </dgm:prSet>
      <dgm:spPr/>
      <dgm:t>
        <a:bodyPr/>
        <a:lstStyle/>
        <a:p>
          <a:endParaRPr lang="en-US"/>
        </a:p>
      </dgm:t>
    </dgm:pt>
    <dgm:pt modelId="{20C54C3D-FD75-4623-9A20-ED302FE529EA}" type="pres">
      <dgm:prSet presAssocID="{4D949FF3-E298-42A2-8A26-9D667C295D56}" presName="sibTrans" presStyleCnt="0"/>
      <dgm:spPr/>
    </dgm:pt>
    <dgm:pt modelId="{69DAA996-CBD4-4851-B89E-085DE3F2EF90}" type="pres">
      <dgm:prSet presAssocID="{691732F6-99D6-4A1A-9242-7E273B20F22F}" presName="node" presStyleLbl="node1" presStyleIdx="4" presStyleCnt="11" custLinFactNeighborX="20304" custLinFactNeighborY="-2813">
        <dgm:presLayoutVars>
          <dgm:bulletEnabled val="1"/>
        </dgm:presLayoutVars>
      </dgm:prSet>
      <dgm:spPr/>
      <dgm:t>
        <a:bodyPr/>
        <a:lstStyle/>
        <a:p>
          <a:endParaRPr lang="en-US"/>
        </a:p>
      </dgm:t>
    </dgm:pt>
    <dgm:pt modelId="{D95D002D-933E-4AC2-930F-618974202B86}" type="pres">
      <dgm:prSet presAssocID="{3BC48182-8465-489F-96EC-00E6B8FE9505}" presName="sibTrans" presStyleCnt="0"/>
      <dgm:spPr/>
    </dgm:pt>
    <dgm:pt modelId="{F2156F28-78A0-4BF7-9F6A-7712460B94F0}" type="pres">
      <dgm:prSet presAssocID="{53E8337F-4DC2-4831-8087-24B21251458D}" presName="node" presStyleLbl="node1" presStyleIdx="5" presStyleCnt="11">
        <dgm:presLayoutVars>
          <dgm:bulletEnabled val="1"/>
        </dgm:presLayoutVars>
      </dgm:prSet>
      <dgm:spPr/>
      <dgm:t>
        <a:bodyPr/>
        <a:lstStyle/>
        <a:p>
          <a:endParaRPr lang="en-US"/>
        </a:p>
      </dgm:t>
    </dgm:pt>
    <dgm:pt modelId="{7575800A-F5E5-4C68-B852-8AE157B9A058}" type="pres">
      <dgm:prSet presAssocID="{F7882A56-5E72-48FF-9CAB-493583A44AFB}" presName="sibTrans" presStyleCnt="0"/>
      <dgm:spPr/>
    </dgm:pt>
    <dgm:pt modelId="{C64DFDC0-139D-447F-8893-7AC33FCA89BB}" type="pres">
      <dgm:prSet presAssocID="{993CB128-4437-486C-A168-ED91A5400282}" presName="node" presStyleLbl="node1" presStyleIdx="6" presStyleCnt="11" custScaleX="141411" custScaleY="188895">
        <dgm:presLayoutVars>
          <dgm:bulletEnabled val="1"/>
        </dgm:presLayoutVars>
      </dgm:prSet>
      <dgm:spPr/>
      <dgm:t>
        <a:bodyPr/>
        <a:lstStyle/>
        <a:p>
          <a:endParaRPr lang="en-US"/>
        </a:p>
      </dgm:t>
    </dgm:pt>
    <dgm:pt modelId="{B136B227-4011-4A69-BE18-6602BD10301A}" type="pres">
      <dgm:prSet presAssocID="{3836A23B-32EC-4328-A1AB-C3FED930EA62}" presName="sibTrans" presStyleCnt="0"/>
      <dgm:spPr/>
    </dgm:pt>
    <dgm:pt modelId="{DA27E690-A1EF-4108-AF26-6D8950F2F15A}" type="pres">
      <dgm:prSet presAssocID="{47C33E5F-E1A7-48E6-AA9E-979B71D35660}" presName="node" presStyleLbl="node1" presStyleIdx="7" presStyleCnt="11" custScaleX="115215" custScaleY="180609">
        <dgm:presLayoutVars>
          <dgm:bulletEnabled val="1"/>
        </dgm:presLayoutVars>
      </dgm:prSet>
      <dgm:spPr/>
      <dgm:t>
        <a:bodyPr/>
        <a:lstStyle/>
        <a:p>
          <a:endParaRPr lang="en-US"/>
        </a:p>
      </dgm:t>
    </dgm:pt>
    <dgm:pt modelId="{D5416094-422E-4BC0-90CA-3CFFEBFB7F74}" type="pres">
      <dgm:prSet presAssocID="{3918134B-71C1-40CA-8E5E-4C24487BD452}" presName="sibTrans" presStyleCnt="0"/>
      <dgm:spPr/>
    </dgm:pt>
    <dgm:pt modelId="{749D6208-A70C-41C4-9384-78DA31D14C72}" type="pres">
      <dgm:prSet presAssocID="{0EFE0F8D-D9E5-4FFA-AEC0-A59523E687AE}" presName="node" presStyleLbl="node1" presStyleIdx="8" presStyleCnt="11" custScaleX="131896" custScaleY="180450">
        <dgm:presLayoutVars>
          <dgm:bulletEnabled val="1"/>
        </dgm:presLayoutVars>
      </dgm:prSet>
      <dgm:spPr/>
      <dgm:t>
        <a:bodyPr/>
        <a:lstStyle/>
        <a:p>
          <a:endParaRPr lang="en-US"/>
        </a:p>
      </dgm:t>
    </dgm:pt>
    <dgm:pt modelId="{9EE3F259-5D66-4654-905B-99733A73A57B}" type="pres">
      <dgm:prSet presAssocID="{BA2BA357-81DE-4FA0-B0DA-DBEBA34A7282}" presName="sibTrans" presStyleCnt="0"/>
      <dgm:spPr/>
    </dgm:pt>
    <dgm:pt modelId="{62004C72-1245-46A4-889D-598FDCD08CD9}" type="pres">
      <dgm:prSet presAssocID="{C55D3942-1657-432E-B251-793C425B425E}" presName="node" presStyleLbl="node1" presStyleIdx="9" presStyleCnt="11">
        <dgm:presLayoutVars>
          <dgm:bulletEnabled val="1"/>
        </dgm:presLayoutVars>
      </dgm:prSet>
      <dgm:spPr/>
      <dgm:t>
        <a:bodyPr/>
        <a:lstStyle/>
        <a:p>
          <a:endParaRPr lang="en-US"/>
        </a:p>
      </dgm:t>
    </dgm:pt>
    <dgm:pt modelId="{5F6E9947-2A04-4C6B-BFCC-C4B7D66FE800}" type="pres">
      <dgm:prSet presAssocID="{B015A5C2-4626-4E56-B094-6B2F70CF0062}" presName="sibTrans" presStyleCnt="0"/>
      <dgm:spPr/>
    </dgm:pt>
    <dgm:pt modelId="{E8590163-7346-4043-A0B6-210595FFEE6B}" type="pres">
      <dgm:prSet presAssocID="{48D5D470-20B5-458A-B57D-920773072B0E}" presName="node" presStyleLbl="node1" presStyleIdx="10" presStyleCnt="11">
        <dgm:presLayoutVars>
          <dgm:bulletEnabled val="1"/>
        </dgm:presLayoutVars>
      </dgm:prSet>
      <dgm:spPr/>
      <dgm:t>
        <a:bodyPr/>
        <a:lstStyle/>
        <a:p>
          <a:endParaRPr lang="en-US"/>
        </a:p>
      </dgm:t>
    </dgm:pt>
  </dgm:ptLst>
  <dgm:cxnLst>
    <dgm:cxn modelId="{419887A6-356D-4B21-A8E9-9B609ADAE10E}" type="presOf" srcId="{993CB128-4437-486C-A168-ED91A5400282}" destId="{C64DFDC0-139D-447F-8893-7AC33FCA89BB}" srcOrd="0" destOrd="0" presId="urn:microsoft.com/office/officeart/2005/8/layout/default#10"/>
    <dgm:cxn modelId="{D4FDC6A3-C088-4466-9D73-1CF90AFBFF64}" srcId="{0FE3CD47-9B34-4327-882A-8F542823CBC9}" destId="{17A00EFA-F238-4654-B1D3-3C9C2DFFB6D5}" srcOrd="1" destOrd="0" parTransId="{70A63571-3E56-488E-8C1F-04C1CB539AAA}" sibTransId="{92E8B2E5-9608-4981-9C0C-200CF8BA9492}"/>
    <dgm:cxn modelId="{F731B316-DB88-4666-A3C9-B35C39448B91}" type="presOf" srcId="{1283BA2F-86E8-4A92-8F9E-B505077B3D55}" destId="{83B899B6-67BA-40AB-A870-0EEE86D30716}" srcOrd="0" destOrd="0" presId="urn:microsoft.com/office/officeart/2005/8/layout/default#10"/>
    <dgm:cxn modelId="{75E021FC-0D36-480B-81E7-BCFBD005A5F6}" type="presOf" srcId="{FE87F350-3869-4FEA-82B0-B3A716605331}" destId="{80AA1C2F-BCBC-4B59-9460-EAE4804E8EC3}" srcOrd="0" destOrd="0" presId="urn:microsoft.com/office/officeart/2005/8/layout/default#10"/>
    <dgm:cxn modelId="{9CFE5087-8654-4E79-AC79-CF71962CCEB9}" srcId="{0FE3CD47-9B34-4327-882A-8F542823CBC9}" destId="{48D5D470-20B5-458A-B57D-920773072B0E}" srcOrd="10" destOrd="0" parTransId="{0B69D25E-7E40-4540-8937-677B9F45D370}" sibTransId="{32B165D6-8E67-46D0-82EB-4F7BDFCE504D}"/>
    <dgm:cxn modelId="{A2F724C4-89AB-4BB4-9412-92DED007F2FC}" srcId="{0FE3CD47-9B34-4327-882A-8F542823CBC9}" destId="{C55D3942-1657-432E-B251-793C425B425E}" srcOrd="9" destOrd="0" parTransId="{E5527EAB-E9DD-42FC-BB3B-72E2F02A6BC1}" sibTransId="{B015A5C2-4626-4E56-B094-6B2F70CF0062}"/>
    <dgm:cxn modelId="{6ACED4C5-ED86-489E-84C8-486354141C64}" srcId="{0FE3CD47-9B34-4327-882A-8F542823CBC9}" destId="{691732F6-99D6-4A1A-9242-7E273B20F22F}" srcOrd="4" destOrd="0" parTransId="{10A1AE2D-7581-4BA7-9D8F-ECE9C6F3AAF6}" sibTransId="{3BC48182-8465-489F-96EC-00E6B8FE9505}"/>
    <dgm:cxn modelId="{A636BAB8-8973-4CC5-8C83-5A1AD1DC7AC6}" type="presOf" srcId="{ED1453EA-8F55-48E2-AC1A-0384CBCB9858}" destId="{BB7584FD-4439-4791-BE7B-455C41DECD7C}" srcOrd="0" destOrd="0" presId="urn:microsoft.com/office/officeart/2005/8/layout/default#10"/>
    <dgm:cxn modelId="{DF8EEC65-92D3-47E3-AE23-4A84C232EF7E}" type="presOf" srcId="{C55D3942-1657-432E-B251-793C425B425E}" destId="{62004C72-1245-46A4-889D-598FDCD08CD9}" srcOrd="0" destOrd="0" presId="urn:microsoft.com/office/officeart/2005/8/layout/default#10"/>
    <dgm:cxn modelId="{593FCB8F-FCF0-4E5E-A08D-D7EE0E088AF8}" type="presOf" srcId="{47C33E5F-E1A7-48E6-AA9E-979B71D35660}" destId="{DA27E690-A1EF-4108-AF26-6D8950F2F15A}" srcOrd="0" destOrd="0" presId="urn:microsoft.com/office/officeart/2005/8/layout/default#10"/>
    <dgm:cxn modelId="{C69E4791-BFA9-4E6E-BF26-8F69F062CB18}" srcId="{0FE3CD47-9B34-4327-882A-8F542823CBC9}" destId="{FE87F350-3869-4FEA-82B0-B3A716605331}" srcOrd="3" destOrd="0" parTransId="{DFFA89DE-E509-4181-B75D-E3CC072AC7A4}" sibTransId="{4D949FF3-E298-42A2-8A26-9D667C295D56}"/>
    <dgm:cxn modelId="{492F0B98-64DE-4FD0-9D7B-931A4160ED2A}" srcId="{0FE3CD47-9B34-4327-882A-8F542823CBC9}" destId="{993CB128-4437-486C-A168-ED91A5400282}" srcOrd="6" destOrd="0" parTransId="{B8155828-89AB-4CDD-B541-FA537AAE00B4}" sibTransId="{3836A23B-32EC-4328-A1AB-C3FED930EA62}"/>
    <dgm:cxn modelId="{71ABC53C-564D-4C95-844A-F2DCA824D021}" type="presOf" srcId="{0EFE0F8D-D9E5-4FFA-AEC0-A59523E687AE}" destId="{749D6208-A70C-41C4-9384-78DA31D14C72}" srcOrd="0" destOrd="0" presId="urn:microsoft.com/office/officeart/2005/8/layout/default#10"/>
    <dgm:cxn modelId="{D23CCD64-A24A-45D9-B7FE-62A746F5866A}" srcId="{0FE3CD47-9B34-4327-882A-8F542823CBC9}" destId="{ED1453EA-8F55-48E2-AC1A-0384CBCB9858}" srcOrd="0" destOrd="0" parTransId="{03BF7B1A-CC36-4A74-9C08-9718AC59E99E}" sibTransId="{2285CA98-063E-4A36-B6E8-D32E4F3846E8}"/>
    <dgm:cxn modelId="{2F3B8A74-C805-4C08-8985-4F9B62072F58}" srcId="{0FE3CD47-9B34-4327-882A-8F542823CBC9}" destId="{47C33E5F-E1A7-48E6-AA9E-979B71D35660}" srcOrd="7" destOrd="0" parTransId="{DCDA3816-3AD6-4801-900C-1914A7C351E1}" sibTransId="{3918134B-71C1-40CA-8E5E-4C24487BD452}"/>
    <dgm:cxn modelId="{9CE52442-3D41-44D3-BF12-ACA46E4B0A10}" type="presOf" srcId="{48D5D470-20B5-458A-B57D-920773072B0E}" destId="{E8590163-7346-4043-A0B6-210595FFEE6B}" srcOrd="0" destOrd="0" presId="urn:microsoft.com/office/officeart/2005/8/layout/default#10"/>
    <dgm:cxn modelId="{F8F4DAC4-3B5C-4AED-85E0-3701C898723F}" type="presOf" srcId="{691732F6-99D6-4A1A-9242-7E273B20F22F}" destId="{69DAA996-CBD4-4851-B89E-085DE3F2EF90}" srcOrd="0" destOrd="0" presId="urn:microsoft.com/office/officeart/2005/8/layout/default#10"/>
    <dgm:cxn modelId="{00907E26-1707-46EA-8F36-1EDB30301B2C}" srcId="{0FE3CD47-9B34-4327-882A-8F542823CBC9}" destId="{0EFE0F8D-D9E5-4FFA-AEC0-A59523E687AE}" srcOrd="8" destOrd="0" parTransId="{958F269C-6CC2-49D2-A641-613BA5E039FF}" sibTransId="{BA2BA357-81DE-4FA0-B0DA-DBEBA34A7282}"/>
    <dgm:cxn modelId="{34E2F09D-4410-4FD5-87C0-BAA80A52B89C}" type="presOf" srcId="{0FE3CD47-9B34-4327-882A-8F542823CBC9}" destId="{9CE988C5-B669-4914-AE9B-EC1F2C84D98B}" srcOrd="0" destOrd="0" presId="urn:microsoft.com/office/officeart/2005/8/layout/default#10"/>
    <dgm:cxn modelId="{FD33C6E1-20F2-4640-ADB6-53B469B02CF4}" type="presOf" srcId="{53E8337F-4DC2-4831-8087-24B21251458D}" destId="{F2156F28-78A0-4BF7-9F6A-7712460B94F0}" srcOrd="0" destOrd="0" presId="urn:microsoft.com/office/officeart/2005/8/layout/default#10"/>
    <dgm:cxn modelId="{248A57CF-8CCF-4D9D-94F4-6E79F5A36729}" type="presOf" srcId="{17A00EFA-F238-4654-B1D3-3C9C2DFFB6D5}" destId="{F0C1C2D2-9323-4E59-ADA4-BCB5B7DC74D6}" srcOrd="0" destOrd="0" presId="urn:microsoft.com/office/officeart/2005/8/layout/default#10"/>
    <dgm:cxn modelId="{4616622C-ABAF-4ABE-9B2D-B5D564647C21}" srcId="{0FE3CD47-9B34-4327-882A-8F542823CBC9}" destId="{53E8337F-4DC2-4831-8087-24B21251458D}" srcOrd="5" destOrd="0" parTransId="{C4D95E32-36D9-4EC1-B999-EFAE655E9B6B}" sibTransId="{F7882A56-5E72-48FF-9CAB-493583A44AFB}"/>
    <dgm:cxn modelId="{021551AC-69F9-48E7-9609-CBDE1FDE31F2}" srcId="{0FE3CD47-9B34-4327-882A-8F542823CBC9}" destId="{1283BA2F-86E8-4A92-8F9E-B505077B3D55}" srcOrd="2" destOrd="0" parTransId="{339B068A-1DEE-41B4-9673-E6A7844E7F9F}" sibTransId="{791ED26A-6BE4-4E06-8A3E-6B4B91F42487}"/>
    <dgm:cxn modelId="{620E3EBE-B1EB-4625-AE61-5485072F7CD2}" type="presParOf" srcId="{9CE988C5-B669-4914-AE9B-EC1F2C84D98B}" destId="{BB7584FD-4439-4791-BE7B-455C41DECD7C}" srcOrd="0" destOrd="0" presId="urn:microsoft.com/office/officeart/2005/8/layout/default#10"/>
    <dgm:cxn modelId="{60D3931A-1E19-4747-A87B-D8B0DDB5E0DB}" type="presParOf" srcId="{9CE988C5-B669-4914-AE9B-EC1F2C84D98B}" destId="{15493751-BD38-490E-B4F7-FFE4CFEF0878}" srcOrd="1" destOrd="0" presId="urn:microsoft.com/office/officeart/2005/8/layout/default#10"/>
    <dgm:cxn modelId="{C575E60E-314F-4991-AD17-30A43C8B9C82}" type="presParOf" srcId="{9CE988C5-B669-4914-AE9B-EC1F2C84D98B}" destId="{F0C1C2D2-9323-4E59-ADA4-BCB5B7DC74D6}" srcOrd="2" destOrd="0" presId="urn:microsoft.com/office/officeart/2005/8/layout/default#10"/>
    <dgm:cxn modelId="{1B478020-ED68-4EA7-B28A-D6BF27464CB2}" type="presParOf" srcId="{9CE988C5-B669-4914-AE9B-EC1F2C84D98B}" destId="{EB8B4325-6E0A-404F-BD1D-808DFEC53409}" srcOrd="3" destOrd="0" presId="urn:microsoft.com/office/officeart/2005/8/layout/default#10"/>
    <dgm:cxn modelId="{B797ECAF-6A0D-4573-9814-311D098A1379}" type="presParOf" srcId="{9CE988C5-B669-4914-AE9B-EC1F2C84D98B}" destId="{83B899B6-67BA-40AB-A870-0EEE86D30716}" srcOrd="4" destOrd="0" presId="urn:microsoft.com/office/officeart/2005/8/layout/default#10"/>
    <dgm:cxn modelId="{F3108023-7AFC-4562-9CCF-CA3D3CA40E99}" type="presParOf" srcId="{9CE988C5-B669-4914-AE9B-EC1F2C84D98B}" destId="{8AE4CD86-58E9-4D85-940C-7A8C7B399272}" srcOrd="5" destOrd="0" presId="urn:microsoft.com/office/officeart/2005/8/layout/default#10"/>
    <dgm:cxn modelId="{16795D16-62F3-47E6-B029-048B05E8E381}" type="presParOf" srcId="{9CE988C5-B669-4914-AE9B-EC1F2C84D98B}" destId="{80AA1C2F-BCBC-4B59-9460-EAE4804E8EC3}" srcOrd="6" destOrd="0" presId="urn:microsoft.com/office/officeart/2005/8/layout/default#10"/>
    <dgm:cxn modelId="{2748A1C9-59A5-47C2-9A88-3C29931ABB03}" type="presParOf" srcId="{9CE988C5-B669-4914-AE9B-EC1F2C84D98B}" destId="{20C54C3D-FD75-4623-9A20-ED302FE529EA}" srcOrd="7" destOrd="0" presId="urn:microsoft.com/office/officeart/2005/8/layout/default#10"/>
    <dgm:cxn modelId="{1F8B079E-E9E9-4D85-9DB4-955BE643E6E3}" type="presParOf" srcId="{9CE988C5-B669-4914-AE9B-EC1F2C84D98B}" destId="{69DAA996-CBD4-4851-B89E-085DE3F2EF90}" srcOrd="8" destOrd="0" presId="urn:microsoft.com/office/officeart/2005/8/layout/default#10"/>
    <dgm:cxn modelId="{0A12405D-DA2E-44D6-BE55-C38E04FFB9A0}" type="presParOf" srcId="{9CE988C5-B669-4914-AE9B-EC1F2C84D98B}" destId="{D95D002D-933E-4AC2-930F-618974202B86}" srcOrd="9" destOrd="0" presId="urn:microsoft.com/office/officeart/2005/8/layout/default#10"/>
    <dgm:cxn modelId="{100D2CCD-2B35-481F-9C25-D674094B7904}" type="presParOf" srcId="{9CE988C5-B669-4914-AE9B-EC1F2C84D98B}" destId="{F2156F28-78A0-4BF7-9F6A-7712460B94F0}" srcOrd="10" destOrd="0" presId="urn:microsoft.com/office/officeart/2005/8/layout/default#10"/>
    <dgm:cxn modelId="{235B4ADC-773E-4A9B-88FC-1D967792AC06}" type="presParOf" srcId="{9CE988C5-B669-4914-AE9B-EC1F2C84D98B}" destId="{7575800A-F5E5-4C68-B852-8AE157B9A058}" srcOrd="11" destOrd="0" presId="urn:microsoft.com/office/officeart/2005/8/layout/default#10"/>
    <dgm:cxn modelId="{E3B23226-40F6-422D-92F2-2A76369ACF7D}" type="presParOf" srcId="{9CE988C5-B669-4914-AE9B-EC1F2C84D98B}" destId="{C64DFDC0-139D-447F-8893-7AC33FCA89BB}" srcOrd="12" destOrd="0" presId="urn:microsoft.com/office/officeart/2005/8/layout/default#10"/>
    <dgm:cxn modelId="{A6BC1901-E9C5-4003-B8B0-96DB52CFF7FA}" type="presParOf" srcId="{9CE988C5-B669-4914-AE9B-EC1F2C84D98B}" destId="{B136B227-4011-4A69-BE18-6602BD10301A}" srcOrd="13" destOrd="0" presId="urn:microsoft.com/office/officeart/2005/8/layout/default#10"/>
    <dgm:cxn modelId="{9BF06E03-6140-4093-B2D9-0B97E85B252A}" type="presParOf" srcId="{9CE988C5-B669-4914-AE9B-EC1F2C84D98B}" destId="{DA27E690-A1EF-4108-AF26-6D8950F2F15A}" srcOrd="14" destOrd="0" presId="urn:microsoft.com/office/officeart/2005/8/layout/default#10"/>
    <dgm:cxn modelId="{E82AC059-657A-46AC-BAA4-D399173267CA}" type="presParOf" srcId="{9CE988C5-B669-4914-AE9B-EC1F2C84D98B}" destId="{D5416094-422E-4BC0-90CA-3CFFEBFB7F74}" srcOrd="15" destOrd="0" presId="urn:microsoft.com/office/officeart/2005/8/layout/default#10"/>
    <dgm:cxn modelId="{EB13A392-05F3-46B5-B540-B42122BB40EF}" type="presParOf" srcId="{9CE988C5-B669-4914-AE9B-EC1F2C84D98B}" destId="{749D6208-A70C-41C4-9384-78DA31D14C72}" srcOrd="16" destOrd="0" presId="urn:microsoft.com/office/officeart/2005/8/layout/default#10"/>
    <dgm:cxn modelId="{F157C9C0-9ED8-4D80-B4ED-328A9BBB66FB}" type="presParOf" srcId="{9CE988C5-B669-4914-AE9B-EC1F2C84D98B}" destId="{9EE3F259-5D66-4654-905B-99733A73A57B}" srcOrd="17" destOrd="0" presId="urn:microsoft.com/office/officeart/2005/8/layout/default#10"/>
    <dgm:cxn modelId="{F12D0596-C727-45AE-970F-4B4C8D96FD76}" type="presParOf" srcId="{9CE988C5-B669-4914-AE9B-EC1F2C84D98B}" destId="{62004C72-1245-46A4-889D-598FDCD08CD9}" srcOrd="18" destOrd="0" presId="urn:microsoft.com/office/officeart/2005/8/layout/default#10"/>
    <dgm:cxn modelId="{EC3DA728-A9EB-472D-8717-B299F9C939A4}" type="presParOf" srcId="{9CE988C5-B669-4914-AE9B-EC1F2C84D98B}" destId="{5F6E9947-2A04-4C6B-BFCC-C4B7D66FE800}" srcOrd="19" destOrd="0" presId="urn:microsoft.com/office/officeart/2005/8/layout/default#10"/>
    <dgm:cxn modelId="{00C18E50-2337-4C3E-9D5E-3F8AE1A24151}" type="presParOf" srcId="{9CE988C5-B669-4914-AE9B-EC1F2C84D98B}" destId="{E8590163-7346-4043-A0B6-210595FFEE6B}" srcOrd="20" destOrd="0" presId="urn:microsoft.com/office/officeart/2005/8/layout/default#10"/>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D22827-69A0-41B0-B398-77CFAC0D7E8A}" type="doc">
      <dgm:prSet loTypeId="urn:microsoft.com/office/officeart/2005/8/layout/default#2" loCatId="list" qsTypeId="urn:microsoft.com/office/officeart/2005/8/quickstyle/simple1" qsCatId="simple" csTypeId="urn:microsoft.com/office/officeart/2005/8/colors/accent2_2" csCatId="accent2" phldr="1"/>
      <dgm:spPr/>
      <dgm:t>
        <a:bodyPr/>
        <a:lstStyle/>
        <a:p>
          <a:endParaRPr lang="en-US"/>
        </a:p>
      </dgm:t>
    </dgm:pt>
    <dgm:pt modelId="{3038F345-9FC6-4E28-8D2D-5A9C154CFDA4}">
      <dgm:prSet phldrT="[Text]"/>
      <dgm:spPr/>
      <dgm:t>
        <a:bodyPr/>
        <a:lstStyle/>
        <a:p>
          <a:r>
            <a:rPr lang="en-US" dirty="0" smtClean="0"/>
            <a:t>Accounts Receivable</a:t>
          </a:r>
          <a:endParaRPr lang="en-US" dirty="0"/>
        </a:p>
      </dgm:t>
    </dgm:pt>
    <dgm:pt modelId="{1D4C3C78-DA12-44F6-B88F-101E6E664424}" type="parTrans" cxnId="{54A86C6D-EFEE-4E2B-9333-2FCB4F4F2C63}">
      <dgm:prSet/>
      <dgm:spPr/>
      <dgm:t>
        <a:bodyPr/>
        <a:lstStyle/>
        <a:p>
          <a:endParaRPr lang="en-US"/>
        </a:p>
      </dgm:t>
    </dgm:pt>
    <dgm:pt modelId="{2FA5610B-F2D0-449A-968E-CFEB1CFF9493}" type="sibTrans" cxnId="{54A86C6D-EFEE-4E2B-9333-2FCB4F4F2C63}">
      <dgm:prSet/>
      <dgm:spPr/>
      <dgm:t>
        <a:bodyPr/>
        <a:lstStyle/>
        <a:p>
          <a:endParaRPr lang="en-US"/>
        </a:p>
      </dgm:t>
    </dgm:pt>
    <dgm:pt modelId="{897D2913-B588-4BBD-A1BB-FE2CE9FA12D1}">
      <dgm:prSet phldrT="[Text]"/>
      <dgm:spPr/>
      <dgm:t>
        <a:bodyPr/>
        <a:lstStyle/>
        <a:p>
          <a:r>
            <a:rPr lang="en-US" dirty="0" smtClean="0"/>
            <a:t>Education (lessons)</a:t>
          </a:r>
          <a:endParaRPr lang="en-US" dirty="0"/>
        </a:p>
      </dgm:t>
    </dgm:pt>
    <dgm:pt modelId="{5F4FCC08-C099-4CFF-B990-9391D91749FE}" type="parTrans" cxnId="{F86BB90F-1ACF-49CE-9C49-A136A605AD83}">
      <dgm:prSet/>
      <dgm:spPr/>
      <dgm:t>
        <a:bodyPr/>
        <a:lstStyle/>
        <a:p>
          <a:endParaRPr lang="en-US"/>
        </a:p>
      </dgm:t>
    </dgm:pt>
    <dgm:pt modelId="{93B15427-75B8-451F-922E-809054EAAD19}" type="sibTrans" cxnId="{F86BB90F-1ACF-49CE-9C49-A136A605AD83}">
      <dgm:prSet/>
      <dgm:spPr/>
      <dgm:t>
        <a:bodyPr/>
        <a:lstStyle/>
        <a:p>
          <a:endParaRPr lang="en-US"/>
        </a:p>
      </dgm:t>
    </dgm:pt>
    <dgm:pt modelId="{54B3790F-CF07-435A-92EE-1EB8F447F0D9}">
      <dgm:prSet phldrT="[Text]"/>
      <dgm:spPr/>
      <dgm:t>
        <a:bodyPr/>
        <a:lstStyle/>
        <a:p>
          <a:r>
            <a:rPr lang="en-US" dirty="0" smtClean="0"/>
            <a:t>IT</a:t>
          </a:r>
          <a:endParaRPr lang="en-US" dirty="0"/>
        </a:p>
      </dgm:t>
    </dgm:pt>
    <dgm:pt modelId="{C7965AD7-DBE8-477C-844D-9FF478556A13}" type="parTrans" cxnId="{001FB1DE-E9CF-4B33-8529-4D29720E2A0B}">
      <dgm:prSet/>
      <dgm:spPr/>
      <dgm:t>
        <a:bodyPr/>
        <a:lstStyle/>
        <a:p>
          <a:endParaRPr lang="en-US"/>
        </a:p>
      </dgm:t>
    </dgm:pt>
    <dgm:pt modelId="{1015DBE3-ACD1-4705-BA3A-F0209AF956F7}" type="sibTrans" cxnId="{001FB1DE-E9CF-4B33-8529-4D29720E2A0B}">
      <dgm:prSet/>
      <dgm:spPr/>
      <dgm:t>
        <a:bodyPr/>
        <a:lstStyle/>
        <a:p>
          <a:endParaRPr lang="en-US"/>
        </a:p>
      </dgm:t>
    </dgm:pt>
    <dgm:pt modelId="{F9F5AFD9-6B7F-4D8F-BC4E-BD83DBC68999}">
      <dgm:prSet phldrT="[Text]"/>
      <dgm:spPr/>
      <dgm:t>
        <a:bodyPr/>
        <a:lstStyle/>
        <a:p>
          <a:r>
            <a:rPr lang="en-US" dirty="0" smtClean="0"/>
            <a:t>Repair</a:t>
          </a:r>
          <a:endParaRPr lang="en-US" dirty="0"/>
        </a:p>
      </dgm:t>
    </dgm:pt>
    <dgm:pt modelId="{EEBDFEB6-D64E-4291-BC95-55808BFAA8C9}" type="parTrans" cxnId="{707BF560-0274-4ED9-9EF7-DEB27F644646}">
      <dgm:prSet/>
      <dgm:spPr/>
      <dgm:t>
        <a:bodyPr/>
        <a:lstStyle/>
        <a:p>
          <a:endParaRPr lang="en-US"/>
        </a:p>
      </dgm:t>
    </dgm:pt>
    <dgm:pt modelId="{3C925B5A-2500-4C23-82AD-63A771BA041A}" type="sibTrans" cxnId="{707BF560-0274-4ED9-9EF7-DEB27F644646}">
      <dgm:prSet/>
      <dgm:spPr/>
      <dgm:t>
        <a:bodyPr/>
        <a:lstStyle/>
        <a:p>
          <a:endParaRPr lang="en-US"/>
        </a:p>
      </dgm:t>
    </dgm:pt>
    <dgm:pt modelId="{2AD03FF4-37FF-4199-BF84-42416EF20203}" type="pres">
      <dgm:prSet presAssocID="{E6D22827-69A0-41B0-B398-77CFAC0D7E8A}" presName="diagram" presStyleCnt="0">
        <dgm:presLayoutVars>
          <dgm:dir/>
          <dgm:resizeHandles val="exact"/>
        </dgm:presLayoutVars>
      </dgm:prSet>
      <dgm:spPr/>
      <dgm:t>
        <a:bodyPr/>
        <a:lstStyle/>
        <a:p>
          <a:endParaRPr lang="en-US"/>
        </a:p>
      </dgm:t>
    </dgm:pt>
    <dgm:pt modelId="{CC87492A-AE49-42BD-A3F0-A5E11E19D2F1}" type="pres">
      <dgm:prSet presAssocID="{3038F345-9FC6-4E28-8D2D-5A9C154CFDA4}" presName="node" presStyleLbl="node1" presStyleIdx="0" presStyleCnt="4" custScaleX="27632" custScaleY="15291" custLinFactNeighborX="132" custLinFactNeighborY="4874">
        <dgm:presLayoutVars>
          <dgm:bulletEnabled val="1"/>
        </dgm:presLayoutVars>
      </dgm:prSet>
      <dgm:spPr/>
      <dgm:t>
        <a:bodyPr/>
        <a:lstStyle/>
        <a:p>
          <a:endParaRPr lang="en-US"/>
        </a:p>
      </dgm:t>
    </dgm:pt>
    <dgm:pt modelId="{D258DF25-64EE-4DCD-8582-111A42935FBA}" type="pres">
      <dgm:prSet presAssocID="{2FA5610B-F2D0-449A-968E-CFEB1CFF9493}" presName="sibTrans" presStyleCnt="0"/>
      <dgm:spPr/>
    </dgm:pt>
    <dgm:pt modelId="{A5798F43-AEAF-43AE-A175-BC254A029725}" type="pres">
      <dgm:prSet presAssocID="{54B3790F-CF07-435A-92EE-1EB8F447F0D9}" presName="node" presStyleLbl="node1" presStyleIdx="1" presStyleCnt="4" custScaleX="27632" custScaleY="15291" custLinFactNeighborX="132" custLinFactNeighborY="4874">
        <dgm:presLayoutVars>
          <dgm:bulletEnabled val="1"/>
        </dgm:presLayoutVars>
      </dgm:prSet>
      <dgm:spPr/>
      <dgm:t>
        <a:bodyPr/>
        <a:lstStyle/>
        <a:p>
          <a:endParaRPr lang="en-US"/>
        </a:p>
      </dgm:t>
    </dgm:pt>
    <dgm:pt modelId="{927E0E32-D419-4AED-877D-B392789DACCD}" type="pres">
      <dgm:prSet presAssocID="{1015DBE3-ACD1-4705-BA3A-F0209AF956F7}" presName="sibTrans" presStyleCnt="0"/>
      <dgm:spPr/>
    </dgm:pt>
    <dgm:pt modelId="{972FAF33-553F-46E7-A028-FFC57D0DE41A}" type="pres">
      <dgm:prSet presAssocID="{F9F5AFD9-6B7F-4D8F-BC4E-BD83DBC68999}" presName="node" presStyleLbl="node1" presStyleIdx="2" presStyleCnt="4" custScaleX="27632" custScaleY="15291" custLinFactNeighborX="132" custLinFactNeighborY="4874">
        <dgm:presLayoutVars>
          <dgm:bulletEnabled val="1"/>
        </dgm:presLayoutVars>
      </dgm:prSet>
      <dgm:spPr/>
      <dgm:t>
        <a:bodyPr/>
        <a:lstStyle/>
        <a:p>
          <a:endParaRPr lang="en-US"/>
        </a:p>
      </dgm:t>
    </dgm:pt>
    <dgm:pt modelId="{5D5494A9-4FBF-41C9-9058-0D59EE805064}" type="pres">
      <dgm:prSet presAssocID="{3C925B5A-2500-4C23-82AD-63A771BA041A}" presName="sibTrans" presStyleCnt="0"/>
      <dgm:spPr/>
    </dgm:pt>
    <dgm:pt modelId="{F7ECF8F2-F5DF-4581-8915-BF448437855B}" type="pres">
      <dgm:prSet presAssocID="{897D2913-B588-4BBD-A1BB-FE2CE9FA12D1}" presName="node" presStyleLbl="node1" presStyleIdx="3" presStyleCnt="4" custScaleX="27632" custScaleY="15291" custLinFactNeighborX="132" custLinFactNeighborY="4874">
        <dgm:presLayoutVars>
          <dgm:bulletEnabled val="1"/>
        </dgm:presLayoutVars>
      </dgm:prSet>
      <dgm:spPr/>
      <dgm:t>
        <a:bodyPr/>
        <a:lstStyle/>
        <a:p>
          <a:endParaRPr lang="en-US"/>
        </a:p>
      </dgm:t>
    </dgm:pt>
  </dgm:ptLst>
  <dgm:cxnLst>
    <dgm:cxn modelId="{AEA98F5E-8402-428E-B9A1-EEF08C00EDF1}" type="presOf" srcId="{E6D22827-69A0-41B0-B398-77CFAC0D7E8A}" destId="{2AD03FF4-37FF-4199-BF84-42416EF20203}" srcOrd="0" destOrd="0" presId="urn:microsoft.com/office/officeart/2005/8/layout/default#2"/>
    <dgm:cxn modelId="{54A86C6D-EFEE-4E2B-9333-2FCB4F4F2C63}" srcId="{E6D22827-69A0-41B0-B398-77CFAC0D7E8A}" destId="{3038F345-9FC6-4E28-8D2D-5A9C154CFDA4}" srcOrd="0" destOrd="0" parTransId="{1D4C3C78-DA12-44F6-B88F-101E6E664424}" sibTransId="{2FA5610B-F2D0-449A-968E-CFEB1CFF9493}"/>
    <dgm:cxn modelId="{DB4052EE-5241-4C39-B571-DA33FA9B7E85}" type="presOf" srcId="{897D2913-B588-4BBD-A1BB-FE2CE9FA12D1}" destId="{F7ECF8F2-F5DF-4581-8915-BF448437855B}" srcOrd="0" destOrd="0" presId="urn:microsoft.com/office/officeart/2005/8/layout/default#2"/>
    <dgm:cxn modelId="{E2CE582C-82B7-4579-8F2C-3804E16C9DC2}" type="presOf" srcId="{3038F345-9FC6-4E28-8D2D-5A9C154CFDA4}" destId="{CC87492A-AE49-42BD-A3F0-A5E11E19D2F1}" srcOrd="0" destOrd="0" presId="urn:microsoft.com/office/officeart/2005/8/layout/default#2"/>
    <dgm:cxn modelId="{EF8BC5B9-F931-4B90-9884-23E505331F6C}" type="presOf" srcId="{F9F5AFD9-6B7F-4D8F-BC4E-BD83DBC68999}" destId="{972FAF33-553F-46E7-A028-FFC57D0DE41A}" srcOrd="0" destOrd="0" presId="urn:microsoft.com/office/officeart/2005/8/layout/default#2"/>
    <dgm:cxn modelId="{707BF560-0274-4ED9-9EF7-DEB27F644646}" srcId="{E6D22827-69A0-41B0-B398-77CFAC0D7E8A}" destId="{F9F5AFD9-6B7F-4D8F-BC4E-BD83DBC68999}" srcOrd="2" destOrd="0" parTransId="{EEBDFEB6-D64E-4291-BC95-55808BFAA8C9}" sibTransId="{3C925B5A-2500-4C23-82AD-63A771BA041A}"/>
    <dgm:cxn modelId="{F86BB90F-1ACF-49CE-9C49-A136A605AD83}" srcId="{E6D22827-69A0-41B0-B398-77CFAC0D7E8A}" destId="{897D2913-B588-4BBD-A1BB-FE2CE9FA12D1}" srcOrd="3" destOrd="0" parTransId="{5F4FCC08-C099-4CFF-B990-9391D91749FE}" sibTransId="{93B15427-75B8-451F-922E-809054EAAD19}"/>
    <dgm:cxn modelId="{A9C7ABED-7559-4CE7-B582-64C86F9B63C0}" type="presOf" srcId="{54B3790F-CF07-435A-92EE-1EB8F447F0D9}" destId="{A5798F43-AEAF-43AE-A175-BC254A029725}" srcOrd="0" destOrd="0" presId="urn:microsoft.com/office/officeart/2005/8/layout/default#2"/>
    <dgm:cxn modelId="{001FB1DE-E9CF-4B33-8529-4D29720E2A0B}" srcId="{E6D22827-69A0-41B0-B398-77CFAC0D7E8A}" destId="{54B3790F-CF07-435A-92EE-1EB8F447F0D9}" srcOrd="1" destOrd="0" parTransId="{C7965AD7-DBE8-477C-844D-9FF478556A13}" sibTransId="{1015DBE3-ACD1-4705-BA3A-F0209AF956F7}"/>
    <dgm:cxn modelId="{C5BE7B8E-55DB-46F7-A224-E0D34CEDD535}" type="presParOf" srcId="{2AD03FF4-37FF-4199-BF84-42416EF20203}" destId="{CC87492A-AE49-42BD-A3F0-A5E11E19D2F1}" srcOrd="0" destOrd="0" presId="urn:microsoft.com/office/officeart/2005/8/layout/default#2"/>
    <dgm:cxn modelId="{07D8F96B-7EDB-459F-A7EF-268D132C6DE0}" type="presParOf" srcId="{2AD03FF4-37FF-4199-BF84-42416EF20203}" destId="{D258DF25-64EE-4DCD-8582-111A42935FBA}" srcOrd="1" destOrd="0" presId="urn:microsoft.com/office/officeart/2005/8/layout/default#2"/>
    <dgm:cxn modelId="{71A5FF39-299E-47FA-B561-42726281D78E}" type="presParOf" srcId="{2AD03FF4-37FF-4199-BF84-42416EF20203}" destId="{A5798F43-AEAF-43AE-A175-BC254A029725}" srcOrd="2" destOrd="0" presId="urn:microsoft.com/office/officeart/2005/8/layout/default#2"/>
    <dgm:cxn modelId="{BDB63FCE-584C-4F8C-BDB4-BF810342D058}" type="presParOf" srcId="{2AD03FF4-37FF-4199-BF84-42416EF20203}" destId="{927E0E32-D419-4AED-877D-B392789DACCD}" srcOrd="3" destOrd="0" presId="urn:microsoft.com/office/officeart/2005/8/layout/default#2"/>
    <dgm:cxn modelId="{412E9A0D-7658-4DBB-89CD-7E4A58CCD48F}" type="presParOf" srcId="{2AD03FF4-37FF-4199-BF84-42416EF20203}" destId="{972FAF33-553F-46E7-A028-FFC57D0DE41A}" srcOrd="4" destOrd="0" presId="urn:microsoft.com/office/officeart/2005/8/layout/default#2"/>
    <dgm:cxn modelId="{FC929B31-B524-4566-B0D2-96959A42EB2C}" type="presParOf" srcId="{2AD03FF4-37FF-4199-BF84-42416EF20203}" destId="{5D5494A9-4FBF-41C9-9058-0D59EE805064}" srcOrd="5" destOrd="0" presId="urn:microsoft.com/office/officeart/2005/8/layout/default#2"/>
    <dgm:cxn modelId="{EF69C4B7-6CA6-441C-94AD-32D9FA61DA82}" type="presParOf" srcId="{2AD03FF4-37FF-4199-BF84-42416EF20203}" destId="{F7ECF8F2-F5DF-4581-8915-BF448437855B}" srcOrd="6" destOrd="0" presId="urn:microsoft.com/office/officeart/2005/8/layout/defaul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FE3CD47-9B34-4327-882A-8F542823CBC9}" type="doc">
      <dgm:prSet loTypeId="urn:microsoft.com/office/officeart/2005/8/layout/default#3" loCatId="list" qsTypeId="urn:microsoft.com/office/officeart/2005/8/quickstyle/simple2" qsCatId="simple" csTypeId="urn:microsoft.com/office/officeart/2005/8/colors/accent2_2" csCatId="accent2" phldr="1"/>
      <dgm:spPr/>
      <dgm:t>
        <a:bodyPr/>
        <a:lstStyle/>
        <a:p>
          <a:endParaRPr lang="en-US"/>
        </a:p>
      </dgm:t>
    </dgm:pt>
    <dgm:pt modelId="{ED1453EA-8F55-48E2-AC1A-0384CBCB9858}">
      <dgm:prSet phldrT="[Text]" custT="1"/>
      <dgm:spPr/>
      <dgm:t>
        <a:bodyPr/>
        <a:lstStyle/>
        <a:p>
          <a:r>
            <a:rPr lang="en-US" sz="1400" dirty="0" smtClean="0"/>
            <a:t>Sales</a:t>
          </a:r>
          <a:endParaRPr lang="en-US" sz="1400" dirty="0"/>
        </a:p>
      </dgm:t>
    </dgm:pt>
    <dgm:pt modelId="{03BF7B1A-CC36-4A74-9C08-9718AC59E99E}" type="parTrans" cxnId="{D23CCD64-A24A-45D9-B7FE-62A746F5866A}">
      <dgm:prSet/>
      <dgm:spPr/>
      <dgm:t>
        <a:bodyPr/>
        <a:lstStyle/>
        <a:p>
          <a:endParaRPr lang="en-US"/>
        </a:p>
      </dgm:t>
    </dgm:pt>
    <dgm:pt modelId="{2285CA98-063E-4A36-B6E8-D32E4F3846E8}" type="sibTrans" cxnId="{D23CCD64-A24A-45D9-B7FE-62A746F5866A}">
      <dgm:prSet/>
      <dgm:spPr/>
      <dgm:t>
        <a:bodyPr/>
        <a:lstStyle/>
        <a:p>
          <a:endParaRPr lang="en-US"/>
        </a:p>
      </dgm:t>
    </dgm:pt>
    <dgm:pt modelId="{17A00EFA-F238-4654-B1D3-3C9C2DFFB6D5}">
      <dgm:prSet phldrT="[Text]" custT="1"/>
      <dgm:spPr/>
      <dgm:t>
        <a:bodyPr/>
        <a:lstStyle/>
        <a:p>
          <a:r>
            <a:rPr lang="en-US" sz="1400" dirty="0" smtClean="0"/>
            <a:t>Operations</a:t>
          </a:r>
          <a:endParaRPr lang="en-US" sz="1400" dirty="0"/>
        </a:p>
      </dgm:t>
    </dgm:pt>
    <dgm:pt modelId="{70A63571-3E56-488E-8C1F-04C1CB539AAA}" type="parTrans" cxnId="{D4FDC6A3-C088-4466-9D73-1CF90AFBFF64}">
      <dgm:prSet/>
      <dgm:spPr/>
      <dgm:t>
        <a:bodyPr/>
        <a:lstStyle/>
        <a:p>
          <a:endParaRPr lang="en-US"/>
        </a:p>
      </dgm:t>
    </dgm:pt>
    <dgm:pt modelId="{92E8B2E5-9608-4981-9C0C-200CF8BA9492}" type="sibTrans" cxnId="{D4FDC6A3-C088-4466-9D73-1CF90AFBFF64}">
      <dgm:prSet/>
      <dgm:spPr/>
      <dgm:t>
        <a:bodyPr/>
        <a:lstStyle/>
        <a:p>
          <a:endParaRPr lang="en-US"/>
        </a:p>
      </dgm:t>
    </dgm:pt>
    <dgm:pt modelId="{FE87F350-3869-4FEA-82B0-B3A716605331}">
      <dgm:prSet phldrT="[Text]" custT="1"/>
      <dgm:spPr/>
      <dgm:t>
        <a:bodyPr/>
        <a:lstStyle/>
        <a:p>
          <a:r>
            <a:rPr lang="en-US" sz="1200" dirty="0" smtClean="0"/>
            <a:t>Marketing</a:t>
          </a:r>
        </a:p>
        <a:p>
          <a:r>
            <a:rPr lang="en-US" sz="1200" dirty="0" smtClean="0"/>
            <a:t>PR</a:t>
          </a:r>
        </a:p>
        <a:p>
          <a:r>
            <a:rPr lang="en-US" sz="1200" dirty="0" smtClean="0"/>
            <a:t>Promotions</a:t>
          </a:r>
          <a:endParaRPr lang="en-US" sz="1200" dirty="0"/>
        </a:p>
      </dgm:t>
    </dgm:pt>
    <dgm:pt modelId="{DFFA89DE-E509-4181-B75D-E3CC072AC7A4}" type="parTrans" cxnId="{C69E4791-BFA9-4E6E-BF26-8F69F062CB18}">
      <dgm:prSet/>
      <dgm:spPr/>
      <dgm:t>
        <a:bodyPr/>
        <a:lstStyle/>
        <a:p>
          <a:endParaRPr lang="en-US"/>
        </a:p>
      </dgm:t>
    </dgm:pt>
    <dgm:pt modelId="{4D949FF3-E298-42A2-8A26-9D667C295D56}" type="sibTrans" cxnId="{C69E4791-BFA9-4E6E-BF26-8F69F062CB18}">
      <dgm:prSet/>
      <dgm:spPr/>
      <dgm:t>
        <a:bodyPr/>
        <a:lstStyle/>
        <a:p>
          <a:endParaRPr lang="en-US"/>
        </a:p>
      </dgm:t>
    </dgm:pt>
    <dgm:pt modelId="{691732F6-99D6-4A1A-9242-7E273B20F22F}">
      <dgm:prSet phldrT="[Text]" custT="1"/>
      <dgm:spPr/>
      <dgm:t>
        <a:bodyPr/>
        <a:lstStyle/>
        <a:p>
          <a:r>
            <a:rPr lang="en-US" sz="1400" dirty="0" smtClean="0"/>
            <a:t>Accounts Payable</a:t>
          </a:r>
          <a:endParaRPr lang="en-US" sz="1400" dirty="0"/>
        </a:p>
      </dgm:t>
    </dgm:pt>
    <dgm:pt modelId="{10A1AE2D-7581-4BA7-9D8F-ECE9C6F3AAF6}" type="parTrans" cxnId="{6ACED4C5-ED86-489E-84C8-486354141C64}">
      <dgm:prSet/>
      <dgm:spPr/>
      <dgm:t>
        <a:bodyPr/>
        <a:lstStyle/>
        <a:p>
          <a:endParaRPr lang="en-US"/>
        </a:p>
      </dgm:t>
    </dgm:pt>
    <dgm:pt modelId="{3BC48182-8465-489F-96EC-00E6B8FE9505}" type="sibTrans" cxnId="{6ACED4C5-ED86-489E-84C8-486354141C64}">
      <dgm:prSet/>
      <dgm:spPr/>
      <dgm:t>
        <a:bodyPr/>
        <a:lstStyle/>
        <a:p>
          <a:endParaRPr lang="en-US"/>
        </a:p>
      </dgm:t>
    </dgm:pt>
    <dgm:pt modelId="{53E8337F-4DC2-4831-8087-24B21251458D}">
      <dgm:prSet phldrT="[Text]" custT="1"/>
      <dgm:spPr/>
      <dgm:t>
        <a:bodyPr/>
        <a:lstStyle/>
        <a:p>
          <a:r>
            <a:rPr lang="en-US" sz="1400" dirty="0" smtClean="0"/>
            <a:t>Accounts Receivable</a:t>
          </a:r>
          <a:endParaRPr lang="en-US" sz="1400" dirty="0"/>
        </a:p>
      </dgm:t>
    </dgm:pt>
    <dgm:pt modelId="{C4D95E32-36D9-4EC1-B999-EFAE655E9B6B}" type="parTrans" cxnId="{4616622C-ABAF-4ABE-9B2D-B5D564647C21}">
      <dgm:prSet/>
      <dgm:spPr/>
      <dgm:t>
        <a:bodyPr/>
        <a:lstStyle/>
        <a:p>
          <a:endParaRPr lang="en-US"/>
        </a:p>
      </dgm:t>
    </dgm:pt>
    <dgm:pt modelId="{F7882A56-5E72-48FF-9CAB-493583A44AFB}" type="sibTrans" cxnId="{4616622C-ABAF-4ABE-9B2D-B5D564647C21}">
      <dgm:prSet/>
      <dgm:spPr/>
      <dgm:t>
        <a:bodyPr/>
        <a:lstStyle/>
        <a:p>
          <a:endParaRPr lang="en-US"/>
        </a:p>
      </dgm:t>
    </dgm:pt>
    <dgm:pt modelId="{993CB128-4437-486C-A168-ED91A5400282}">
      <dgm:prSet phldrT="[Text]" custT="1"/>
      <dgm:spPr/>
      <dgm:t>
        <a:bodyPr/>
        <a:lstStyle/>
        <a:p>
          <a:r>
            <a:rPr lang="en-US" sz="1400" dirty="0" smtClean="0"/>
            <a:t>IT</a:t>
          </a:r>
          <a:endParaRPr lang="en-US" sz="1400" dirty="0"/>
        </a:p>
      </dgm:t>
    </dgm:pt>
    <dgm:pt modelId="{B8155828-89AB-4CDD-B541-FA537AAE00B4}" type="parTrans" cxnId="{492F0B98-64DE-4FD0-9D7B-931A4160ED2A}">
      <dgm:prSet/>
      <dgm:spPr/>
      <dgm:t>
        <a:bodyPr/>
        <a:lstStyle/>
        <a:p>
          <a:endParaRPr lang="en-US"/>
        </a:p>
      </dgm:t>
    </dgm:pt>
    <dgm:pt modelId="{3836A23B-32EC-4328-A1AB-C3FED930EA62}" type="sibTrans" cxnId="{492F0B98-64DE-4FD0-9D7B-931A4160ED2A}">
      <dgm:prSet/>
      <dgm:spPr/>
      <dgm:t>
        <a:bodyPr/>
        <a:lstStyle/>
        <a:p>
          <a:endParaRPr lang="en-US"/>
        </a:p>
      </dgm:t>
    </dgm:pt>
    <dgm:pt modelId="{47C33E5F-E1A7-48E6-AA9E-979B71D35660}">
      <dgm:prSet phldrT="[Text]" custT="1"/>
      <dgm:spPr/>
      <dgm:t>
        <a:bodyPr/>
        <a:lstStyle/>
        <a:p>
          <a:r>
            <a:rPr lang="en-US" sz="1400" dirty="0" smtClean="0"/>
            <a:t>Repair</a:t>
          </a:r>
          <a:endParaRPr lang="en-US" sz="1400" dirty="0"/>
        </a:p>
      </dgm:t>
    </dgm:pt>
    <dgm:pt modelId="{DCDA3816-3AD6-4801-900C-1914A7C351E1}" type="parTrans" cxnId="{2F3B8A74-C805-4C08-8985-4F9B62072F58}">
      <dgm:prSet/>
      <dgm:spPr/>
      <dgm:t>
        <a:bodyPr/>
        <a:lstStyle/>
        <a:p>
          <a:endParaRPr lang="en-US"/>
        </a:p>
      </dgm:t>
    </dgm:pt>
    <dgm:pt modelId="{3918134B-71C1-40CA-8E5E-4C24487BD452}" type="sibTrans" cxnId="{2F3B8A74-C805-4C08-8985-4F9B62072F58}">
      <dgm:prSet/>
      <dgm:spPr/>
      <dgm:t>
        <a:bodyPr/>
        <a:lstStyle/>
        <a:p>
          <a:endParaRPr lang="en-US"/>
        </a:p>
      </dgm:t>
    </dgm:pt>
    <dgm:pt modelId="{0EFE0F8D-D9E5-4FFA-AEC0-A59523E687AE}">
      <dgm:prSet phldrT="[Text]" custT="1"/>
      <dgm:spPr/>
      <dgm:t>
        <a:bodyPr/>
        <a:lstStyle/>
        <a:p>
          <a:r>
            <a:rPr lang="en-US" sz="1400" dirty="0" smtClean="0"/>
            <a:t>Lessons</a:t>
          </a:r>
          <a:endParaRPr lang="en-US" sz="1400" dirty="0"/>
        </a:p>
      </dgm:t>
    </dgm:pt>
    <dgm:pt modelId="{958F269C-6CC2-49D2-A641-613BA5E039FF}" type="parTrans" cxnId="{00907E26-1707-46EA-8F36-1EDB30301B2C}">
      <dgm:prSet/>
      <dgm:spPr/>
      <dgm:t>
        <a:bodyPr/>
        <a:lstStyle/>
        <a:p>
          <a:endParaRPr lang="en-US"/>
        </a:p>
      </dgm:t>
    </dgm:pt>
    <dgm:pt modelId="{BA2BA357-81DE-4FA0-B0DA-DBEBA34A7282}" type="sibTrans" cxnId="{00907E26-1707-46EA-8F36-1EDB30301B2C}">
      <dgm:prSet/>
      <dgm:spPr/>
      <dgm:t>
        <a:bodyPr/>
        <a:lstStyle/>
        <a:p>
          <a:endParaRPr lang="en-US"/>
        </a:p>
      </dgm:t>
    </dgm:pt>
    <dgm:pt modelId="{C55D3942-1657-432E-B251-793C425B425E}">
      <dgm:prSet phldrT="[Text]" custT="1"/>
      <dgm:spPr/>
      <dgm:t>
        <a:bodyPr/>
        <a:lstStyle/>
        <a:p>
          <a:r>
            <a:rPr lang="en-US" sz="1400" dirty="0" smtClean="0"/>
            <a:t>Management</a:t>
          </a:r>
          <a:endParaRPr lang="en-US" sz="1400" dirty="0"/>
        </a:p>
      </dgm:t>
    </dgm:pt>
    <dgm:pt modelId="{E5527EAB-E9DD-42FC-BB3B-72E2F02A6BC1}" type="parTrans" cxnId="{A2F724C4-89AB-4BB4-9412-92DED007F2FC}">
      <dgm:prSet/>
      <dgm:spPr/>
      <dgm:t>
        <a:bodyPr/>
        <a:lstStyle/>
        <a:p>
          <a:endParaRPr lang="en-US"/>
        </a:p>
      </dgm:t>
    </dgm:pt>
    <dgm:pt modelId="{B015A5C2-4626-4E56-B094-6B2F70CF0062}" type="sibTrans" cxnId="{A2F724C4-89AB-4BB4-9412-92DED007F2FC}">
      <dgm:prSet/>
      <dgm:spPr/>
      <dgm:t>
        <a:bodyPr/>
        <a:lstStyle/>
        <a:p>
          <a:endParaRPr lang="en-US"/>
        </a:p>
      </dgm:t>
    </dgm:pt>
    <dgm:pt modelId="{48D5D470-20B5-458A-B57D-920773072B0E}">
      <dgm:prSet phldrT="[Text]" custT="1"/>
      <dgm:spPr/>
      <dgm:t>
        <a:bodyPr/>
        <a:lstStyle/>
        <a:p>
          <a:r>
            <a:rPr lang="en-US" sz="1400" dirty="0" smtClean="0"/>
            <a:t>Executive</a:t>
          </a:r>
          <a:endParaRPr lang="en-US" sz="1400" dirty="0"/>
        </a:p>
      </dgm:t>
    </dgm:pt>
    <dgm:pt modelId="{0B69D25E-7E40-4540-8937-677B9F45D370}" type="parTrans" cxnId="{9CFE5087-8654-4E79-AC79-CF71962CCEB9}">
      <dgm:prSet/>
      <dgm:spPr/>
      <dgm:t>
        <a:bodyPr/>
        <a:lstStyle/>
        <a:p>
          <a:endParaRPr lang="en-US"/>
        </a:p>
      </dgm:t>
    </dgm:pt>
    <dgm:pt modelId="{32B165D6-8E67-46D0-82EB-4F7BDFCE504D}" type="sibTrans" cxnId="{9CFE5087-8654-4E79-AC79-CF71962CCEB9}">
      <dgm:prSet/>
      <dgm:spPr/>
      <dgm:t>
        <a:bodyPr/>
        <a:lstStyle/>
        <a:p>
          <a:endParaRPr lang="en-US"/>
        </a:p>
      </dgm:t>
    </dgm:pt>
    <dgm:pt modelId="{A991FE9E-D727-4B29-B79D-6F4253ACB5D5}">
      <dgm:prSet phldrT="[Text]" custT="1"/>
      <dgm:spPr/>
      <dgm:t>
        <a:bodyPr/>
        <a:lstStyle/>
        <a:p>
          <a:r>
            <a:rPr lang="en-US" sz="1400" dirty="0" smtClean="0"/>
            <a:t>Inventory Control</a:t>
          </a:r>
          <a:endParaRPr lang="en-US" sz="1400" dirty="0"/>
        </a:p>
      </dgm:t>
    </dgm:pt>
    <dgm:pt modelId="{81EF44D1-D0F0-4129-BB6C-20960D3CA0E7}" type="parTrans" cxnId="{ABF417F1-5C3C-46DC-883C-0C6FA88836AD}">
      <dgm:prSet/>
      <dgm:spPr/>
      <dgm:t>
        <a:bodyPr/>
        <a:lstStyle/>
        <a:p>
          <a:endParaRPr lang="en-US"/>
        </a:p>
      </dgm:t>
    </dgm:pt>
    <dgm:pt modelId="{BE225493-1A0D-4FA1-ACC6-29C2557F48DD}" type="sibTrans" cxnId="{ABF417F1-5C3C-46DC-883C-0C6FA88836AD}">
      <dgm:prSet/>
      <dgm:spPr/>
      <dgm:t>
        <a:bodyPr/>
        <a:lstStyle/>
        <a:p>
          <a:endParaRPr lang="en-US"/>
        </a:p>
      </dgm:t>
    </dgm:pt>
    <dgm:pt modelId="{9CE988C5-B669-4914-AE9B-EC1F2C84D98B}" type="pres">
      <dgm:prSet presAssocID="{0FE3CD47-9B34-4327-882A-8F542823CBC9}" presName="diagram" presStyleCnt="0">
        <dgm:presLayoutVars>
          <dgm:dir/>
          <dgm:resizeHandles val="exact"/>
        </dgm:presLayoutVars>
      </dgm:prSet>
      <dgm:spPr/>
      <dgm:t>
        <a:bodyPr/>
        <a:lstStyle/>
        <a:p>
          <a:endParaRPr lang="en-US"/>
        </a:p>
      </dgm:t>
    </dgm:pt>
    <dgm:pt modelId="{BB7584FD-4439-4791-BE7B-455C41DECD7C}" type="pres">
      <dgm:prSet presAssocID="{ED1453EA-8F55-48E2-AC1A-0384CBCB9858}" presName="node" presStyleLbl="node1" presStyleIdx="0" presStyleCnt="11">
        <dgm:presLayoutVars>
          <dgm:bulletEnabled val="1"/>
        </dgm:presLayoutVars>
      </dgm:prSet>
      <dgm:spPr/>
      <dgm:t>
        <a:bodyPr/>
        <a:lstStyle/>
        <a:p>
          <a:endParaRPr lang="en-US"/>
        </a:p>
      </dgm:t>
    </dgm:pt>
    <dgm:pt modelId="{15493751-BD38-490E-B4F7-FFE4CFEF0878}" type="pres">
      <dgm:prSet presAssocID="{2285CA98-063E-4A36-B6E8-D32E4F3846E8}" presName="sibTrans" presStyleCnt="0"/>
      <dgm:spPr/>
    </dgm:pt>
    <dgm:pt modelId="{F0C1C2D2-9323-4E59-ADA4-BCB5B7DC74D6}" type="pres">
      <dgm:prSet presAssocID="{17A00EFA-F238-4654-B1D3-3C9C2DFFB6D5}" presName="node" presStyleLbl="node1" presStyleIdx="1" presStyleCnt="11">
        <dgm:presLayoutVars>
          <dgm:bulletEnabled val="1"/>
        </dgm:presLayoutVars>
      </dgm:prSet>
      <dgm:spPr/>
      <dgm:t>
        <a:bodyPr/>
        <a:lstStyle/>
        <a:p>
          <a:endParaRPr lang="en-US"/>
        </a:p>
      </dgm:t>
    </dgm:pt>
    <dgm:pt modelId="{EB8B4325-6E0A-404F-BD1D-808DFEC53409}" type="pres">
      <dgm:prSet presAssocID="{92E8B2E5-9608-4981-9C0C-200CF8BA9492}" presName="sibTrans" presStyleCnt="0"/>
      <dgm:spPr/>
    </dgm:pt>
    <dgm:pt modelId="{AFFF0FAC-665F-44B1-B7C5-B080F1BE4C3F}" type="pres">
      <dgm:prSet presAssocID="{A991FE9E-D727-4B29-B79D-6F4253ACB5D5}" presName="node" presStyleLbl="node1" presStyleIdx="2" presStyleCnt="11">
        <dgm:presLayoutVars>
          <dgm:bulletEnabled val="1"/>
        </dgm:presLayoutVars>
      </dgm:prSet>
      <dgm:spPr/>
      <dgm:t>
        <a:bodyPr/>
        <a:lstStyle/>
        <a:p>
          <a:endParaRPr lang="en-US"/>
        </a:p>
      </dgm:t>
    </dgm:pt>
    <dgm:pt modelId="{A3E8AA6A-0570-4914-89B4-2C6363C73EAF}" type="pres">
      <dgm:prSet presAssocID="{BE225493-1A0D-4FA1-ACC6-29C2557F48DD}" presName="sibTrans" presStyleCnt="0"/>
      <dgm:spPr/>
    </dgm:pt>
    <dgm:pt modelId="{80AA1C2F-BCBC-4B59-9460-EAE4804E8EC3}" type="pres">
      <dgm:prSet presAssocID="{FE87F350-3869-4FEA-82B0-B3A716605331}" presName="node" presStyleLbl="node1" presStyleIdx="3" presStyleCnt="11">
        <dgm:presLayoutVars>
          <dgm:bulletEnabled val="1"/>
        </dgm:presLayoutVars>
      </dgm:prSet>
      <dgm:spPr/>
      <dgm:t>
        <a:bodyPr/>
        <a:lstStyle/>
        <a:p>
          <a:endParaRPr lang="en-US"/>
        </a:p>
      </dgm:t>
    </dgm:pt>
    <dgm:pt modelId="{20C54C3D-FD75-4623-9A20-ED302FE529EA}" type="pres">
      <dgm:prSet presAssocID="{4D949FF3-E298-42A2-8A26-9D667C295D56}" presName="sibTrans" presStyleCnt="0"/>
      <dgm:spPr/>
    </dgm:pt>
    <dgm:pt modelId="{69DAA996-CBD4-4851-B89E-085DE3F2EF90}" type="pres">
      <dgm:prSet presAssocID="{691732F6-99D6-4A1A-9242-7E273B20F22F}" presName="node" presStyleLbl="node1" presStyleIdx="4" presStyleCnt="11">
        <dgm:presLayoutVars>
          <dgm:bulletEnabled val="1"/>
        </dgm:presLayoutVars>
      </dgm:prSet>
      <dgm:spPr/>
      <dgm:t>
        <a:bodyPr/>
        <a:lstStyle/>
        <a:p>
          <a:endParaRPr lang="en-US"/>
        </a:p>
      </dgm:t>
    </dgm:pt>
    <dgm:pt modelId="{D95D002D-933E-4AC2-930F-618974202B86}" type="pres">
      <dgm:prSet presAssocID="{3BC48182-8465-489F-96EC-00E6B8FE9505}" presName="sibTrans" presStyleCnt="0"/>
      <dgm:spPr/>
    </dgm:pt>
    <dgm:pt modelId="{F2156F28-78A0-4BF7-9F6A-7712460B94F0}" type="pres">
      <dgm:prSet presAssocID="{53E8337F-4DC2-4831-8087-24B21251458D}" presName="node" presStyleLbl="node1" presStyleIdx="5" presStyleCnt="11">
        <dgm:presLayoutVars>
          <dgm:bulletEnabled val="1"/>
        </dgm:presLayoutVars>
      </dgm:prSet>
      <dgm:spPr/>
      <dgm:t>
        <a:bodyPr/>
        <a:lstStyle/>
        <a:p>
          <a:endParaRPr lang="en-US"/>
        </a:p>
      </dgm:t>
    </dgm:pt>
    <dgm:pt modelId="{7575800A-F5E5-4C68-B852-8AE157B9A058}" type="pres">
      <dgm:prSet presAssocID="{F7882A56-5E72-48FF-9CAB-493583A44AFB}" presName="sibTrans" presStyleCnt="0"/>
      <dgm:spPr/>
    </dgm:pt>
    <dgm:pt modelId="{C64DFDC0-139D-447F-8893-7AC33FCA89BB}" type="pres">
      <dgm:prSet presAssocID="{993CB128-4437-486C-A168-ED91A5400282}" presName="node" presStyleLbl="node1" presStyleIdx="6" presStyleCnt="11">
        <dgm:presLayoutVars>
          <dgm:bulletEnabled val="1"/>
        </dgm:presLayoutVars>
      </dgm:prSet>
      <dgm:spPr/>
      <dgm:t>
        <a:bodyPr/>
        <a:lstStyle/>
        <a:p>
          <a:endParaRPr lang="en-US"/>
        </a:p>
      </dgm:t>
    </dgm:pt>
    <dgm:pt modelId="{B136B227-4011-4A69-BE18-6602BD10301A}" type="pres">
      <dgm:prSet presAssocID="{3836A23B-32EC-4328-A1AB-C3FED930EA62}" presName="sibTrans" presStyleCnt="0"/>
      <dgm:spPr/>
    </dgm:pt>
    <dgm:pt modelId="{DA27E690-A1EF-4108-AF26-6D8950F2F15A}" type="pres">
      <dgm:prSet presAssocID="{47C33E5F-E1A7-48E6-AA9E-979B71D35660}" presName="node" presStyleLbl="node1" presStyleIdx="7" presStyleCnt="11">
        <dgm:presLayoutVars>
          <dgm:bulletEnabled val="1"/>
        </dgm:presLayoutVars>
      </dgm:prSet>
      <dgm:spPr/>
      <dgm:t>
        <a:bodyPr/>
        <a:lstStyle/>
        <a:p>
          <a:endParaRPr lang="en-US"/>
        </a:p>
      </dgm:t>
    </dgm:pt>
    <dgm:pt modelId="{D5416094-422E-4BC0-90CA-3CFFEBFB7F74}" type="pres">
      <dgm:prSet presAssocID="{3918134B-71C1-40CA-8E5E-4C24487BD452}" presName="sibTrans" presStyleCnt="0"/>
      <dgm:spPr/>
    </dgm:pt>
    <dgm:pt modelId="{749D6208-A70C-41C4-9384-78DA31D14C72}" type="pres">
      <dgm:prSet presAssocID="{0EFE0F8D-D9E5-4FFA-AEC0-A59523E687AE}" presName="node" presStyleLbl="node1" presStyleIdx="8" presStyleCnt="11">
        <dgm:presLayoutVars>
          <dgm:bulletEnabled val="1"/>
        </dgm:presLayoutVars>
      </dgm:prSet>
      <dgm:spPr/>
      <dgm:t>
        <a:bodyPr/>
        <a:lstStyle/>
        <a:p>
          <a:endParaRPr lang="en-US"/>
        </a:p>
      </dgm:t>
    </dgm:pt>
    <dgm:pt modelId="{9EE3F259-5D66-4654-905B-99733A73A57B}" type="pres">
      <dgm:prSet presAssocID="{BA2BA357-81DE-4FA0-B0DA-DBEBA34A7282}" presName="sibTrans" presStyleCnt="0"/>
      <dgm:spPr/>
    </dgm:pt>
    <dgm:pt modelId="{62004C72-1245-46A4-889D-598FDCD08CD9}" type="pres">
      <dgm:prSet presAssocID="{C55D3942-1657-432E-B251-793C425B425E}" presName="node" presStyleLbl="node1" presStyleIdx="9" presStyleCnt="11">
        <dgm:presLayoutVars>
          <dgm:bulletEnabled val="1"/>
        </dgm:presLayoutVars>
      </dgm:prSet>
      <dgm:spPr/>
      <dgm:t>
        <a:bodyPr/>
        <a:lstStyle/>
        <a:p>
          <a:endParaRPr lang="en-US"/>
        </a:p>
      </dgm:t>
    </dgm:pt>
    <dgm:pt modelId="{5F6E9947-2A04-4C6B-BFCC-C4B7D66FE800}" type="pres">
      <dgm:prSet presAssocID="{B015A5C2-4626-4E56-B094-6B2F70CF0062}" presName="sibTrans" presStyleCnt="0"/>
      <dgm:spPr/>
    </dgm:pt>
    <dgm:pt modelId="{E8590163-7346-4043-A0B6-210595FFEE6B}" type="pres">
      <dgm:prSet presAssocID="{48D5D470-20B5-458A-B57D-920773072B0E}" presName="node" presStyleLbl="node1" presStyleIdx="10" presStyleCnt="11">
        <dgm:presLayoutVars>
          <dgm:bulletEnabled val="1"/>
        </dgm:presLayoutVars>
      </dgm:prSet>
      <dgm:spPr/>
      <dgm:t>
        <a:bodyPr/>
        <a:lstStyle/>
        <a:p>
          <a:endParaRPr lang="en-US"/>
        </a:p>
      </dgm:t>
    </dgm:pt>
  </dgm:ptLst>
  <dgm:cxnLst>
    <dgm:cxn modelId="{D4FDC6A3-C088-4466-9D73-1CF90AFBFF64}" srcId="{0FE3CD47-9B34-4327-882A-8F542823CBC9}" destId="{17A00EFA-F238-4654-B1D3-3C9C2DFFB6D5}" srcOrd="1" destOrd="0" parTransId="{70A63571-3E56-488E-8C1F-04C1CB539AAA}" sibTransId="{92E8B2E5-9608-4981-9C0C-200CF8BA9492}"/>
    <dgm:cxn modelId="{E6CEFACD-87C9-459B-8579-22B51A7D6A61}" type="presOf" srcId="{47C33E5F-E1A7-48E6-AA9E-979B71D35660}" destId="{DA27E690-A1EF-4108-AF26-6D8950F2F15A}" srcOrd="0" destOrd="0" presId="urn:microsoft.com/office/officeart/2005/8/layout/default#3"/>
    <dgm:cxn modelId="{9CFE5087-8654-4E79-AC79-CF71962CCEB9}" srcId="{0FE3CD47-9B34-4327-882A-8F542823CBC9}" destId="{48D5D470-20B5-458A-B57D-920773072B0E}" srcOrd="10" destOrd="0" parTransId="{0B69D25E-7E40-4540-8937-677B9F45D370}" sibTransId="{32B165D6-8E67-46D0-82EB-4F7BDFCE504D}"/>
    <dgm:cxn modelId="{A2F724C4-89AB-4BB4-9412-92DED007F2FC}" srcId="{0FE3CD47-9B34-4327-882A-8F542823CBC9}" destId="{C55D3942-1657-432E-B251-793C425B425E}" srcOrd="9" destOrd="0" parTransId="{E5527EAB-E9DD-42FC-BB3B-72E2F02A6BC1}" sibTransId="{B015A5C2-4626-4E56-B094-6B2F70CF0062}"/>
    <dgm:cxn modelId="{03438653-5885-4723-BE97-7268131AB1FC}" type="presOf" srcId="{691732F6-99D6-4A1A-9242-7E273B20F22F}" destId="{69DAA996-CBD4-4851-B89E-085DE3F2EF90}" srcOrd="0" destOrd="0" presId="urn:microsoft.com/office/officeart/2005/8/layout/default#3"/>
    <dgm:cxn modelId="{6ACED4C5-ED86-489E-84C8-486354141C64}" srcId="{0FE3CD47-9B34-4327-882A-8F542823CBC9}" destId="{691732F6-99D6-4A1A-9242-7E273B20F22F}" srcOrd="4" destOrd="0" parTransId="{10A1AE2D-7581-4BA7-9D8F-ECE9C6F3AAF6}" sibTransId="{3BC48182-8465-489F-96EC-00E6B8FE9505}"/>
    <dgm:cxn modelId="{ABF417F1-5C3C-46DC-883C-0C6FA88836AD}" srcId="{0FE3CD47-9B34-4327-882A-8F542823CBC9}" destId="{A991FE9E-D727-4B29-B79D-6F4253ACB5D5}" srcOrd="2" destOrd="0" parTransId="{81EF44D1-D0F0-4129-BB6C-20960D3CA0E7}" sibTransId="{BE225493-1A0D-4FA1-ACC6-29C2557F48DD}"/>
    <dgm:cxn modelId="{3D70DBA3-C63A-4881-A4B9-784C7D2D176D}" type="presOf" srcId="{0FE3CD47-9B34-4327-882A-8F542823CBC9}" destId="{9CE988C5-B669-4914-AE9B-EC1F2C84D98B}" srcOrd="0" destOrd="0" presId="urn:microsoft.com/office/officeart/2005/8/layout/default#3"/>
    <dgm:cxn modelId="{11213BF1-59ED-414B-AE58-52E446B28E8D}" type="presOf" srcId="{0EFE0F8D-D9E5-4FFA-AEC0-A59523E687AE}" destId="{749D6208-A70C-41C4-9384-78DA31D14C72}" srcOrd="0" destOrd="0" presId="urn:microsoft.com/office/officeart/2005/8/layout/default#3"/>
    <dgm:cxn modelId="{666D5C35-8F21-42D8-A54F-5C60C04A797B}" type="presOf" srcId="{48D5D470-20B5-458A-B57D-920773072B0E}" destId="{E8590163-7346-4043-A0B6-210595FFEE6B}" srcOrd="0" destOrd="0" presId="urn:microsoft.com/office/officeart/2005/8/layout/default#3"/>
    <dgm:cxn modelId="{64EA51A2-12EC-4F40-8C2D-F7F33FB37CB6}" type="presOf" srcId="{17A00EFA-F238-4654-B1D3-3C9C2DFFB6D5}" destId="{F0C1C2D2-9323-4E59-ADA4-BCB5B7DC74D6}" srcOrd="0" destOrd="0" presId="urn:microsoft.com/office/officeart/2005/8/layout/default#3"/>
    <dgm:cxn modelId="{C69E4791-BFA9-4E6E-BF26-8F69F062CB18}" srcId="{0FE3CD47-9B34-4327-882A-8F542823CBC9}" destId="{FE87F350-3869-4FEA-82B0-B3A716605331}" srcOrd="3" destOrd="0" parTransId="{DFFA89DE-E509-4181-B75D-E3CC072AC7A4}" sibTransId="{4D949FF3-E298-42A2-8A26-9D667C295D56}"/>
    <dgm:cxn modelId="{492F0B98-64DE-4FD0-9D7B-931A4160ED2A}" srcId="{0FE3CD47-9B34-4327-882A-8F542823CBC9}" destId="{993CB128-4437-486C-A168-ED91A5400282}" srcOrd="6" destOrd="0" parTransId="{B8155828-89AB-4CDD-B541-FA537AAE00B4}" sibTransId="{3836A23B-32EC-4328-A1AB-C3FED930EA62}"/>
    <dgm:cxn modelId="{E40D5EF3-ED2B-4A6D-BB3A-F6E1472017CE}" type="presOf" srcId="{993CB128-4437-486C-A168-ED91A5400282}" destId="{C64DFDC0-139D-447F-8893-7AC33FCA89BB}" srcOrd="0" destOrd="0" presId="urn:microsoft.com/office/officeart/2005/8/layout/default#3"/>
    <dgm:cxn modelId="{28A79868-7285-49E2-B935-4080679BE391}" type="presOf" srcId="{A991FE9E-D727-4B29-B79D-6F4253ACB5D5}" destId="{AFFF0FAC-665F-44B1-B7C5-B080F1BE4C3F}" srcOrd="0" destOrd="0" presId="urn:microsoft.com/office/officeart/2005/8/layout/default#3"/>
    <dgm:cxn modelId="{F4BE8F04-BBFD-449B-8B9B-A2EC5328CFAA}" type="presOf" srcId="{53E8337F-4DC2-4831-8087-24B21251458D}" destId="{F2156F28-78A0-4BF7-9F6A-7712460B94F0}" srcOrd="0" destOrd="0" presId="urn:microsoft.com/office/officeart/2005/8/layout/default#3"/>
    <dgm:cxn modelId="{27B0D31E-C0E9-4931-87B8-C5017CF22939}" type="presOf" srcId="{C55D3942-1657-432E-B251-793C425B425E}" destId="{62004C72-1245-46A4-889D-598FDCD08CD9}" srcOrd="0" destOrd="0" presId="urn:microsoft.com/office/officeart/2005/8/layout/default#3"/>
    <dgm:cxn modelId="{D23CCD64-A24A-45D9-B7FE-62A746F5866A}" srcId="{0FE3CD47-9B34-4327-882A-8F542823CBC9}" destId="{ED1453EA-8F55-48E2-AC1A-0384CBCB9858}" srcOrd="0" destOrd="0" parTransId="{03BF7B1A-CC36-4A74-9C08-9718AC59E99E}" sibTransId="{2285CA98-063E-4A36-B6E8-D32E4F3846E8}"/>
    <dgm:cxn modelId="{7A86691C-7A6B-423E-93C0-884F5F1F3400}" type="presOf" srcId="{ED1453EA-8F55-48E2-AC1A-0384CBCB9858}" destId="{BB7584FD-4439-4791-BE7B-455C41DECD7C}" srcOrd="0" destOrd="0" presId="urn:microsoft.com/office/officeart/2005/8/layout/default#3"/>
    <dgm:cxn modelId="{2F3B8A74-C805-4C08-8985-4F9B62072F58}" srcId="{0FE3CD47-9B34-4327-882A-8F542823CBC9}" destId="{47C33E5F-E1A7-48E6-AA9E-979B71D35660}" srcOrd="7" destOrd="0" parTransId="{DCDA3816-3AD6-4801-900C-1914A7C351E1}" sibTransId="{3918134B-71C1-40CA-8E5E-4C24487BD452}"/>
    <dgm:cxn modelId="{45547352-8AAF-42F2-8773-14A4536E277A}" type="presOf" srcId="{FE87F350-3869-4FEA-82B0-B3A716605331}" destId="{80AA1C2F-BCBC-4B59-9460-EAE4804E8EC3}" srcOrd="0" destOrd="0" presId="urn:microsoft.com/office/officeart/2005/8/layout/default#3"/>
    <dgm:cxn modelId="{00907E26-1707-46EA-8F36-1EDB30301B2C}" srcId="{0FE3CD47-9B34-4327-882A-8F542823CBC9}" destId="{0EFE0F8D-D9E5-4FFA-AEC0-A59523E687AE}" srcOrd="8" destOrd="0" parTransId="{958F269C-6CC2-49D2-A641-613BA5E039FF}" sibTransId="{BA2BA357-81DE-4FA0-B0DA-DBEBA34A7282}"/>
    <dgm:cxn modelId="{4616622C-ABAF-4ABE-9B2D-B5D564647C21}" srcId="{0FE3CD47-9B34-4327-882A-8F542823CBC9}" destId="{53E8337F-4DC2-4831-8087-24B21251458D}" srcOrd="5" destOrd="0" parTransId="{C4D95E32-36D9-4EC1-B999-EFAE655E9B6B}" sibTransId="{F7882A56-5E72-48FF-9CAB-493583A44AFB}"/>
    <dgm:cxn modelId="{AD7231C3-CF16-4F7E-9C9D-BC5CBEFC1AB6}" type="presParOf" srcId="{9CE988C5-B669-4914-AE9B-EC1F2C84D98B}" destId="{BB7584FD-4439-4791-BE7B-455C41DECD7C}" srcOrd="0" destOrd="0" presId="urn:microsoft.com/office/officeart/2005/8/layout/default#3"/>
    <dgm:cxn modelId="{C28B1250-E3AE-448E-9AE8-86EB3BBDA410}" type="presParOf" srcId="{9CE988C5-B669-4914-AE9B-EC1F2C84D98B}" destId="{15493751-BD38-490E-B4F7-FFE4CFEF0878}" srcOrd="1" destOrd="0" presId="urn:microsoft.com/office/officeart/2005/8/layout/default#3"/>
    <dgm:cxn modelId="{E4435B4D-EB86-4CF4-B142-D6D51D8B757D}" type="presParOf" srcId="{9CE988C5-B669-4914-AE9B-EC1F2C84D98B}" destId="{F0C1C2D2-9323-4E59-ADA4-BCB5B7DC74D6}" srcOrd="2" destOrd="0" presId="urn:microsoft.com/office/officeart/2005/8/layout/default#3"/>
    <dgm:cxn modelId="{0B15C0D1-4308-48B9-A86C-63628D3BCF81}" type="presParOf" srcId="{9CE988C5-B669-4914-AE9B-EC1F2C84D98B}" destId="{EB8B4325-6E0A-404F-BD1D-808DFEC53409}" srcOrd="3" destOrd="0" presId="urn:microsoft.com/office/officeart/2005/8/layout/default#3"/>
    <dgm:cxn modelId="{02F0896F-1716-4D9B-8859-A625E9DE50AD}" type="presParOf" srcId="{9CE988C5-B669-4914-AE9B-EC1F2C84D98B}" destId="{AFFF0FAC-665F-44B1-B7C5-B080F1BE4C3F}" srcOrd="4" destOrd="0" presId="urn:microsoft.com/office/officeart/2005/8/layout/default#3"/>
    <dgm:cxn modelId="{F58C6D3C-D59A-412E-A772-9DADF8D66260}" type="presParOf" srcId="{9CE988C5-B669-4914-AE9B-EC1F2C84D98B}" destId="{A3E8AA6A-0570-4914-89B4-2C6363C73EAF}" srcOrd="5" destOrd="0" presId="urn:microsoft.com/office/officeart/2005/8/layout/default#3"/>
    <dgm:cxn modelId="{B3959288-8524-4C07-887B-326DDE7918D2}" type="presParOf" srcId="{9CE988C5-B669-4914-AE9B-EC1F2C84D98B}" destId="{80AA1C2F-BCBC-4B59-9460-EAE4804E8EC3}" srcOrd="6" destOrd="0" presId="urn:microsoft.com/office/officeart/2005/8/layout/default#3"/>
    <dgm:cxn modelId="{D28F85CE-BE06-446A-8E47-77E4F3469D8F}" type="presParOf" srcId="{9CE988C5-B669-4914-AE9B-EC1F2C84D98B}" destId="{20C54C3D-FD75-4623-9A20-ED302FE529EA}" srcOrd="7" destOrd="0" presId="urn:microsoft.com/office/officeart/2005/8/layout/default#3"/>
    <dgm:cxn modelId="{04FE62CF-0683-4D74-AC82-7E9F20CAC06B}" type="presParOf" srcId="{9CE988C5-B669-4914-AE9B-EC1F2C84D98B}" destId="{69DAA996-CBD4-4851-B89E-085DE3F2EF90}" srcOrd="8" destOrd="0" presId="urn:microsoft.com/office/officeart/2005/8/layout/default#3"/>
    <dgm:cxn modelId="{4E5213C5-FDE7-4E15-9043-C20B2DE66C77}" type="presParOf" srcId="{9CE988C5-B669-4914-AE9B-EC1F2C84D98B}" destId="{D95D002D-933E-4AC2-930F-618974202B86}" srcOrd="9" destOrd="0" presId="urn:microsoft.com/office/officeart/2005/8/layout/default#3"/>
    <dgm:cxn modelId="{A579F007-5BBB-40DF-8C74-1560BE498780}" type="presParOf" srcId="{9CE988C5-B669-4914-AE9B-EC1F2C84D98B}" destId="{F2156F28-78A0-4BF7-9F6A-7712460B94F0}" srcOrd="10" destOrd="0" presId="urn:microsoft.com/office/officeart/2005/8/layout/default#3"/>
    <dgm:cxn modelId="{2838AEE2-E572-4474-9B56-736B889699B3}" type="presParOf" srcId="{9CE988C5-B669-4914-AE9B-EC1F2C84D98B}" destId="{7575800A-F5E5-4C68-B852-8AE157B9A058}" srcOrd="11" destOrd="0" presId="urn:microsoft.com/office/officeart/2005/8/layout/default#3"/>
    <dgm:cxn modelId="{3A8F69F6-5B50-45BE-8F3F-E1CB38069E16}" type="presParOf" srcId="{9CE988C5-B669-4914-AE9B-EC1F2C84D98B}" destId="{C64DFDC0-139D-447F-8893-7AC33FCA89BB}" srcOrd="12" destOrd="0" presId="urn:microsoft.com/office/officeart/2005/8/layout/default#3"/>
    <dgm:cxn modelId="{E11526BD-FD0C-4A29-B82B-BD92134E568A}" type="presParOf" srcId="{9CE988C5-B669-4914-AE9B-EC1F2C84D98B}" destId="{B136B227-4011-4A69-BE18-6602BD10301A}" srcOrd="13" destOrd="0" presId="urn:microsoft.com/office/officeart/2005/8/layout/default#3"/>
    <dgm:cxn modelId="{48BE99DF-7FA3-48E1-84B9-7DDFB3EB8B47}" type="presParOf" srcId="{9CE988C5-B669-4914-AE9B-EC1F2C84D98B}" destId="{DA27E690-A1EF-4108-AF26-6D8950F2F15A}" srcOrd="14" destOrd="0" presId="urn:microsoft.com/office/officeart/2005/8/layout/default#3"/>
    <dgm:cxn modelId="{1F1AE2B6-10A5-4E30-A219-1F6DC74A88BC}" type="presParOf" srcId="{9CE988C5-B669-4914-AE9B-EC1F2C84D98B}" destId="{D5416094-422E-4BC0-90CA-3CFFEBFB7F74}" srcOrd="15" destOrd="0" presId="urn:microsoft.com/office/officeart/2005/8/layout/default#3"/>
    <dgm:cxn modelId="{972B1DF3-A990-4326-86ED-FD084851349D}" type="presParOf" srcId="{9CE988C5-B669-4914-AE9B-EC1F2C84D98B}" destId="{749D6208-A70C-41C4-9384-78DA31D14C72}" srcOrd="16" destOrd="0" presId="urn:microsoft.com/office/officeart/2005/8/layout/default#3"/>
    <dgm:cxn modelId="{288CA663-22A8-4596-B704-83729A148840}" type="presParOf" srcId="{9CE988C5-B669-4914-AE9B-EC1F2C84D98B}" destId="{9EE3F259-5D66-4654-905B-99733A73A57B}" srcOrd="17" destOrd="0" presId="urn:microsoft.com/office/officeart/2005/8/layout/default#3"/>
    <dgm:cxn modelId="{5830621B-2352-4C1F-8A6E-10B36EF640AC}" type="presParOf" srcId="{9CE988C5-B669-4914-AE9B-EC1F2C84D98B}" destId="{62004C72-1245-46A4-889D-598FDCD08CD9}" srcOrd="18" destOrd="0" presId="urn:microsoft.com/office/officeart/2005/8/layout/default#3"/>
    <dgm:cxn modelId="{909E5E16-9152-4238-8EA4-B12B86C67A4F}" type="presParOf" srcId="{9CE988C5-B669-4914-AE9B-EC1F2C84D98B}" destId="{5F6E9947-2A04-4C6B-BFCC-C4B7D66FE800}" srcOrd="19" destOrd="0" presId="urn:microsoft.com/office/officeart/2005/8/layout/default#3"/>
    <dgm:cxn modelId="{E2917437-8182-438E-B6CE-382063A2C452}" type="presParOf" srcId="{9CE988C5-B669-4914-AE9B-EC1F2C84D98B}" destId="{E8590163-7346-4043-A0B6-210595FFEE6B}" srcOrd="20" destOrd="0" presId="urn:microsoft.com/office/officeart/2005/8/layout/default#3"/>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FE3CD47-9B34-4327-882A-8F542823CBC9}" type="doc">
      <dgm:prSet loTypeId="urn:microsoft.com/office/officeart/2005/8/layout/default#4" loCatId="list" qsTypeId="urn:microsoft.com/office/officeart/2005/8/quickstyle/simple2" qsCatId="simple" csTypeId="urn:microsoft.com/office/officeart/2005/8/colors/accent2_2" csCatId="accent2" phldr="1"/>
      <dgm:spPr/>
      <dgm:t>
        <a:bodyPr/>
        <a:lstStyle/>
        <a:p>
          <a:endParaRPr lang="en-US"/>
        </a:p>
      </dgm:t>
    </dgm:pt>
    <dgm:pt modelId="{ED1453EA-8F55-48E2-AC1A-0384CBCB9858}">
      <dgm:prSet phldrT="[Text]" custT="1"/>
      <dgm:spPr>
        <a:solidFill>
          <a:schemeClr val="accent2">
            <a:lumMod val="40000"/>
            <a:lumOff val="60000"/>
          </a:schemeClr>
        </a:solidFill>
      </dgm:spPr>
      <dgm:t>
        <a:bodyPr/>
        <a:lstStyle/>
        <a:p>
          <a:r>
            <a:rPr lang="en-US" sz="1400" dirty="0" smtClean="0"/>
            <a:t>Sales</a:t>
          </a:r>
          <a:endParaRPr lang="en-US" sz="1400" dirty="0"/>
        </a:p>
      </dgm:t>
    </dgm:pt>
    <dgm:pt modelId="{03BF7B1A-CC36-4A74-9C08-9718AC59E99E}" type="parTrans" cxnId="{D23CCD64-A24A-45D9-B7FE-62A746F5866A}">
      <dgm:prSet/>
      <dgm:spPr/>
      <dgm:t>
        <a:bodyPr/>
        <a:lstStyle/>
        <a:p>
          <a:endParaRPr lang="en-US"/>
        </a:p>
      </dgm:t>
    </dgm:pt>
    <dgm:pt modelId="{2285CA98-063E-4A36-B6E8-D32E4F3846E8}" type="sibTrans" cxnId="{D23CCD64-A24A-45D9-B7FE-62A746F5866A}">
      <dgm:prSet/>
      <dgm:spPr/>
      <dgm:t>
        <a:bodyPr/>
        <a:lstStyle/>
        <a:p>
          <a:endParaRPr lang="en-US"/>
        </a:p>
      </dgm:t>
    </dgm:pt>
    <dgm:pt modelId="{17A00EFA-F238-4654-B1D3-3C9C2DFFB6D5}">
      <dgm:prSet phldrT="[Text]" custT="1"/>
      <dgm:spPr>
        <a:solidFill>
          <a:schemeClr val="accent2">
            <a:lumMod val="50000"/>
          </a:schemeClr>
        </a:solidFill>
      </dgm:spPr>
      <dgm:t>
        <a:bodyPr/>
        <a:lstStyle/>
        <a:p>
          <a:r>
            <a:rPr lang="en-US" sz="2400" dirty="0" smtClean="0"/>
            <a:t>Operations</a:t>
          </a:r>
          <a:endParaRPr lang="en-US" sz="2400" dirty="0"/>
        </a:p>
      </dgm:t>
    </dgm:pt>
    <dgm:pt modelId="{70A63571-3E56-488E-8C1F-04C1CB539AAA}" type="parTrans" cxnId="{D4FDC6A3-C088-4466-9D73-1CF90AFBFF64}">
      <dgm:prSet/>
      <dgm:spPr/>
      <dgm:t>
        <a:bodyPr/>
        <a:lstStyle/>
        <a:p>
          <a:endParaRPr lang="en-US"/>
        </a:p>
      </dgm:t>
    </dgm:pt>
    <dgm:pt modelId="{92E8B2E5-9608-4981-9C0C-200CF8BA9492}" type="sibTrans" cxnId="{D4FDC6A3-C088-4466-9D73-1CF90AFBFF64}">
      <dgm:prSet/>
      <dgm:spPr/>
      <dgm:t>
        <a:bodyPr/>
        <a:lstStyle/>
        <a:p>
          <a:endParaRPr lang="en-US"/>
        </a:p>
      </dgm:t>
    </dgm:pt>
    <dgm:pt modelId="{FE87F350-3869-4FEA-82B0-B3A716605331}">
      <dgm:prSet phldrT="[Text]" custT="1"/>
      <dgm:spPr>
        <a:solidFill>
          <a:schemeClr val="accent2">
            <a:lumMod val="50000"/>
          </a:schemeClr>
        </a:solidFill>
      </dgm:spPr>
      <dgm:t>
        <a:bodyPr/>
        <a:lstStyle/>
        <a:p>
          <a:r>
            <a:rPr lang="en-US" sz="1400" dirty="0" smtClean="0"/>
            <a:t>Marketing</a:t>
          </a:r>
        </a:p>
        <a:p>
          <a:r>
            <a:rPr lang="en-US" sz="1400" dirty="0" smtClean="0"/>
            <a:t>PR</a:t>
          </a:r>
        </a:p>
        <a:p>
          <a:r>
            <a:rPr lang="en-US" sz="1400" dirty="0" smtClean="0"/>
            <a:t>Promotions</a:t>
          </a:r>
          <a:endParaRPr lang="en-US" sz="1400" dirty="0"/>
        </a:p>
      </dgm:t>
    </dgm:pt>
    <dgm:pt modelId="{DFFA89DE-E509-4181-B75D-E3CC072AC7A4}" type="parTrans" cxnId="{C69E4791-BFA9-4E6E-BF26-8F69F062CB18}">
      <dgm:prSet/>
      <dgm:spPr/>
      <dgm:t>
        <a:bodyPr/>
        <a:lstStyle/>
        <a:p>
          <a:endParaRPr lang="en-US"/>
        </a:p>
      </dgm:t>
    </dgm:pt>
    <dgm:pt modelId="{4D949FF3-E298-42A2-8A26-9D667C295D56}" type="sibTrans" cxnId="{C69E4791-BFA9-4E6E-BF26-8F69F062CB18}">
      <dgm:prSet/>
      <dgm:spPr/>
      <dgm:t>
        <a:bodyPr/>
        <a:lstStyle/>
        <a:p>
          <a:endParaRPr lang="en-US"/>
        </a:p>
      </dgm:t>
    </dgm:pt>
    <dgm:pt modelId="{691732F6-99D6-4A1A-9242-7E273B20F22F}">
      <dgm:prSet phldrT="[Text]" custT="1"/>
      <dgm:spPr>
        <a:solidFill>
          <a:schemeClr val="accent2">
            <a:lumMod val="40000"/>
            <a:lumOff val="60000"/>
          </a:schemeClr>
        </a:solidFill>
      </dgm:spPr>
      <dgm:t>
        <a:bodyPr/>
        <a:lstStyle/>
        <a:p>
          <a:r>
            <a:rPr lang="en-US" sz="1100" dirty="0" smtClean="0"/>
            <a:t>Accounts Payable</a:t>
          </a:r>
          <a:endParaRPr lang="en-US" sz="1100" dirty="0"/>
        </a:p>
      </dgm:t>
    </dgm:pt>
    <dgm:pt modelId="{10A1AE2D-7581-4BA7-9D8F-ECE9C6F3AAF6}" type="parTrans" cxnId="{6ACED4C5-ED86-489E-84C8-486354141C64}">
      <dgm:prSet/>
      <dgm:spPr/>
      <dgm:t>
        <a:bodyPr/>
        <a:lstStyle/>
        <a:p>
          <a:endParaRPr lang="en-US"/>
        </a:p>
      </dgm:t>
    </dgm:pt>
    <dgm:pt modelId="{3BC48182-8465-489F-96EC-00E6B8FE9505}" type="sibTrans" cxnId="{6ACED4C5-ED86-489E-84C8-486354141C64}">
      <dgm:prSet/>
      <dgm:spPr/>
      <dgm:t>
        <a:bodyPr/>
        <a:lstStyle/>
        <a:p>
          <a:endParaRPr lang="en-US"/>
        </a:p>
      </dgm:t>
    </dgm:pt>
    <dgm:pt modelId="{53E8337F-4DC2-4831-8087-24B21251458D}">
      <dgm:prSet phldrT="[Text]" custT="1"/>
      <dgm:spPr>
        <a:solidFill>
          <a:schemeClr val="accent2">
            <a:lumMod val="40000"/>
            <a:lumOff val="60000"/>
          </a:schemeClr>
        </a:solidFill>
      </dgm:spPr>
      <dgm:t>
        <a:bodyPr/>
        <a:lstStyle/>
        <a:p>
          <a:r>
            <a:rPr lang="en-US" sz="1100" dirty="0" smtClean="0"/>
            <a:t>Accounts Receivable</a:t>
          </a:r>
          <a:endParaRPr lang="en-US" sz="1100" dirty="0"/>
        </a:p>
      </dgm:t>
    </dgm:pt>
    <dgm:pt modelId="{C4D95E32-36D9-4EC1-B999-EFAE655E9B6B}" type="parTrans" cxnId="{4616622C-ABAF-4ABE-9B2D-B5D564647C21}">
      <dgm:prSet/>
      <dgm:spPr/>
      <dgm:t>
        <a:bodyPr/>
        <a:lstStyle/>
        <a:p>
          <a:endParaRPr lang="en-US"/>
        </a:p>
      </dgm:t>
    </dgm:pt>
    <dgm:pt modelId="{F7882A56-5E72-48FF-9CAB-493583A44AFB}" type="sibTrans" cxnId="{4616622C-ABAF-4ABE-9B2D-B5D564647C21}">
      <dgm:prSet/>
      <dgm:spPr/>
      <dgm:t>
        <a:bodyPr/>
        <a:lstStyle/>
        <a:p>
          <a:endParaRPr lang="en-US"/>
        </a:p>
      </dgm:t>
    </dgm:pt>
    <dgm:pt modelId="{993CB128-4437-486C-A168-ED91A5400282}">
      <dgm:prSet phldrT="[Text]" custT="1"/>
      <dgm:spPr>
        <a:solidFill>
          <a:schemeClr val="accent2">
            <a:lumMod val="50000"/>
          </a:schemeClr>
        </a:solidFill>
      </dgm:spPr>
      <dgm:t>
        <a:bodyPr/>
        <a:lstStyle/>
        <a:p>
          <a:r>
            <a:rPr lang="en-US" sz="1400" dirty="0" smtClean="0"/>
            <a:t>IT</a:t>
          </a:r>
          <a:endParaRPr lang="en-US" sz="1400" dirty="0"/>
        </a:p>
      </dgm:t>
    </dgm:pt>
    <dgm:pt modelId="{B8155828-89AB-4CDD-B541-FA537AAE00B4}" type="parTrans" cxnId="{492F0B98-64DE-4FD0-9D7B-931A4160ED2A}">
      <dgm:prSet/>
      <dgm:spPr/>
      <dgm:t>
        <a:bodyPr/>
        <a:lstStyle/>
        <a:p>
          <a:endParaRPr lang="en-US"/>
        </a:p>
      </dgm:t>
    </dgm:pt>
    <dgm:pt modelId="{3836A23B-32EC-4328-A1AB-C3FED930EA62}" type="sibTrans" cxnId="{492F0B98-64DE-4FD0-9D7B-931A4160ED2A}">
      <dgm:prSet/>
      <dgm:spPr/>
      <dgm:t>
        <a:bodyPr/>
        <a:lstStyle/>
        <a:p>
          <a:endParaRPr lang="en-US"/>
        </a:p>
      </dgm:t>
    </dgm:pt>
    <dgm:pt modelId="{47C33E5F-E1A7-48E6-AA9E-979B71D35660}">
      <dgm:prSet phldrT="[Text]" custT="1"/>
      <dgm:spPr>
        <a:solidFill>
          <a:schemeClr val="accent2">
            <a:lumMod val="50000"/>
          </a:schemeClr>
        </a:solidFill>
      </dgm:spPr>
      <dgm:t>
        <a:bodyPr/>
        <a:lstStyle/>
        <a:p>
          <a:r>
            <a:rPr lang="en-US" sz="1400" dirty="0" smtClean="0"/>
            <a:t>Repair</a:t>
          </a:r>
          <a:endParaRPr lang="en-US" sz="1400" dirty="0"/>
        </a:p>
      </dgm:t>
    </dgm:pt>
    <dgm:pt modelId="{DCDA3816-3AD6-4801-900C-1914A7C351E1}" type="parTrans" cxnId="{2F3B8A74-C805-4C08-8985-4F9B62072F58}">
      <dgm:prSet/>
      <dgm:spPr/>
      <dgm:t>
        <a:bodyPr/>
        <a:lstStyle/>
        <a:p>
          <a:endParaRPr lang="en-US"/>
        </a:p>
      </dgm:t>
    </dgm:pt>
    <dgm:pt modelId="{3918134B-71C1-40CA-8E5E-4C24487BD452}" type="sibTrans" cxnId="{2F3B8A74-C805-4C08-8985-4F9B62072F58}">
      <dgm:prSet/>
      <dgm:spPr/>
      <dgm:t>
        <a:bodyPr/>
        <a:lstStyle/>
        <a:p>
          <a:endParaRPr lang="en-US"/>
        </a:p>
      </dgm:t>
    </dgm:pt>
    <dgm:pt modelId="{0EFE0F8D-D9E5-4FFA-AEC0-A59523E687AE}">
      <dgm:prSet phldrT="[Text]" custT="1"/>
      <dgm:spPr>
        <a:solidFill>
          <a:schemeClr val="accent2">
            <a:lumMod val="50000"/>
          </a:schemeClr>
        </a:solidFill>
      </dgm:spPr>
      <dgm:t>
        <a:bodyPr/>
        <a:lstStyle/>
        <a:p>
          <a:r>
            <a:rPr lang="en-US" sz="2000" dirty="0" smtClean="0"/>
            <a:t>Lessons</a:t>
          </a:r>
          <a:endParaRPr lang="en-US" sz="2000" dirty="0"/>
        </a:p>
      </dgm:t>
    </dgm:pt>
    <dgm:pt modelId="{958F269C-6CC2-49D2-A641-613BA5E039FF}" type="parTrans" cxnId="{00907E26-1707-46EA-8F36-1EDB30301B2C}">
      <dgm:prSet/>
      <dgm:spPr/>
      <dgm:t>
        <a:bodyPr/>
        <a:lstStyle/>
        <a:p>
          <a:endParaRPr lang="en-US"/>
        </a:p>
      </dgm:t>
    </dgm:pt>
    <dgm:pt modelId="{BA2BA357-81DE-4FA0-B0DA-DBEBA34A7282}" type="sibTrans" cxnId="{00907E26-1707-46EA-8F36-1EDB30301B2C}">
      <dgm:prSet/>
      <dgm:spPr/>
      <dgm:t>
        <a:bodyPr/>
        <a:lstStyle/>
        <a:p>
          <a:endParaRPr lang="en-US"/>
        </a:p>
      </dgm:t>
    </dgm:pt>
    <dgm:pt modelId="{C55D3942-1657-432E-B251-793C425B425E}">
      <dgm:prSet phldrT="[Text]" custT="1"/>
      <dgm:spPr>
        <a:solidFill>
          <a:schemeClr val="accent2">
            <a:lumMod val="40000"/>
            <a:lumOff val="60000"/>
          </a:schemeClr>
        </a:solidFill>
      </dgm:spPr>
      <dgm:t>
        <a:bodyPr/>
        <a:lstStyle/>
        <a:p>
          <a:r>
            <a:rPr lang="en-US" sz="900" dirty="0" smtClean="0"/>
            <a:t>Management</a:t>
          </a:r>
          <a:endParaRPr lang="en-US" sz="900" dirty="0"/>
        </a:p>
      </dgm:t>
    </dgm:pt>
    <dgm:pt modelId="{E5527EAB-E9DD-42FC-BB3B-72E2F02A6BC1}" type="parTrans" cxnId="{A2F724C4-89AB-4BB4-9412-92DED007F2FC}">
      <dgm:prSet/>
      <dgm:spPr/>
      <dgm:t>
        <a:bodyPr/>
        <a:lstStyle/>
        <a:p>
          <a:endParaRPr lang="en-US"/>
        </a:p>
      </dgm:t>
    </dgm:pt>
    <dgm:pt modelId="{B015A5C2-4626-4E56-B094-6B2F70CF0062}" type="sibTrans" cxnId="{A2F724C4-89AB-4BB4-9412-92DED007F2FC}">
      <dgm:prSet/>
      <dgm:spPr/>
      <dgm:t>
        <a:bodyPr/>
        <a:lstStyle/>
        <a:p>
          <a:endParaRPr lang="en-US"/>
        </a:p>
      </dgm:t>
    </dgm:pt>
    <dgm:pt modelId="{48D5D470-20B5-458A-B57D-920773072B0E}">
      <dgm:prSet phldrT="[Text]" custT="1"/>
      <dgm:spPr>
        <a:solidFill>
          <a:schemeClr val="accent2">
            <a:lumMod val="40000"/>
            <a:lumOff val="60000"/>
          </a:schemeClr>
        </a:solidFill>
      </dgm:spPr>
      <dgm:t>
        <a:bodyPr/>
        <a:lstStyle/>
        <a:p>
          <a:r>
            <a:rPr lang="en-US" sz="1200" dirty="0" smtClean="0"/>
            <a:t>Executive</a:t>
          </a:r>
          <a:endParaRPr lang="en-US" sz="1200" dirty="0"/>
        </a:p>
      </dgm:t>
    </dgm:pt>
    <dgm:pt modelId="{0B69D25E-7E40-4540-8937-677B9F45D370}" type="parTrans" cxnId="{9CFE5087-8654-4E79-AC79-CF71962CCEB9}">
      <dgm:prSet/>
      <dgm:spPr/>
      <dgm:t>
        <a:bodyPr/>
        <a:lstStyle/>
        <a:p>
          <a:endParaRPr lang="en-US"/>
        </a:p>
      </dgm:t>
    </dgm:pt>
    <dgm:pt modelId="{32B165D6-8E67-46D0-82EB-4F7BDFCE504D}" type="sibTrans" cxnId="{9CFE5087-8654-4E79-AC79-CF71962CCEB9}">
      <dgm:prSet/>
      <dgm:spPr/>
      <dgm:t>
        <a:bodyPr/>
        <a:lstStyle/>
        <a:p>
          <a:endParaRPr lang="en-US"/>
        </a:p>
      </dgm:t>
    </dgm:pt>
    <dgm:pt modelId="{1283BA2F-86E8-4A92-8F9E-B505077B3D55}">
      <dgm:prSet phldrT="[Text]" custT="1"/>
      <dgm:spPr>
        <a:solidFill>
          <a:schemeClr val="accent2">
            <a:lumMod val="50000"/>
          </a:schemeClr>
        </a:solidFill>
      </dgm:spPr>
      <dgm:t>
        <a:bodyPr/>
        <a:lstStyle/>
        <a:p>
          <a:r>
            <a:rPr lang="en-US" sz="2400" dirty="0" smtClean="0"/>
            <a:t>Inventory Control</a:t>
          </a:r>
          <a:endParaRPr lang="en-US" sz="2400" dirty="0"/>
        </a:p>
      </dgm:t>
    </dgm:pt>
    <dgm:pt modelId="{339B068A-1DEE-41B4-9673-E6A7844E7F9F}" type="parTrans" cxnId="{021551AC-69F9-48E7-9609-CBDE1FDE31F2}">
      <dgm:prSet/>
      <dgm:spPr/>
      <dgm:t>
        <a:bodyPr/>
        <a:lstStyle/>
        <a:p>
          <a:endParaRPr lang="en-US"/>
        </a:p>
      </dgm:t>
    </dgm:pt>
    <dgm:pt modelId="{791ED26A-6BE4-4E06-8A3E-6B4B91F42487}" type="sibTrans" cxnId="{021551AC-69F9-48E7-9609-CBDE1FDE31F2}">
      <dgm:prSet/>
      <dgm:spPr/>
      <dgm:t>
        <a:bodyPr/>
        <a:lstStyle/>
        <a:p>
          <a:endParaRPr lang="en-US"/>
        </a:p>
      </dgm:t>
    </dgm:pt>
    <dgm:pt modelId="{9CE988C5-B669-4914-AE9B-EC1F2C84D98B}" type="pres">
      <dgm:prSet presAssocID="{0FE3CD47-9B34-4327-882A-8F542823CBC9}" presName="diagram" presStyleCnt="0">
        <dgm:presLayoutVars>
          <dgm:dir/>
          <dgm:resizeHandles val="exact"/>
        </dgm:presLayoutVars>
      </dgm:prSet>
      <dgm:spPr/>
      <dgm:t>
        <a:bodyPr/>
        <a:lstStyle/>
        <a:p>
          <a:endParaRPr lang="en-US"/>
        </a:p>
      </dgm:t>
    </dgm:pt>
    <dgm:pt modelId="{BB7584FD-4439-4791-BE7B-455C41DECD7C}" type="pres">
      <dgm:prSet presAssocID="{ED1453EA-8F55-48E2-AC1A-0384CBCB9858}" presName="node" presStyleLbl="node1" presStyleIdx="0" presStyleCnt="11">
        <dgm:presLayoutVars>
          <dgm:bulletEnabled val="1"/>
        </dgm:presLayoutVars>
      </dgm:prSet>
      <dgm:spPr/>
      <dgm:t>
        <a:bodyPr/>
        <a:lstStyle/>
        <a:p>
          <a:endParaRPr lang="en-US"/>
        </a:p>
      </dgm:t>
    </dgm:pt>
    <dgm:pt modelId="{15493751-BD38-490E-B4F7-FFE4CFEF0878}" type="pres">
      <dgm:prSet presAssocID="{2285CA98-063E-4A36-B6E8-D32E4F3846E8}" presName="sibTrans" presStyleCnt="0"/>
      <dgm:spPr/>
    </dgm:pt>
    <dgm:pt modelId="{F0C1C2D2-9323-4E59-ADA4-BCB5B7DC74D6}" type="pres">
      <dgm:prSet presAssocID="{17A00EFA-F238-4654-B1D3-3C9C2DFFB6D5}" presName="node" presStyleLbl="node1" presStyleIdx="1" presStyleCnt="11" custScaleX="242486" custScaleY="260474">
        <dgm:presLayoutVars>
          <dgm:bulletEnabled val="1"/>
        </dgm:presLayoutVars>
      </dgm:prSet>
      <dgm:spPr/>
      <dgm:t>
        <a:bodyPr/>
        <a:lstStyle/>
        <a:p>
          <a:endParaRPr lang="en-US"/>
        </a:p>
      </dgm:t>
    </dgm:pt>
    <dgm:pt modelId="{EB8B4325-6E0A-404F-BD1D-808DFEC53409}" type="pres">
      <dgm:prSet presAssocID="{92E8B2E5-9608-4981-9C0C-200CF8BA9492}" presName="sibTrans" presStyleCnt="0"/>
      <dgm:spPr/>
    </dgm:pt>
    <dgm:pt modelId="{83B899B6-67BA-40AB-A870-0EEE86D30716}" type="pres">
      <dgm:prSet presAssocID="{1283BA2F-86E8-4A92-8F9E-B505077B3D55}" presName="node" presStyleLbl="node1" presStyleIdx="2" presStyleCnt="11" custScaleX="196192" custScaleY="343589">
        <dgm:presLayoutVars>
          <dgm:bulletEnabled val="1"/>
        </dgm:presLayoutVars>
      </dgm:prSet>
      <dgm:spPr/>
      <dgm:t>
        <a:bodyPr/>
        <a:lstStyle/>
        <a:p>
          <a:endParaRPr lang="en-US"/>
        </a:p>
      </dgm:t>
    </dgm:pt>
    <dgm:pt modelId="{8AE4CD86-58E9-4D85-940C-7A8C7B399272}" type="pres">
      <dgm:prSet presAssocID="{791ED26A-6BE4-4E06-8A3E-6B4B91F42487}" presName="sibTrans" presStyleCnt="0"/>
      <dgm:spPr/>
    </dgm:pt>
    <dgm:pt modelId="{80AA1C2F-BCBC-4B59-9460-EAE4804E8EC3}" type="pres">
      <dgm:prSet presAssocID="{FE87F350-3869-4FEA-82B0-B3A716605331}" presName="node" presStyleLbl="node1" presStyleIdx="3" presStyleCnt="11" custScaleX="136794" custScaleY="217505" custLinFactNeighborX="13407" custLinFactNeighborY="-5295">
        <dgm:presLayoutVars>
          <dgm:bulletEnabled val="1"/>
        </dgm:presLayoutVars>
      </dgm:prSet>
      <dgm:spPr/>
      <dgm:t>
        <a:bodyPr/>
        <a:lstStyle/>
        <a:p>
          <a:endParaRPr lang="en-US"/>
        </a:p>
      </dgm:t>
    </dgm:pt>
    <dgm:pt modelId="{20C54C3D-FD75-4623-9A20-ED302FE529EA}" type="pres">
      <dgm:prSet presAssocID="{4D949FF3-E298-42A2-8A26-9D667C295D56}" presName="sibTrans" presStyleCnt="0"/>
      <dgm:spPr/>
    </dgm:pt>
    <dgm:pt modelId="{69DAA996-CBD4-4851-B89E-085DE3F2EF90}" type="pres">
      <dgm:prSet presAssocID="{691732F6-99D6-4A1A-9242-7E273B20F22F}" presName="node" presStyleLbl="node1" presStyleIdx="4" presStyleCnt="11" custLinFactNeighborX="20304" custLinFactNeighborY="-2813">
        <dgm:presLayoutVars>
          <dgm:bulletEnabled val="1"/>
        </dgm:presLayoutVars>
      </dgm:prSet>
      <dgm:spPr/>
      <dgm:t>
        <a:bodyPr/>
        <a:lstStyle/>
        <a:p>
          <a:endParaRPr lang="en-US"/>
        </a:p>
      </dgm:t>
    </dgm:pt>
    <dgm:pt modelId="{D95D002D-933E-4AC2-930F-618974202B86}" type="pres">
      <dgm:prSet presAssocID="{3BC48182-8465-489F-96EC-00E6B8FE9505}" presName="sibTrans" presStyleCnt="0"/>
      <dgm:spPr/>
    </dgm:pt>
    <dgm:pt modelId="{F2156F28-78A0-4BF7-9F6A-7712460B94F0}" type="pres">
      <dgm:prSet presAssocID="{53E8337F-4DC2-4831-8087-24B21251458D}" presName="node" presStyleLbl="node1" presStyleIdx="5" presStyleCnt="11">
        <dgm:presLayoutVars>
          <dgm:bulletEnabled val="1"/>
        </dgm:presLayoutVars>
      </dgm:prSet>
      <dgm:spPr/>
      <dgm:t>
        <a:bodyPr/>
        <a:lstStyle/>
        <a:p>
          <a:endParaRPr lang="en-US"/>
        </a:p>
      </dgm:t>
    </dgm:pt>
    <dgm:pt modelId="{7575800A-F5E5-4C68-B852-8AE157B9A058}" type="pres">
      <dgm:prSet presAssocID="{F7882A56-5E72-48FF-9CAB-493583A44AFB}" presName="sibTrans" presStyleCnt="0"/>
      <dgm:spPr/>
    </dgm:pt>
    <dgm:pt modelId="{C64DFDC0-139D-447F-8893-7AC33FCA89BB}" type="pres">
      <dgm:prSet presAssocID="{993CB128-4437-486C-A168-ED91A5400282}" presName="node" presStyleLbl="node1" presStyleIdx="6" presStyleCnt="11" custScaleX="141411" custScaleY="188895">
        <dgm:presLayoutVars>
          <dgm:bulletEnabled val="1"/>
        </dgm:presLayoutVars>
      </dgm:prSet>
      <dgm:spPr/>
      <dgm:t>
        <a:bodyPr/>
        <a:lstStyle/>
        <a:p>
          <a:endParaRPr lang="en-US"/>
        </a:p>
      </dgm:t>
    </dgm:pt>
    <dgm:pt modelId="{B136B227-4011-4A69-BE18-6602BD10301A}" type="pres">
      <dgm:prSet presAssocID="{3836A23B-32EC-4328-A1AB-C3FED930EA62}" presName="sibTrans" presStyleCnt="0"/>
      <dgm:spPr/>
    </dgm:pt>
    <dgm:pt modelId="{DA27E690-A1EF-4108-AF26-6D8950F2F15A}" type="pres">
      <dgm:prSet presAssocID="{47C33E5F-E1A7-48E6-AA9E-979B71D35660}" presName="node" presStyleLbl="node1" presStyleIdx="7" presStyleCnt="11" custScaleX="115215" custScaleY="180609">
        <dgm:presLayoutVars>
          <dgm:bulletEnabled val="1"/>
        </dgm:presLayoutVars>
      </dgm:prSet>
      <dgm:spPr/>
      <dgm:t>
        <a:bodyPr/>
        <a:lstStyle/>
        <a:p>
          <a:endParaRPr lang="en-US"/>
        </a:p>
      </dgm:t>
    </dgm:pt>
    <dgm:pt modelId="{D5416094-422E-4BC0-90CA-3CFFEBFB7F74}" type="pres">
      <dgm:prSet presAssocID="{3918134B-71C1-40CA-8E5E-4C24487BD452}" presName="sibTrans" presStyleCnt="0"/>
      <dgm:spPr/>
    </dgm:pt>
    <dgm:pt modelId="{749D6208-A70C-41C4-9384-78DA31D14C72}" type="pres">
      <dgm:prSet presAssocID="{0EFE0F8D-D9E5-4FFA-AEC0-A59523E687AE}" presName="node" presStyleLbl="node1" presStyleIdx="8" presStyleCnt="11" custScaleX="131896" custScaleY="265873">
        <dgm:presLayoutVars>
          <dgm:bulletEnabled val="1"/>
        </dgm:presLayoutVars>
      </dgm:prSet>
      <dgm:spPr/>
      <dgm:t>
        <a:bodyPr/>
        <a:lstStyle/>
        <a:p>
          <a:endParaRPr lang="en-US"/>
        </a:p>
      </dgm:t>
    </dgm:pt>
    <dgm:pt modelId="{9EE3F259-5D66-4654-905B-99733A73A57B}" type="pres">
      <dgm:prSet presAssocID="{BA2BA357-81DE-4FA0-B0DA-DBEBA34A7282}" presName="sibTrans" presStyleCnt="0"/>
      <dgm:spPr/>
    </dgm:pt>
    <dgm:pt modelId="{62004C72-1245-46A4-889D-598FDCD08CD9}" type="pres">
      <dgm:prSet presAssocID="{C55D3942-1657-432E-B251-793C425B425E}" presName="node" presStyleLbl="node1" presStyleIdx="9" presStyleCnt="11">
        <dgm:presLayoutVars>
          <dgm:bulletEnabled val="1"/>
        </dgm:presLayoutVars>
      </dgm:prSet>
      <dgm:spPr/>
      <dgm:t>
        <a:bodyPr/>
        <a:lstStyle/>
        <a:p>
          <a:endParaRPr lang="en-US"/>
        </a:p>
      </dgm:t>
    </dgm:pt>
    <dgm:pt modelId="{5F6E9947-2A04-4C6B-BFCC-C4B7D66FE800}" type="pres">
      <dgm:prSet presAssocID="{B015A5C2-4626-4E56-B094-6B2F70CF0062}" presName="sibTrans" presStyleCnt="0"/>
      <dgm:spPr/>
    </dgm:pt>
    <dgm:pt modelId="{E8590163-7346-4043-A0B6-210595FFEE6B}" type="pres">
      <dgm:prSet presAssocID="{48D5D470-20B5-458A-B57D-920773072B0E}" presName="node" presStyleLbl="node1" presStyleIdx="10" presStyleCnt="11">
        <dgm:presLayoutVars>
          <dgm:bulletEnabled val="1"/>
        </dgm:presLayoutVars>
      </dgm:prSet>
      <dgm:spPr/>
      <dgm:t>
        <a:bodyPr/>
        <a:lstStyle/>
        <a:p>
          <a:endParaRPr lang="en-US"/>
        </a:p>
      </dgm:t>
    </dgm:pt>
  </dgm:ptLst>
  <dgm:cxnLst>
    <dgm:cxn modelId="{A95CE3B0-775F-4443-87DB-C53E82EF9D27}" type="presOf" srcId="{C55D3942-1657-432E-B251-793C425B425E}" destId="{62004C72-1245-46A4-889D-598FDCD08CD9}" srcOrd="0" destOrd="0" presId="urn:microsoft.com/office/officeart/2005/8/layout/default#4"/>
    <dgm:cxn modelId="{8ED0E8C1-3ADC-4E99-ADD6-E5B3152AD119}" type="presOf" srcId="{47C33E5F-E1A7-48E6-AA9E-979B71D35660}" destId="{DA27E690-A1EF-4108-AF26-6D8950F2F15A}" srcOrd="0" destOrd="0" presId="urn:microsoft.com/office/officeart/2005/8/layout/default#4"/>
    <dgm:cxn modelId="{D4FDC6A3-C088-4466-9D73-1CF90AFBFF64}" srcId="{0FE3CD47-9B34-4327-882A-8F542823CBC9}" destId="{17A00EFA-F238-4654-B1D3-3C9C2DFFB6D5}" srcOrd="1" destOrd="0" parTransId="{70A63571-3E56-488E-8C1F-04C1CB539AAA}" sibTransId="{92E8B2E5-9608-4981-9C0C-200CF8BA9492}"/>
    <dgm:cxn modelId="{CCDD952F-A97B-4C15-950A-EFB5C191B3DC}" type="presOf" srcId="{ED1453EA-8F55-48E2-AC1A-0384CBCB9858}" destId="{BB7584FD-4439-4791-BE7B-455C41DECD7C}" srcOrd="0" destOrd="0" presId="urn:microsoft.com/office/officeart/2005/8/layout/default#4"/>
    <dgm:cxn modelId="{1AA1D22D-899E-4BB2-A6D9-50E0B1278E32}" type="presOf" srcId="{691732F6-99D6-4A1A-9242-7E273B20F22F}" destId="{69DAA996-CBD4-4851-B89E-085DE3F2EF90}" srcOrd="0" destOrd="0" presId="urn:microsoft.com/office/officeart/2005/8/layout/default#4"/>
    <dgm:cxn modelId="{9CFE5087-8654-4E79-AC79-CF71962CCEB9}" srcId="{0FE3CD47-9B34-4327-882A-8F542823CBC9}" destId="{48D5D470-20B5-458A-B57D-920773072B0E}" srcOrd="10" destOrd="0" parTransId="{0B69D25E-7E40-4540-8937-677B9F45D370}" sibTransId="{32B165D6-8E67-46D0-82EB-4F7BDFCE504D}"/>
    <dgm:cxn modelId="{A2F724C4-89AB-4BB4-9412-92DED007F2FC}" srcId="{0FE3CD47-9B34-4327-882A-8F542823CBC9}" destId="{C55D3942-1657-432E-B251-793C425B425E}" srcOrd="9" destOrd="0" parTransId="{E5527EAB-E9DD-42FC-BB3B-72E2F02A6BC1}" sibTransId="{B015A5C2-4626-4E56-B094-6B2F70CF0062}"/>
    <dgm:cxn modelId="{1BA78EEC-E2D8-4576-A57B-53A5279B4174}" type="presOf" srcId="{53E8337F-4DC2-4831-8087-24B21251458D}" destId="{F2156F28-78A0-4BF7-9F6A-7712460B94F0}" srcOrd="0" destOrd="0" presId="urn:microsoft.com/office/officeart/2005/8/layout/default#4"/>
    <dgm:cxn modelId="{513BF21F-0F10-4E81-9AB7-1ADFBE8DF44A}" type="presOf" srcId="{993CB128-4437-486C-A168-ED91A5400282}" destId="{C64DFDC0-139D-447F-8893-7AC33FCA89BB}" srcOrd="0" destOrd="0" presId="urn:microsoft.com/office/officeart/2005/8/layout/default#4"/>
    <dgm:cxn modelId="{A88148BA-B2C9-45FD-B01D-57B4B82D00FC}" type="presOf" srcId="{0EFE0F8D-D9E5-4FFA-AEC0-A59523E687AE}" destId="{749D6208-A70C-41C4-9384-78DA31D14C72}" srcOrd="0" destOrd="0" presId="urn:microsoft.com/office/officeart/2005/8/layout/default#4"/>
    <dgm:cxn modelId="{6ACED4C5-ED86-489E-84C8-486354141C64}" srcId="{0FE3CD47-9B34-4327-882A-8F542823CBC9}" destId="{691732F6-99D6-4A1A-9242-7E273B20F22F}" srcOrd="4" destOrd="0" parTransId="{10A1AE2D-7581-4BA7-9D8F-ECE9C6F3AAF6}" sibTransId="{3BC48182-8465-489F-96EC-00E6B8FE9505}"/>
    <dgm:cxn modelId="{48A5624F-8AF7-4C75-9B58-FBAE96C355A8}" type="presOf" srcId="{17A00EFA-F238-4654-B1D3-3C9C2DFFB6D5}" destId="{F0C1C2D2-9323-4E59-ADA4-BCB5B7DC74D6}" srcOrd="0" destOrd="0" presId="urn:microsoft.com/office/officeart/2005/8/layout/default#4"/>
    <dgm:cxn modelId="{54E4FEBE-17B6-4581-98EC-4446BE9F1412}" type="presOf" srcId="{FE87F350-3869-4FEA-82B0-B3A716605331}" destId="{80AA1C2F-BCBC-4B59-9460-EAE4804E8EC3}" srcOrd="0" destOrd="0" presId="urn:microsoft.com/office/officeart/2005/8/layout/default#4"/>
    <dgm:cxn modelId="{C69E4791-BFA9-4E6E-BF26-8F69F062CB18}" srcId="{0FE3CD47-9B34-4327-882A-8F542823CBC9}" destId="{FE87F350-3869-4FEA-82B0-B3A716605331}" srcOrd="3" destOrd="0" parTransId="{DFFA89DE-E509-4181-B75D-E3CC072AC7A4}" sibTransId="{4D949FF3-E298-42A2-8A26-9D667C295D56}"/>
    <dgm:cxn modelId="{492F0B98-64DE-4FD0-9D7B-931A4160ED2A}" srcId="{0FE3CD47-9B34-4327-882A-8F542823CBC9}" destId="{993CB128-4437-486C-A168-ED91A5400282}" srcOrd="6" destOrd="0" parTransId="{B8155828-89AB-4CDD-B541-FA537AAE00B4}" sibTransId="{3836A23B-32EC-4328-A1AB-C3FED930EA62}"/>
    <dgm:cxn modelId="{789CFF30-5967-4271-991B-790062CE7439}" type="presOf" srcId="{1283BA2F-86E8-4A92-8F9E-B505077B3D55}" destId="{83B899B6-67BA-40AB-A870-0EEE86D30716}" srcOrd="0" destOrd="0" presId="urn:microsoft.com/office/officeart/2005/8/layout/default#4"/>
    <dgm:cxn modelId="{D23CCD64-A24A-45D9-B7FE-62A746F5866A}" srcId="{0FE3CD47-9B34-4327-882A-8F542823CBC9}" destId="{ED1453EA-8F55-48E2-AC1A-0384CBCB9858}" srcOrd="0" destOrd="0" parTransId="{03BF7B1A-CC36-4A74-9C08-9718AC59E99E}" sibTransId="{2285CA98-063E-4A36-B6E8-D32E4F3846E8}"/>
    <dgm:cxn modelId="{2F3B8A74-C805-4C08-8985-4F9B62072F58}" srcId="{0FE3CD47-9B34-4327-882A-8F542823CBC9}" destId="{47C33E5F-E1A7-48E6-AA9E-979B71D35660}" srcOrd="7" destOrd="0" parTransId="{DCDA3816-3AD6-4801-900C-1914A7C351E1}" sibTransId="{3918134B-71C1-40CA-8E5E-4C24487BD452}"/>
    <dgm:cxn modelId="{00907E26-1707-46EA-8F36-1EDB30301B2C}" srcId="{0FE3CD47-9B34-4327-882A-8F542823CBC9}" destId="{0EFE0F8D-D9E5-4FFA-AEC0-A59523E687AE}" srcOrd="8" destOrd="0" parTransId="{958F269C-6CC2-49D2-A641-613BA5E039FF}" sibTransId="{BA2BA357-81DE-4FA0-B0DA-DBEBA34A7282}"/>
    <dgm:cxn modelId="{4028C1AF-6A1C-4816-94D4-2EAF5B01F2FF}" type="presOf" srcId="{0FE3CD47-9B34-4327-882A-8F542823CBC9}" destId="{9CE988C5-B669-4914-AE9B-EC1F2C84D98B}" srcOrd="0" destOrd="0" presId="urn:microsoft.com/office/officeart/2005/8/layout/default#4"/>
    <dgm:cxn modelId="{6594FF0E-040A-4F3A-BEF9-9652BA96ADDD}" type="presOf" srcId="{48D5D470-20B5-458A-B57D-920773072B0E}" destId="{E8590163-7346-4043-A0B6-210595FFEE6B}" srcOrd="0" destOrd="0" presId="urn:microsoft.com/office/officeart/2005/8/layout/default#4"/>
    <dgm:cxn modelId="{4616622C-ABAF-4ABE-9B2D-B5D564647C21}" srcId="{0FE3CD47-9B34-4327-882A-8F542823CBC9}" destId="{53E8337F-4DC2-4831-8087-24B21251458D}" srcOrd="5" destOrd="0" parTransId="{C4D95E32-36D9-4EC1-B999-EFAE655E9B6B}" sibTransId="{F7882A56-5E72-48FF-9CAB-493583A44AFB}"/>
    <dgm:cxn modelId="{021551AC-69F9-48E7-9609-CBDE1FDE31F2}" srcId="{0FE3CD47-9B34-4327-882A-8F542823CBC9}" destId="{1283BA2F-86E8-4A92-8F9E-B505077B3D55}" srcOrd="2" destOrd="0" parTransId="{339B068A-1DEE-41B4-9673-E6A7844E7F9F}" sibTransId="{791ED26A-6BE4-4E06-8A3E-6B4B91F42487}"/>
    <dgm:cxn modelId="{7B1571A5-4CCF-4E17-96A4-DAB365A41DCF}" type="presParOf" srcId="{9CE988C5-B669-4914-AE9B-EC1F2C84D98B}" destId="{BB7584FD-4439-4791-BE7B-455C41DECD7C}" srcOrd="0" destOrd="0" presId="urn:microsoft.com/office/officeart/2005/8/layout/default#4"/>
    <dgm:cxn modelId="{CC27827A-CDE7-4ECD-82F7-3A27F3FDB173}" type="presParOf" srcId="{9CE988C5-B669-4914-AE9B-EC1F2C84D98B}" destId="{15493751-BD38-490E-B4F7-FFE4CFEF0878}" srcOrd="1" destOrd="0" presId="urn:microsoft.com/office/officeart/2005/8/layout/default#4"/>
    <dgm:cxn modelId="{25299B48-CA36-4C50-A9A9-9393BF322585}" type="presParOf" srcId="{9CE988C5-B669-4914-AE9B-EC1F2C84D98B}" destId="{F0C1C2D2-9323-4E59-ADA4-BCB5B7DC74D6}" srcOrd="2" destOrd="0" presId="urn:microsoft.com/office/officeart/2005/8/layout/default#4"/>
    <dgm:cxn modelId="{0A5AFF59-AC9A-4D11-AD01-6FC41A3994F5}" type="presParOf" srcId="{9CE988C5-B669-4914-AE9B-EC1F2C84D98B}" destId="{EB8B4325-6E0A-404F-BD1D-808DFEC53409}" srcOrd="3" destOrd="0" presId="urn:microsoft.com/office/officeart/2005/8/layout/default#4"/>
    <dgm:cxn modelId="{8A7FE3F4-8480-4C9F-82AA-EDAF00F83781}" type="presParOf" srcId="{9CE988C5-B669-4914-AE9B-EC1F2C84D98B}" destId="{83B899B6-67BA-40AB-A870-0EEE86D30716}" srcOrd="4" destOrd="0" presId="urn:microsoft.com/office/officeart/2005/8/layout/default#4"/>
    <dgm:cxn modelId="{E27F71FB-42F7-4C16-8D73-065DED1851DE}" type="presParOf" srcId="{9CE988C5-B669-4914-AE9B-EC1F2C84D98B}" destId="{8AE4CD86-58E9-4D85-940C-7A8C7B399272}" srcOrd="5" destOrd="0" presId="urn:microsoft.com/office/officeart/2005/8/layout/default#4"/>
    <dgm:cxn modelId="{C7111898-DD7E-407D-95F0-3268490FB50C}" type="presParOf" srcId="{9CE988C5-B669-4914-AE9B-EC1F2C84D98B}" destId="{80AA1C2F-BCBC-4B59-9460-EAE4804E8EC3}" srcOrd="6" destOrd="0" presId="urn:microsoft.com/office/officeart/2005/8/layout/default#4"/>
    <dgm:cxn modelId="{459C0DD8-4DB9-45FA-A3F4-7BDEF451FFD1}" type="presParOf" srcId="{9CE988C5-B669-4914-AE9B-EC1F2C84D98B}" destId="{20C54C3D-FD75-4623-9A20-ED302FE529EA}" srcOrd="7" destOrd="0" presId="urn:microsoft.com/office/officeart/2005/8/layout/default#4"/>
    <dgm:cxn modelId="{7D6B92B5-A5EF-4875-9B9A-5B737E10D627}" type="presParOf" srcId="{9CE988C5-B669-4914-AE9B-EC1F2C84D98B}" destId="{69DAA996-CBD4-4851-B89E-085DE3F2EF90}" srcOrd="8" destOrd="0" presId="urn:microsoft.com/office/officeart/2005/8/layout/default#4"/>
    <dgm:cxn modelId="{37DB5827-0470-4C90-A483-C75198EC2DF7}" type="presParOf" srcId="{9CE988C5-B669-4914-AE9B-EC1F2C84D98B}" destId="{D95D002D-933E-4AC2-930F-618974202B86}" srcOrd="9" destOrd="0" presId="urn:microsoft.com/office/officeart/2005/8/layout/default#4"/>
    <dgm:cxn modelId="{42117460-E721-46CB-A756-7FA64B659932}" type="presParOf" srcId="{9CE988C5-B669-4914-AE9B-EC1F2C84D98B}" destId="{F2156F28-78A0-4BF7-9F6A-7712460B94F0}" srcOrd="10" destOrd="0" presId="urn:microsoft.com/office/officeart/2005/8/layout/default#4"/>
    <dgm:cxn modelId="{2D449DBF-507D-435B-B4AA-B361A273BB3C}" type="presParOf" srcId="{9CE988C5-B669-4914-AE9B-EC1F2C84D98B}" destId="{7575800A-F5E5-4C68-B852-8AE157B9A058}" srcOrd="11" destOrd="0" presId="urn:microsoft.com/office/officeart/2005/8/layout/default#4"/>
    <dgm:cxn modelId="{DD4070E8-8A3F-40BC-BA48-5C1A134765C6}" type="presParOf" srcId="{9CE988C5-B669-4914-AE9B-EC1F2C84D98B}" destId="{C64DFDC0-139D-447F-8893-7AC33FCA89BB}" srcOrd="12" destOrd="0" presId="urn:microsoft.com/office/officeart/2005/8/layout/default#4"/>
    <dgm:cxn modelId="{10FE771B-6325-4BEA-82F1-C50FE0454695}" type="presParOf" srcId="{9CE988C5-B669-4914-AE9B-EC1F2C84D98B}" destId="{B136B227-4011-4A69-BE18-6602BD10301A}" srcOrd="13" destOrd="0" presId="urn:microsoft.com/office/officeart/2005/8/layout/default#4"/>
    <dgm:cxn modelId="{82AF24BB-CD7D-4E8F-8879-5364208AEE1B}" type="presParOf" srcId="{9CE988C5-B669-4914-AE9B-EC1F2C84D98B}" destId="{DA27E690-A1EF-4108-AF26-6D8950F2F15A}" srcOrd="14" destOrd="0" presId="urn:microsoft.com/office/officeart/2005/8/layout/default#4"/>
    <dgm:cxn modelId="{B694E0B1-75B5-402E-9BEE-E7C7BE262364}" type="presParOf" srcId="{9CE988C5-B669-4914-AE9B-EC1F2C84D98B}" destId="{D5416094-422E-4BC0-90CA-3CFFEBFB7F74}" srcOrd="15" destOrd="0" presId="urn:microsoft.com/office/officeart/2005/8/layout/default#4"/>
    <dgm:cxn modelId="{7D3A485F-02C3-47E8-B2F6-FCFD72C59892}" type="presParOf" srcId="{9CE988C5-B669-4914-AE9B-EC1F2C84D98B}" destId="{749D6208-A70C-41C4-9384-78DA31D14C72}" srcOrd="16" destOrd="0" presId="urn:microsoft.com/office/officeart/2005/8/layout/default#4"/>
    <dgm:cxn modelId="{9F89333F-EFA0-45D2-9E6B-D28B0AE90534}" type="presParOf" srcId="{9CE988C5-B669-4914-AE9B-EC1F2C84D98B}" destId="{9EE3F259-5D66-4654-905B-99733A73A57B}" srcOrd="17" destOrd="0" presId="urn:microsoft.com/office/officeart/2005/8/layout/default#4"/>
    <dgm:cxn modelId="{12DFB9E5-1AD0-4B41-B685-97818332617E}" type="presParOf" srcId="{9CE988C5-B669-4914-AE9B-EC1F2C84D98B}" destId="{62004C72-1245-46A4-889D-598FDCD08CD9}" srcOrd="18" destOrd="0" presId="urn:microsoft.com/office/officeart/2005/8/layout/default#4"/>
    <dgm:cxn modelId="{BB32D570-9C66-46A1-985D-C29825CB0013}" type="presParOf" srcId="{9CE988C5-B669-4914-AE9B-EC1F2C84D98B}" destId="{5F6E9947-2A04-4C6B-BFCC-C4B7D66FE800}" srcOrd="19" destOrd="0" presId="urn:microsoft.com/office/officeart/2005/8/layout/default#4"/>
    <dgm:cxn modelId="{3297F7D1-5DF2-42EC-80CB-6F4EC60B12A1}" type="presParOf" srcId="{9CE988C5-B669-4914-AE9B-EC1F2C84D98B}" destId="{E8590163-7346-4043-A0B6-210595FFEE6B}" srcOrd="20" destOrd="0" presId="urn:microsoft.com/office/officeart/2005/8/layout/default#4"/>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FE3CD47-9B34-4327-882A-8F542823CBC9}" type="doc">
      <dgm:prSet loTypeId="urn:microsoft.com/office/officeart/2005/8/layout/default#5" loCatId="list" qsTypeId="urn:microsoft.com/office/officeart/2005/8/quickstyle/simple2" qsCatId="simple" csTypeId="urn:microsoft.com/office/officeart/2005/8/colors/accent2_2" csCatId="accent2" phldr="1"/>
      <dgm:spPr/>
      <dgm:t>
        <a:bodyPr/>
        <a:lstStyle/>
        <a:p>
          <a:endParaRPr lang="en-US"/>
        </a:p>
      </dgm:t>
    </dgm:pt>
    <dgm:pt modelId="{ED1453EA-8F55-48E2-AC1A-0384CBCB9858}">
      <dgm:prSet phldrT="[Text]" custT="1"/>
      <dgm:spPr>
        <a:solidFill>
          <a:schemeClr val="accent2">
            <a:lumMod val="40000"/>
            <a:lumOff val="60000"/>
          </a:schemeClr>
        </a:solidFill>
      </dgm:spPr>
      <dgm:t>
        <a:bodyPr/>
        <a:lstStyle/>
        <a:p>
          <a:r>
            <a:rPr lang="en-US" sz="1400" dirty="0" smtClean="0"/>
            <a:t>Sales</a:t>
          </a:r>
          <a:endParaRPr lang="en-US" sz="1400" dirty="0"/>
        </a:p>
      </dgm:t>
    </dgm:pt>
    <dgm:pt modelId="{03BF7B1A-CC36-4A74-9C08-9718AC59E99E}" type="parTrans" cxnId="{D23CCD64-A24A-45D9-B7FE-62A746F5866A}">
      <dgm:prSet/>
      <dgm:spPr/>
      <dgm:t>
        <a:bodyPr/>
        <a:lstStyle/>
        <a:p>
          <a:endParaRPr lang="en-US"/>
        </a:p>
      </dgm:t>
    </dgm:pt>
    <dgm:pt modelId="{2285CA98-063E-4A36-B6E8-D32E4F3846E8}" type="sibTrans" cxnId="{D23CCD64-A24A-45D9-B7FE-62A746F5866A}">
      <dgm:prSet/>
      <dgm:spPr/>
      <dgm:t>
        <a:bodyPr/>
        <a:lstStyle/>
        <a:p>
          <a:endParaRPr lang="en-US"/>
        </a:p>
      </dgm:t>
    </dgm:pt>
    <dgm:pt modelId="{17A00EFA-F238-4654-B1D3-3C9C2DFFB6D5}">
      <dgm:prSet phldrT="[Text]" custT="1"/>
      <dgm:spPr>
        <a:solidFill>
          <a:schemeClr val="accent2">
            <a:lumMod val="50000"/>
          </a:schemeClr>
        </a:solidFill>
      </dgm:spPr>
      <dgm:t>
        <a:bodyPr/>
        <a:lstStyle/>
        <a:p>
          <a:r>
            <a:rPr lang="en-US" sz="2400" dirty="0" smtClean="0"/>
            <a:t>Operations</a:t>
          </a:r>
          <a:endParaRPr lang="en-US" sz="2400" dirty="0"/>
        </a:p>
      </dgm:t>
    </dgm:pt>
    <dgm:pt modelId="{70A63571-3E56-488E-8C1F-04C1CB539AAA}" type="parTrans" cxnId="{D4FDC6A3-C088-4466-9D73-1CF90AFBFF64}">
      <dgm:prSet/>
      <dgm:spPr/>
      <dgm:t>
        <a:bodyPr/>
        <a:lstStyle/>
        <a:p>
          <a:endParaRPr lang="en-US"/>
        </a:p>
      </dgm:t>
    </dgm:pt>
    <dgm:pt modelId="{92E8B2E5-9608-4981-9C0C-200CF8BA9492}" type="sibTrans" cxnId="{D4FDC6A3-C088-4466-9D73-1CF90AFBFF64}">
      <dgm:prSet/>
      <dgm:spPr/>
      <dgm:t>
        <a:bodyPr/>
        <a:lstStyle/>
        <a:p>
          <a:endParaRPr lang="en-US"/>
        </a:p>
      </dgm:t>
    </dgm:pt>
    <dgm:pt modelId="{FE87F350-3869-4FEA-82B0-B3A716605331}">
      <dgm:prSet phldrT="[Text]" custT="1"/>
      <dgm:spPr>
        <a:solidFill>
          <a:schemeClr val="accent2">
            <a:lumMod val="60000"/>
            <a:lumOff val="40000"/>
          </a:schemeClr>
        </a:solidFill>
      </dgm:spPr>
      <dgm:t>
        <a:bodyPr/>
        <a:lstStyle/>
        <a:p>
          <a:r>
            <a:rPr lang="en-US" sz="1400" dirty="0" smtClean="0"/>
            <a:t>Marketing</a:t>
          </a:r>
        </a:p>
        <a:p>
          <a:r>
            <a:rPr lang="en-US" sz="1400" dirty="0" smtClean="0"/>
            <a:t>PR</a:t>
          </a:r>
        </a:p>
        <a:p>
          <a:r>
            <a:rPr lang="en-US" sz="1400" dirty="0" smtClean="0"/>
            <a:t>Promotions</a:t>
          </a:r>
          <a:endParaRPr lang="en-US" sz="1400" dirty="0"/>
        </a:p>
      </dgm:t>
    </dgm:pt>
    <dgm:pt modelId="{DFFA89DE-E509-4181-B75D-E3CC072AC7A4}" type="parTrans" cxnId="{C69E4791-BFA9-4E6E-BF26-8F69F062CB18}">
      <dgm:prSet/>
      <dgm:spPr/>
      <dgm:t>
        <a:bodyPr/>
        <a:lstStyle/>
        <a:p>
          <a:endParaRPr lang="en-US"/>
        </a:p>
      </dgm:t>
    </dgm:pt>
    <dgm:pt modelId="{4D949FF3-E298-42A2-8A26-9D667C295D56}" type="sibTrans" cxnId="{C69E4791-BFA9-4E6E-BF26-8F69F062CB18}">
      <dgm:prSet/>
      <dgm:spPr/>
      <dgm:t>
        <a:bodyPr/>
        <a:lstStyle/>
        <a:p>
          <a:endParaRPr lang="en-US"/>
        </a:p>
      </dgm:t>
    </dgm:pt>
    <dgm:pt modelId="{691732F6-99D6-4A1A-9242-7E273B20F22F}">
      <dgm:prSet phldrT="[Text]" custT="1"/>
      <dgm:spPr>
        <a:solidFill>
          <a:schemeClr val="accent2">
            <a:lumMod val="40000"/>
            <a:lumOff val="60000"/>
          </a:schemeClr>
        </a:solidFill>
      </dgm:spPr>
      <dgm:t>
        <a:bodyPr/>
        <a:lstStyle/>
        <a:p>
          <a:r>
            <a:rPr lang="en-US" sz="1100" dirty="0" smtClean="0"/>
            <a:t>Accounts Payable</a:t>
          </a:r>
          <a:endParaRPr lang="en-US" sz="1100" dirty="0"/>
        </a:p>
      </dgm:t>
    </dgm:pt>
    <dgm:pt modelId="{10A1AE2D-7581-4BA7-9D8F-ECE9C6F3AAF6}" type="parTrans" cxnId="{6ACED4C5-ED86-489E-84C8-486354141C64}">
      <dgm:prSet/>
      <dgm:spPr/>
      <dgm:t>
        <a:bodyPr/>
        <a:lstStyle/>
        <a:p>
          <a:endParaRPr lang="en-US"/>
        </a:p>
      </dgm:t>
    </dgm:pt>
    <dgm:pt modelId="{3BC48182-8465-489F-96EC-00E6B8FE9505}" type="sibTrans" cxnId="{6ACED4C5-ED86-489E-84C8-486354141C64}">
      <dgm:prSet/>
      <dgm:spPr/>
      <dgm:t>
        <a:bodyPr/>
        <a:lstStyle/>
        <a:p>
          <a:endParaRPr lang="en-US"/>
        </a:p>
      </dgm:t>
    </dgm:pt>
    <dgm:pt modelId="{53E8337F-4DC2-4831-8087-24B21251458D}">
      <dgm:prSet phldrT="[Text]" custT="1"/>
      <dgm:spPr>
        <a:solidFill>
          <a:schemeClr val="accent2">
            <a:lumMod val="40000"/>
            <a:lumOff val="60000"/>
          </a:schemeClr>
        </a:solidFill>
      </dgm:spPr>
      <dgm:t>
        <a:bodyPr/>
        <a:lstStyle/>
        <a:p>
          <a:r>
            <a:rPr lang="en-US" sz="1100" dirty="0" smtClean="0"/>
            <a:t>Accounts Receivable</a:t>
          </a:r>
          <a:endParaRPr lang="en-US" sz="1100" dirty="0"/>
        </a:p>
      </dgm:t>
    </dgm:pt>
    <dgm:pt modelId="{C4D95E32-36D9-4EC1-B999-EFAE655E9B6B}" type="parTrans" cxnId="{4616622C-ABAF-4ABE-9B2D-B5D564647C21}">
      <dgm:prSet/>
      <dgm:spPr/>
      <dgm:t>
        <a:bodyPr/>
        <a:lstStyle/>
        <a:p>
          <a:endParaRPr lang="en-US"/>
        </a:p>
      </dgm:t>
    </dgm:pt>
    <dgm:pt modelId="{F7882A56-5E72-48FF-9CAB-493583A44AFB}" type="sibTrans" cxnId="{4616622C-ABAF-4ABE-9B2D-B5D564647C21}">
      <dgm:prSet/>
      <dgm:spPr/>
      <dgm:t>
        <a:bodyPr/>
        <a:lstStyle/>
        <a:p>
          <a:endParaRPr lang="en-US"/>
        </a:p>
      </dgm:t>
    </dgm:pt>
    <dgm:pt modelId="{993CB128-4437-486C-A168-ED91A5400282}">
      <dgm:prSet phldrT="[Text]" custT="1"/>
      <dgm:spPr>
        <a:solidFill>
          <a:schemeClr val="accent2">
            <a:lumMod val="60000"/>
            <a:lumOff val="40000"/>
          </a:schemeClr>
        </a:solidFill>
      </dgm:spPr>
      <dgm:t>
        <a:bodyPr/>
        <a:lstStyle/>
        <a:p>
          <a:r>
            <a:rPr lang="en-US" sz="1400" dirty="0" smtClean="0"/>
            <a:t>IT</a:t>
          </a:r>
          <a:endParaRPr lang="en-US" sz="1400" dirty="0"/>
        </a:p>
      </dgm:t>
    </dgm:pt>
    <dgm:pt modelId="{B8155828-89AB-4CDD-B541-FA537AAE00B4}" type="parTrans" cxnId="{492F0B98-64DE-4FD0-9D7B-931A4160ED2A}">
      <dgm:prSet/>
      <dgm:spPr/>
      <dgm:t>
        <a:bodyPr/>
        <a:lstStyle/>
        <a:p>
          <a:endParaRPr lang="en-US"/>
        </a:p>
      </dgm:t>
    </dgm:pt>
    <dgm:pt modelId="{3836A23B-32EC-4328-A1AB-C3FED930EA62}" type="sibTrans" cxnId="{492F0B98-64DE-4FD0-9D7B-931A4160ED2A}">
      <dgm:prSet/>
      <dgm:spPr/>
      <dgm:t>
        <a:bodyPr/>
        <a:lstStyle/>
        <a:p>
          <a:endParaRPr lang="en-US"/>
        </a:p>
      </dgm:t>
    </dgm:pt>
    <dgm:pt modelId="{47C33E5F-E1A7-48E6-AA9E-979B71D35660}">
      <dgm:prSet phldrT="[Text]" custT="1"/>
      <dgm:spPr>
        <a:solidFill>
          <a:schemeClr val="accent2">
            <a:lumMod val="60000"/>
            <a:lumOff val="40000"/>
          </a:schemeClr>
        </a:solidFill>
      </dgm:spPr>
      <dgm:t>
        <a:bodyPr/>
        <a:lstStyle/>
        <a:p>
          <a:r>
            <a:rPr lang="en-US" sz="1400" dirty="0" smtClean="0"/>
            <a:t>Repair</a:t>
          </a:r>
          <a:endParaRPr lang="en-US" sz="1400" dirty="0"/>
        </a:p>
      </dgm:t>
    </dgm:pt>
    <dgm:pt modelId="{DCDA3816-3AD6-4801-900C-1914A7C351E1}" type="parTrans" cxnId="{2F3B8A74-C805-4C08-8985-4F9B62072F58}">
      <dgm:prSet/>
      <dgm:spPr/>
      <dgm:t>
        <a:bodyPr/>
        <a:lstStyle/>
        <a:p>
          <a:endParaRPr lang="en-US"/>
        </a:p>
      </dgm:t>
    </dgm:pt>
    <dgm:pt modelId="{3918134B-71C1-40CA-8E5E-4C24487BD452}" type="sibTrans" cxnId="{2F3B8A74-C805-4C08-8985-4F9B62072F58}">
      <dgm:prSet/>
      <dgm:spPr/>
      <dgm:t>
        <a:bodyPr/>
        <a:lstStyle/>
        <a:p>
          <a:endParaRPr lang="en-US"/>
        </a:p>
      </dgm:t>
    </dgm:pt>
    <dgm:pt modelId="{0EFE0F8D-D9E5-4FFA-AEC0-A59523E687AE}">
      <dgm:prSet phldrT="[Text]" custT="1"/>
      <dgm:spPr>
        <a:solidFill>
          <a:schemeClr val="accent2">
            <a:lumMod val="60000"/>
            <a:lumOff val="40000"/>
          </a:schemeClr>
        </a:solidFill>
      </dgm:spPr>
      <dgm:t>
        <a:bodyPr/>
        <a:lstStyle/>
        <a:p>
          <a:r>
            <a:rPr lang="en-US" sz="1400" dirty="0" smtClean="0"/>
            <a:t>Lessons</a:t>
          </a:r>
          <a:endParaRPr lang="en-US" sz="1400" dirty="0"/>
        </a:p>
      </dgm:t>
    </dgm:pt>
    <dgm:pt modelId="{958F269C-6CC2-49D2-A641-613BA5E039FF}" type="parTrans" cxnId="{00907E26-1707-46EA-8F36-1EDB30301B2C}">
      <dgm:prSet/>
      <dgm:spPr/>
      <dgm:t>
        <a:bodyPr/>
        <a:lstStyle/>
        <a:p>
          <a:endParaRPr lang="en-US"/>
        </a:p>
      </dgm:t>
    </dgm:pt>
    <dgm:pt modelId="{BA2BA357-81DE-4FA0-B0DA-DBEBA34A7282}" type="sibTrans" cxnId="{00907E26-1707-46EA-8F36-1EDB30301B2C}">
      <dgm:prSet/>
      <dgm:spPr/>
      <dgm:t>
        <a:bodyPr/>
        <a:lstStyle/>
        <a:p>
          <a:endParaRPr lang="en-US"/>
        </a:p>
      </dgm:t>
    </dgm:pt>
    <dgm:pt modelId="{C55D3942-1657-432E-B251-793C425B425E}">
      <dgm:prSet phldrT="[Text]" custT="1"/>
      <dgm:spPr>
        <a:solidFill>
          <a:schemeClr val="accent2">
            <a:lumMod val="40000"/>
            <a:lumOff val="60000"/>
          </a:schemeClr>
        </a:solidFill>
      </dgm:spPr>
      <dgm:t>
        <a:bodyPr/>
        <a:lstStyle/>
        <a:p>
          <a:r>
            <a:rPr lang="en-US" sz="900" dirty="0" smtClean="0"/>
            <a:t>Management</a:t>
          </a:r>
          <a:endParaRPr lang="en-US" sz="900" dirty="0"/>
        </a:p>
      </dgm:t>
    </dgm:pt>
    <dgm:pt modelId="{E5527EAB-E9DD-42FC-BB3B-72E2F02A6BC1}" type="parTrans" cxnId="{A2F724C4-89AB-4BB4-9412-92DED007F2FC}">
      <dgm:prSet/>
      <dgm:spPr/>
      <dgm:t>
        <a:bodyPr/>
        <a:lstStyle/>
        <a:p>
          <a:endParaRPr lang="en-US"/>
        </a:p>
      </dgm:t>
    </dgm:pt>
    <dgm:pt modelId="{B015A5C2-4626-4E56-B094-6B2F70CF0062}" type="sibTrans" cxnId="{A2F724C4-89AB-4BB4-9412-92DED007F2FC}">
      <dgm:prSet/>
      <dgm:spPr/>
      <dgm:t>
        <a:bodyPr/>
        <a:lstStyle/>
        <a:p>
          <a:endParaRPr lang="en-US"/>
        </a:p>
      </dgm:t>
    </dgm:pt>
    <dgm:pt modelId="{48D5D470-20B5-458A-B57D-920773072B0E}">
      <dgm:prSet phldrT="[Text]" custT="1"/>
      <dgm:spPr>
        <a:solidFill>
          <a:schemeClr val="accent2">
            <a:lumMod val="40000"/>
            <a:lumOff val="60000"/>
          </a:schemeClr>
        </a:solidFill>
      </dgm:spPr>
      <dgm:t>
        <a:bodyPr/>
        <a:lstStyle/>
        <a:p>
          <a:r>
            <a:rPr lang="en-US" sz="1200" dirty="0" smtClean="0"/>
            <a:t>Executive</a:t>
          </a:r>
          <a:endParaRPr lang="en-US" sz="1200" dirty="0"/>
        </a:p>
      </dgm:t>
    </dgm:pt>
    <dgm:pt modelId="{0B69D25E-7E40-4540-8937-677B9F45D370}" type="parTrans" cxnId="{9CFE5087-8654-4E79-AC79-CF71962CCEB9}">
      <dgm:prSet/>
      <dgm:spPr/>
      <dgm:t>
        <a:bodyPr/>
        <a:lstStyle/>
        <a:p>
          <a:endParaRPr lang="en-US"/>
        </a:p>
      </dgm:t>
    </dgm:pt>
    <dgm:pt modelId="{32B165D6-8E67-46D0-82EB-4F7BDFCE504D}" type="sibTrans" cxnId="{9CFE5087-8654-4E79-AC79-CF71962CCEB9}">
      <dgm:prSet/>
      <dgm:spPr/>
      <dgm:t>
        <a:bodyPr/>
        <a:lstStyle/>
        <a:p>
          <a:endParaRPr lang="en-US"/>
        </a:p>
      </dgm:t>
    </dgm:pt>
    <dgm:pt modelId="{87D47E56-CB1A-4402-AC74-DA033F3F636E}">
      <dgm:prSet phldrT="[Text]" custT="1"/>
      <dgm:spPr>
        <a:solidFill>
          <a:schemeClr val="accent2">
            <a:lumMod val="60000"/>
            <a:lumOff val="40000"/>
          </a:schemeClr>
        </a:solidFill>
      </dgm:spPr>
      <dgm:t>
        <a:bodyPr/>
        <a:lstStyle/>
        <a:p>
          <a:r>
            <a:rPr lang="en-US" sz="1200" dirty="0" smtClean="0"/>
            <a:t>Inventory Control</a:t>
          </a:r>
          <a:endParaRPr lang="en-US" sz="1200" dirty="0"/>
        </a:p>
      </dgm:t>
    </dgm:pt>
    <dgm:pt modelId="{622FBBBD-042A-4F72-B5F1-C4D91420B79C}" type="parTrans" cxnId="{678A138C-3288-4512-8A87-5C2496431F18}">
      <dgm:prSet/>
      <dgm:spPr/>
      <dgm:t>
        <a:bodyPr/>
        <a:lstStyle/>
        <a:p>
          <a:endParaRPr lang="en-US"/>
        </a:p>
      </dgm:t>
    </dgm:pt>
    <dgm:pt modelId="{A1B84762-3E5E-4B7D-95A5-6719D009A9D7}" type="sibTrans" cxnId="{678A138C-3288-4512-8A87-5C2496431F18}">
      <dgm:prSet/>
      <dgm:spPr/>
      <dgm:t>
        <a:bodyPr/>
        <a:lstStyle/>
        <a:p>
          <a:endParaRPr lang="en-US"/>
        </a:p>
      </dgm:t>
    </dgm:pt>
    <dgm:pt modelId="{9CE988C5-B669-4914-AE9B-EC1F2C84D98B}" type="pres">
      <dgm:prSet presAssocID="{0FE3CD47-9B34-4327-882A-8F542823CBC9}" presName="diagram" presStyleCnt="0">
        <dgm:presLayoutVars>
          <dgm:dir/>
          <dgm:resizeHandles val="exact"/>
        </dgm:presLayoutVars>
      </dgm:prSet>
      <dgm:spPr/>
      <dgm:t>
        <a:bodyPr/>
        <a:lstStyle/>
        <a:p>
          <a:endParaRPr lang="en-US"/>
        </a:p>
      </dgm:t>
    </dgm:pt>
    <dgm:pt modelId="{BB7584FD-4439-4791-BE7B-455C41DECD7C}" type="pres">
      <dgm:prSet presAssocID="{ED1453EA-8F55-48E2-AC1A-0384CBCB9858}" presName="node" presStyleLbl="node1" presStyleIdx="0" presStyleCnt="11">
        <dgm:presLayoutVars>
          <dgm:bulletEnabled val="1"/>
        </dgm:presLayoutVars>
      </dgm:prSet>
      <dgm:spPr/>
      <dgm:t>
        <a:bodyPr/>
        <a:lstStyle/>
        <a:p>
          <a:endParaRPr lang="en-US"/>
        </a:p>
      </dgm:t>
    </dgm:pt>
    <dgm:pt modelId="{15493751-BD38-490E-B4F7-FFE4CFEF0878}" type="pres">
      <dgm:prSet presAssocID="{2285CA98-063E-4A36-B6E8-D32E4F3846E8}" presName="sibTrans" presStyleCnt="0"/>
      <dgm:spPr/>
    </dgm:pt>
    <dgm:pt modelId="{F0C1C2D2-9323-4E59-ADA4-BCB5B7DC74D6}" type="pres">
      <dgm:prSet presAssocID="{17A00EFA-F238-4654-B1D3-3C9C2DFFB6D5}" presName="node" presStyleLbl="node1" presStyleIdx="1" presStyleCnt="11" custScaleX="242486" custScaleY="260474">
        <dgm:presLayoutVars>
          <dgm:bulletEnabled val="1"/>
        </dgm:presLayoutVars>
      </dgm:prSet>
      <dgm:spPr/>
      <dgm:t>
        <a:bodyPr/>
        <a:lstStyle/>
        <a:p>
          <a:endParaRPr lang="en-US"/>
        </a:p>
      </dgm:t>
    </dgm:pt>
    <dgm:pt modelId="{EB8B4325-6E0A-404F-BD1D-808DFEC53409}" type="pres">
      <dgm:prSet presAssocID="{92E8B2E5-9608-4981-9C0C-200CF8BA9492}" presName="sibTrans" presStyleCnt="0"/>
      <dgm:spPr/>
    </dgm:pt>
    <dgm:pt modelId="{3375213E-32D3-4D7B-A526-A3A62BD81F7F}" type="pres">
      <dgm:prSet presAssocID="{87D47E56-CB1A-4402-AC74-DA033F3F636E}" presName="node" presStyleLbl="node1" presStyleIdx="2" presStyleCnt="11" custScaleY="286982">
        <dgm:presLayoutVars>
          <dgm:bulletEnabled val="1"/>
        </dgm:presLayoutVars>
      </dgm:prSet>
      <dgm:spPr/>
      <dgm:t>
        <a:bodyPr/>
        <a:lstStyle/>
        <a:p>
          <a:endParaRPr lang="en-US"/>
        </a:p>
      </dgm:t>
    </dgm:pt>
    <dgm:pt modelId="{F45BEB74-BDE6-4385-A574-65E380178E6A}" type="pres">
      <dgm:prSet presAssocID="{A1B84762-3E5E-4B7D-95A5-6719D009A9D7}" presName="sibTrans" presStyleCnt="0"/>
      <dgm:spPr/>
    </dgm:pt>
    <dgm:pt modelId="{80AA1C2F-BCBC-4B59-9460-EAE4804E8EC3}" type="pres">
      <dgm:prSet presAssocID="{FE87F350-3869-4FEA-82B0-B3A716605331}" presName="node" presStyleLbl="node1" presStyleIdx="3" presStyleCnt="11" custScaleX="192949" custScaleY="271064" custLinFactNeighborX="13407" custLinFactNeighborY="-5295">
        <dgm:presLayoutVars>
          <dgm:bulletEnabled val="1"/>
        </dgm:presLayoutVars>
      </dgm:prSet>
      <dgm:spPr/>
      <dgm:t>
        <a:bodyPr/>
        <a:lstStyle/>
        <a:p>
          <a:endParaRPr lang="en-US"/>
        </a:p>
      </dgm:t>
    </dgm:pt>
    <dgm:pt modelId="{20C54C3D-FD75-4623-9A20-ED302FE529EA}" type="pres">
      <dgm:prSet presAssocID="{4D949FF3-E298-42A2-8A26-9D667C295D56}" presName="sibTrans" presStyleCnt="0"/>
      <dgm:spPr/>
    </dgm:pt>
    <dgm:pt modelId="{69DAA996-CBD4-4851-B89E-085DE3F2EF90}" type="pres">
      <dgm:prSet presAssocID="{691732F6-99D6-4A1A-9242-7E273B20F22F}" presName="node" presStyleLbl="node1" presStyleIdx="4" presStyleCnt="11" custLinFactNeighborX="20304" custLinFactNeighborY="-2813">
        <dgm:presLayoutVars>
          <dgm:bulletEnabled val="1"/>
        </dgm:presLayoutVars>
      </dgm:prSet>
      <dgm:spPr/>
      <dgm:t>
        <a:bodyPr/>
        <a:lstStyle/>
        <a:p>
          <a:endParaRPr lang="en-US"/>
        </a:p>
      </dgm:t>
    </dgm:pt>
    <dgm:pt modelId="{D95D002D-933E-4AC2-930F-618974202B86}" type="pres">
      <dgm:prSet presAssocID="{3BC48182-8465-489F-96EC-00E6B8FE9505}" presName="sibTrans" presStyleCnt="0"/>
      <dgm:spPr/>
    </dgm:pt>
    <dgm:pt modelId="{F2156F28-78A0-4BF7-9F6A-7712460B94F0}" type="pres">
      <dgm:prSet presAssocID="{53E8337F-4DC2-4831-8087-24B21251458D}" presName="node" presStyleLbl="node1" presStyleIdx="5" presStyleCnt="11">
        <dgm:presLayoutVars>
          <dgm:bulletEnabled val="1"/>
        </dgm:presLayoutVars>
      </dgm:prSet>
      <dgm:spPr/>
      <dgm:t>
        <a:bodyPr/>
        <a:lstStyle/>
        <a:p>
          <a:endParaRPr lang="en-US"/>
        </a:p>
      </dgm:t>
    </dgm:pt>
    <dgm:pt modelId="{7575800A-F5E5-4C68-B852-8AE157B9A058}" type="pres">
      <dgm:prSet presAssocID="{F7882A56-5E72-48FF-9CAB-493583A44AFB}" presName="sibTrans" presStyleCnt="0"/>
      <dgm:spPr/>
    </dgm:pt>
    <dgm:pt modelId="{C64DFDC0-139D-447F-8893-7AC33FCA89BB}" type="pres">
      <dgm:prSet presAssocID="{993CB128-4437-486C-A168-ED91A5400282}" presName="node" presStyleLbl="node1" presStyleIdx="6" presStyleCnt="11" custScaleX="141411" custScaleY="188895">
        <dgm:presLayoutVars>
          <dgm:bulletEnabled val="1"/>
        </dgm:presLayoutVars>
      </dgm:prSet>
      <dgm:spPr/>
      <dgm:t>
        <a:bodyPr/>
        <a:lstStyle/>
        <a:p>
          <a:endParaRPr lang="en-US"/>
        </a:p>
      </dgm:t>
    </dgm:pt>
    <dgm:pt modelId="{B136B227-4011-4A69-BE18-6602BD10301A}" type="pres">
      <dgm:prSet presAssocID="{3836A23B-32EC-4328-A1AB-C3FED930EA62}" presName="sibTrans" presStyleCnt="0"/>
      <dgm:spPr/>
    </dgm:pt>
    <dgm:pt modelId="{DA27E690-A1EF-4108-AF26-6D8950F2F15A}" type="pres">
      <dgm:prSet presAssocID="{47C33E5F-E1A7-48E6-AA9E-979B71D35660}" presName="node" presStyleLbl="node1" presStyleIdx="7" presStyleCnt="11" custScaleX="115215" custScaleY="180609">
        <dgm:presLayoutVars>
          <dgm:bulletEnabled val="1"/>
        </dgm:presLayoutVars>
      </dgm:prSet>
      <dgm:spPr/>
      <dgm:t>
        <a:bodyPr/>
        <a:lstStyle/>
        <a:p>
          <a:endParaRPr lang="en-US"/>
        </a:p>
      </dgm:t>
    </dgm:pt>
    <dgm:pt modelId="{D5416094-422E-4BC0-90CA-3CFFEBFB7F74}" type="pres">
      <dgm:prSet presAssocID="{3918134B-71C1-40CA-8E5E-4C24487BD452}" presName="sibTrans" presStyleCnt="0"/>
      <dgm:spPr/>
    </dgm:pt>
    <dgm:pt modelId="{749D6208-A70C-41C4-9384-78DA31D14C72}" type="pres">
      <dgm:prSet presAssocID="{0EFE0F8D-D9E5-4FFA-AEC0-A59523E687AE}" presName="node" presStyleLbl="node1" presStyleIdx="8" presStyleCnt="11" custScaleX="165842" custScaleY="238151">
        <dgm:presLayoutVars>
          <dgm:bulletEnabled val="1"/>
        </dgm:presLayoutVars>
      </dgm:prSet>
      <dgm:spPr/>
      <dgm:t>
        <a:bodyPr/>
        <a:lstStyle/>
        <a:p>
          <a:endParaRPr lang="en-US"/>
        </a:p>
      </dgm:t>
    </dgm:pt>
    <dgm:pt modelId="{9EE3F259-5D66-4654-905B-99733A73A57B}" type="pres">
      <dgm:prSet presAssocID="{BA2BA357-81DE-4FA0-B0DA-DBEBA34A7282}" presName="sibTrans" presStyleCnt="0"/>
      <dgm:spPr/>
    </dgm:pt>
    <dgm:pt modelId="{62004C72-1245-46A4-889D-598FDCD08CD9}" type="pres">
      <dgm:prSet presAssocID="{C55D3942-1657-432E-B251-793C425B425E}" presName="node" presStyleLbl="node1" presStyleIdx="9" presStyleCnt="11">
        <dgm:presLayoutVars>
          <dgm:bulletEnabled val="1"/>
        </dgm:presLayoutVars>
      </dgm:prSet>
      <dgm:spPr/>
      <dgm:t>
        <a:bodyPr/>
        <a:lstStyle/>
        <a:p>
          <a:endParaRPr lang="en-US"/>
        </a:p>
      </dgm:t>
    </dgm:pt>
    <dgm:pt modelId="{5F6E9947-2A04-4C6B-BFCC-C4B7D66FE800}" type="pres">
      <dgm:prSet presAssocID="{B015A5C2-4626-4E56-B094-6B2F70CF0062}" presName="sibTrans" presStyleCnt="0"/>
      <dgm:spPr/>
    </dgm:pt>
    <dgm:pt modelId="{E8590163-7346-4043-A0B6-210595FFEE6B}" type="pres">
      <dgm:prSet presAssocID="{48D5D470-20B5-458A-B57D-920773072B0E}" presName="node" presStyleLbl="node1" presStyleIdx="10" presStyleCnt="11">
        <dgm:presLayoutVars>
          <dgm:bulletEnabled val="1"/>
        </dgm:presLayoutVars>
      </dgm:prSet>
      <dgm:spPr/>
      <dgm:t>
        <a:bodyPr/>
        <a:lstStyle/>
        <a:p>
          <a:endParaRPr lang="en-US"/>
        </a:p>
      </dgm:t>
    </dgm:pt>
  </dgm:ptLst>
  <dgm:cxnLst>
    <dgm:cxn modelId="{C69E4791-BFA9-4E6E-BF26-8F69F062CB18}" srcId="{0FE3CD47-9B34-4327-882A-8F542823CBC9}" destId="{FE87F350-3869-4FEA-82B0-B3A716605331}" srcOrd="3" destOrd="0" parTransId="{DFFA89DE-E509-4181-B75D-E3CC072AC7A4}" sibTransId="{4D949FF3-E298-42A2-8A26-9D667C295D56}"/>
    <dgm:cxn modelId="{A2F724C4-89AB-4BB4-9412-92DED007F2FC}" srcId="{0FE3CD47-9B34-4327-882A-8F542823CBC9}" destId="{C55D3942-1657-432E-B251-793C425B425E}" srcOrd="9" destOrd="0" parTransId="{E5527EAB-E9DD-42FC-BB3B-72E2F02A6BC1}" sibTransId="{B015A5C2-4626-4E56-B094-6B2F70CF0062}"/>
    <dgm:cxn modelId="{A5AB00B2-E347-4C7B-8E52-953A800266C9}" type="presOf" srcId="{993CB128-4437-486C-A168-ED91A5400282}" destId="{C64DFDC0-139D-447F-8893-7AC33FCA89BB}" srcOrd="0" destOrd="0" presId="urn:microsoft.com/office/officeart/2005/8/layout/default#5"/>
    <dgm:cxn modelId="{492F0B98-64DE-4FD0-9D7B-931A4160ED2A}" srcId="{0FE3CD47-9B34-4327-882A-8F542823CBC9}" destId="{993CB128-4437-486C-A168-ED91A5400282}" srcOrd="6" destOrd="0" parTransId="{B8155828-89AB-4CDD-B541-FA537AAE00B4}" sibTransId="{3836A23B-32EC-4328-A1AB-C3FED930EA62}"/>
    <dgm:cxn modelId="{CF195931-3DE2-4A84-A271-232AA5C7E52B}" type="presOf" srcId="{17A00EFA-F238-4654-B1D3-3C9C2DFFB6D5}" destId="{F0C1C2D2-9323-4E59-ADA4-BCB5B7DC74D6}" srcOrd="0" destOrd="0" presId="urn:microsoft.com/office/officeart/2005/8/layout/default#5"/>
    <dgm:cxn modelId="{92216EA4-2EAE-4C42-B27D-C67095F94128}" type="presOf" srcId="{0FE3CD47-9B34-4327-882A-8F542823CBC9}" destId="{9CE988C5-B669-4914-AE9B-EC1F2C84D98B}" srcOrd="0" destOrd="0" presId="urn:microsoft.com/office/officeart/2005/8/layout/default#5"/>
    <dgm:cxn modelId="{7E9889DF-231D-419D-8F02-B525C323DD4A}" type="presOf" srcId="{0EFE0F8D-D9E5-4FFA-AEC0-A59523E687AE}" destId="{749D6208-A70C-41C4-9384-78DA31D14C72}" srcOrd="0" destOrd="0" presId="urn:microsoft.com/office/officeart/2005/8/layout/default#5"/>
    <dgm:cxn modelId="{678A138C-3288-4512-8A87-5C2496431F18}" srcId="{0FE3CD47-9B34-4327-882A-8F542823CBC9}" destId="{87D47E56-CB1A-4402-AC74-DA033F3F636E}" srcOrd="2" destOrd="0" parTransId="{622FBBBD-042A-4F72-B5F1-C4D91420B79C}" sibTransId="{A1B84762-3E5E-4B7D-95A5-6719D009A9D7}"/>
    <dgm:cxn modelId="{D23CCD64-A24A-45D9-B7FE-62A746F5866A}" srcId="{0FE3CD47-9B34-4327-882A-8F542823CBC9}" destId="{ED1453EA-8F55-48E2-AC1A-0384CBCB9858}" srcOrd="0" destOrd="0" parTransId="{03BF7B1A-CC36-4A74-9C08-9718AC59E99E}" sibTransId="{2285CA98-063E-4A36-B6E8-D32E4F3846E8}"/>
    <dgm:cxn modelId="{B3356481-5C79-4C1F-A786-3385D5FF05FC}" type="presOf" srcId="{691732F6-99D6-4A1A-9242-7E273B20F22F}" destId="{69DAA996-CBD4-4851-B89E-085DE3F2EF90}" srcOrd="0" destOrd="0" presId="urn:microsoft.com/office/officeart/2005/8/layout/default#5"/>
    <dgm:cxn modelId="{CCEA9E22-1C8E-4709-A532-E090E208D793}" type="presOf" srcId="{ED1453EA-8F55-48E2-AC1A-0384CBCB9858}" destId="{BB7584FD-4439-4791-BE7B-455C41DECD7C}" srcOrd="0" destOrd="0" presId="urn:microsoft.com/office/officeart/2005/8/layout/default#5"/>
    <dgm:cxn modelId="{2F3B8A74-C805-4C08-8985-4F9B62072F58}" srcId="{0FE3CD47-9B34-4327-882A-8F542823CBC9}" destId="{47C33E5F-E1A7-48E6-AA9E-979B71D35660}" srcOrd="7" destOrd="0" parTransId="{DCDA3816-3AD6-4801-900C-1914A7C351E1}" sibTransId="{3918134B-71C1-40CA-8E5E-4C24487BD452}"/>
    <dgm:cxn modelId="{00907E26-1707-46EA-8F36-1EDB30301B2C}" srcId="{0FE3CD47-9B34-4327-882A-8F542823CBC9}" destId="{0EFE0F8D-D9E5-4FFA-AEC0-A59523E687AE}" srcOrd="8" destOrd="0" parTransId="{958F269C-6CC2-49D2-A641-613BA5E039FF}" sibTransId="{BA2BA357-81DE-4FA0-B0DA-DBEBA34A7282}"/>
    <dgm:cxn modelId="{18E082DA-9D02-4447-B22E-D82A0DCBD87A}" type="presOf" srcId="{48D5D470-20B5-458A-B57D-920773072B0E}" destId="{E8590163-7346-4043-A0B6-210595FFEE6B}" srcOrd="0" destOrd="0" presId="urn:microsoft.com/office/officeart/2005/8/layout/default#5"/>
    <dgm:cxn modelId="{4616622C-ABAF-4ABE-9B2D-B5D564647C21}" srcId="{0FE3CD47-9B34-4327-882A-8F542823CBC9}" destId="{53E8337F-4DC2-4831-8087-24B21251458D}" srcOrd="5" destOrd="0" parTransId="{C4D95E32-36D9-4EC1-B999-EFAE655E9B6B}" sibTransId="{F7882A56-5E72-48FF-9CAB-493583A44AFB}"/>
    <dgm:cxn modelId="{6ACED4C5-ED86-489E-84C8-486354141C64}" srcId="{0FE3CD47-9B34-4327-882A-8F542823CBC9}" destId="{691732F6-99D6-4A1A-9242-7E273B20F22F}" srcOrd="4" destOrd="0" parTransId="{10A1AE2D-7581-4BA7-9D8F-ECE9C6F3AAF6}" sibTransId="{3BC48182-8465-489F-96EC-00E6B8FE9505}"/>
    <dgm:cxn modelId="{A6A6B81D-4EA2-4C1A-AC33-1D01DD543A2F}" type="presOf" srcId="{C55D3942-1657-432E-B251-793C425B425E}" destId="{62004C72-1245-46A4-889D-598FDCD08CD9}" srcOrd="0" destOrd="0" presId="urn:microsoft.com/office/officeart/2005/8/layout/default#5"/>
    <dgm:cxn modelId="{4B4BA396-6B78-4A25-B34B-E8DD921AA5BA}" type="presOf" srcId="{87D47E56-CB1A-4402-AC74-DA033F3F636E}" destId="{3375213E-32D3-4D7B-A526-A3A62BD81F7F}" srcOrd="0" destOrd="0" presId="urn:microsoft.com/office/officeart/2005/8/layout/default#5"/>
    <dgm:cxn modelId="{1E5FBBD3-863C-42EE-86B1-07DBBC0F8140}" type="presOf" srcId="{47C33E5F-E1A7-48E6-AA9E-979B71D35660}" destId="{DA27E690-A1EF-4108-AF26-6D8950F2F15A}" srcOrd="0" destOrd="0" presId="urn:microsoft.com/office/officeart/2005/8/layout/default#5"/>
    <dgm:cxn modelId="{5F5539AB-4EE9-43D1-8EA1-EA1049ED9714}" type="presOf" srcId="{FE87F350-3869-4FEA-82B0-B3A716605331}" destId="{80AA1C2F-BCBC-4B59-9460-EAE4804E8EC3}" srcOrd="0" destOrd="0" presId="urn:microsoft.com/office/officeart/2005/8/layout/default#5"/>
    <dgm:cxn modelId="{69A06437-AEE4-41C9-BE61-2A7C0E77D5FC}" type="presOf" srcId="{53E8337F-4DC2-4831-8087-24B21251458D}" destId="{F2156F28-78A0-4BF7-9F6A-7712460B94F0}" srcOrd="0" destOrd="0" presId="urn:microsoft.com/office/officeart/2005/8/layout/default#5"/>
    <dgm:cxn modelId="{D4FDC6A3-C088-4466-9D73-1CF90AFBFF64}" srcId="{0FE3CD47-9B34-4327-882A-8F542823CBC9}" destId="{17A00EFA-F238-4654-B1D3-3C9C2DFFB6D5}" srcOrd="1" destOrd="0" parTransId="{70A63571-3E56-488E-8C1F-04C1CB539AAA}" sibTransId="{92E8B2E5-9608-4981-9C0C-200CF8BA9492}"/>
    <dgm:cxn modelId="{9CFE5087-8654-4E79-AC79-CF71962CCEB9}" srcId="{0FE3CD47-9B34-4327-882A-8F542823CBC9}" destId="{48D5D470-20B5-458A-B57D-920773072B0E}" srcOrd="10" destOrd="0" parTransId="{0B69D25E-7E40-4540-8937-677B9F45D370}" sibTransId="{32B165D6-8E67-46D0-82EB-4F7BDFCE504D}"/>
    <dgm:cxn modelId="{61EE7A79-44F4-4B5C-8BFE-2CD594A06743}" type="presParOf" srcId="{9CE988C5-B669-4914-AE9B-EC1F2C84D98B}" destId="{BB7584FD-4439-4791-BE7B-455C41DECD7C}" srcOrd="0" destOrd="0" presId="urn:microsoft.com/office/officeart/2005/8/layout/default#5"/>
    <dgm:cxn modelId="{54D3D6DF-930B-4630-9B38-0FB73580E72C}" type="presParOf" srcId="{9CE988C5-B669-4914-AE9B-EC1F2C84D98B}" destId="{15493751-BD38-490E-B4F7-FFE4CFEF0878}" srcOrd="1" destOrd="0" presId="urn:microsoft.com/office/officeart/2005/8/layout/default#5"/>
    <dgm:cxn modelId="{48564E79-CFDE-4B63-93EA-ADE6D0586FB1}" type="presParOf" srcId="{9CE988C5-B669-4914-AE9B-EC1F2C84D98B}" destId="{F0C1C2D2-9323-4E59-ADA4-BCB5B7DC74D6}" srcOrd="2" destOrd="0" presId="urn:microsoft.com/office/officeart/2005/8/layout/default#5"/>
    <dgm:cxn modelId="{57E1DF1C-89F0-4F58-8FC5-B5CC95225BCA}" type="presParOf" srcId="{9CE988C5-B669-4914-AE9B-EC1F2C84D98B}" destId="{EB8B4325-6E0A-404F-BD1D-808DFEC53409}" srcOrd="3" destOrd="0" presId="urn:microsoft.com/office/officeart/2005/8/layout/default#5"/>
    <dgm:cxn modelId="{02E6341F-9726-4B08-9A6A-AC447CFAE01B}" type="presParOf" srcId="{9CE988C5-B669-4914-AE9B-EC1F2C84D98B}" destId="{3375213E-32D3-4D7B-A526-A3A62BD81F7F}" srcOrd="4" destOrd="0" presId="urn:microsoft.com/office/officeart/2005/8/layout/default#5"/>
    <dgm:cxn modelId="{7AD297DD-4D91-4CB0-A1D0-2F4CDBB8C7CE}" type="presParOf" srcId="{9CE988C5-B669-4914-AE9B-EC1F2C84D98B}" destId="{F45BEB74-BDE6-4385-A574-65E380178E6A}" srcOrd="5" destOrd="0" presId="urn:microsoft.com/office/officeart/2005/8/layout/default#5"/>
    <dgm:cxn modelId="{7154DECA-44D3-4C50-A89B-B643C695ED8F}" type="presParOf" srcId="{9CE988C5-B669-4914-AE9B-EC1F2C84D98B}" destId="{80AA1C2F-BCBC-4B59-9460-EAE4804E8EC3}" srcOrd="6" destOrd="0" presId="urn:microsoft.com/office/officeart/2005/8/layout/default#5"/>
    <dgm:cxn modelId="{D4AA4812-B20C-413C-8B5D-055E589BD887}" type="presParOf" srcId="{9CE988C5-B669-4914-AE9B-EC1F2C84D98B}" destId="{20C54C3D-FD75-4623-9A20-ED302FE529EA}" srcOrd="7" destOrd="0" presId="urn:microsoft.com/office/officeart/2005/8/layout/default#5"/>
    <dgm:cxn modelId="{D79953A4-BB04-4075-9D31-0CE5697F2125}" type="presParOf" srcId="{9CE988C5-B669-4914-AE9B-EC1F2C84D98B}" destId="{69DAA996-CBD4-4851-B89E-085DE3F2EF90}" srcOrd="8" destOrd="0" presId="urn:microsoft.com/office/officeart/2005/8/layout/default#5"/>
    <dgm:cxn modelId="{12B00460-5DD8-4806-9D67-BBE8CFBF3A0B}" type="presParOf" srcId="{9CE988C5-B669-4914-AE9B-EC1F2C84D98B}" destId="{D95D002D-933E-4AC2-930F-618974202B86}" srcOrd="9" destOrd="0" presId="urn:microsoft.com/office/officeart/2005/8/layout/default#5"/>
    <dgm:cxn modelId="{537E7BE6-7157-4372-AA1D-681ABAF29A91}" type="presParOf" srcId="{9CE988C5-B669-4914-AE9B-EC1F2C84D98B}" destId="{F2156F28-78A0-4BF7-9F6A-7712460B94F0}" srcOrd="10" destOrd="0" presId="urn:microsoft.com/office/officeart/2005/8/layout/default#5"/>
    <dgm:cxn modelId="{64266B35-C94F-4B9D-99EA-0E51D714920D}" type="presParOf" srcId="{9CE988C5-B669-4914-AE9B-EC1F2C84D98B}" destId="{7575800A-F5E5-4C68-B852-8AE157B9A058}" srcOrd="11" destOrd="0" presId="urn:microsoft.com/office/officeart/2005/8/layout/default#5"/>
    <dgm:cxn modelId="{695F5144-F184-4A2B-B3BA-14FE52FC1224}" type="presParOf" srcId="{9CE988C5-B669-4914-AE9B-EC1F2C84D98B}" destId="{C64DFDC0-139D-447F-8893-7AC33FCA89BB}" srcOrd="12" destOrd="0" presId="urn:microsoft.com/office/officeart/2005/8/layout/default#5"/>
    <dgm:cxn modelId="{F151D0AB-2BA5-42AC-B910-94EA76C03591}" type="presParOf" srcId="{9CE988C5-B669-4914-AE9B-EC1F2C84D98B}" destId="{B136B227-4011-4A69-BE18-6602BD10301A}" srcOrd="13" destOrd="0" presId="urn:microsoft.com/office/officeart/2005/8/layout/default#5"/>
    <dgm:cxn modelId="{D2E83045-389F-4615-B469-FB2981CD089E}" type="presParOf" srcId="{9CE988C5-B669-4914-AE9B-EC1F2C84D98B}" destId="{DA27E690-A1EF-4108-AF26-6D8950F2F15A}" srcOrd="14" destOrd="0" presId="urn:microsoft.com/office/officeart/2005/8/layout/default#5"/>
    <dgm:cxn modelId="{EDBA25E1-DDF9-49D8-A297-E902ED8824CB}" type="presParOf" srcId="{9CE988C5-B669-4914-AE9B-EC1F2C84D98B}" destId="{D5416094-422E-4BC0-90CA-3CFFEBFB7F74}" srcOrd="15" destOrd="0" presId="urn:microsoft.com/office/officeart/2005/8/layout/default#5"/>
    <dgm:cxn modelId="{904368B3-2119-4C8C-A0F9-E41DB2C95826}" type="presParOf" srcId="{9CE988C5-B669-4914-AE9B-EC1F2C84D98B}" destId="{749D6208-A70C-41C4-9384-78DA31D14C72}" srcOrd="16" destOrd="0" presId="urn:microsoft.com/office/officeart/2005/8/layout/default#5"/>
    <dgm:cxn modelId="{2DE875E3-E552-4F89-A3CB-E75B298F1095}" type="presParOf" srcId="{9CE988C5-B669-4914-AE9B-EC1F2C84D98B}" destId="{9EE3F259-5D66-4654-905B-99733A73A57B}" srcOrd="17" destOrd="0" presId="urn:microsoft.com/office/officeart/2005/8/layout/default#5"/>
    <dgm:cxn modelId="{4EEDAC3B-783C-4753-95F5-A9DAA7BAE5A2}" type="presParOf" srcId="{9CE988C5-B669-4914-AE9B-EC1F2C84D98B}" destId="{62004C72-1245-46A4-889D-598FDCD08CD9}" srcOrd="18" destOrd="0" presId="urn:microsoft.com/office/officeart/2005/8/layout/default#5"/>
    <dgm:cxn modelId="{12436B26-DE0D-4A4A-BEB3-766876A6CDEC}" type="presParOf" srcId="{9CE988C5-B669-4914-AE9B-EC1F2C84D98B}" destId="{5F6E9947-2A04-4C6B-BFCC-C4B7D66FE800}" srcOrd="19" destOrd="0" presId="urn:microsoft.com/office/officeart/2005/8/layout/default#5"/>
    <dgm:cxn modelId="{E06F0D40-085B-4539-B314-D4401EE71AFB}" type="presParOf" srcId="{9CE988C5-B669-4914-AE9B-EC1F2C84D98B}" destId="{E8590163-7346-4043-A0B6-210595FFEE6B}" srcOrd="20" destOrd="0" presId="urn:microsoft.com/office/officeart/2005/8/layout/default#5"/>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FE3CD47-9B34-4327-882A-8F542823CBC9}" type="doc">
      <dgm:prSet loTypeId="urn:microsoft.com/office/officeart/2005/8/layout/default#6" loCatId="list" qsTypeId="urn:microsoft.com/office/officeart/2005/8/quickstyle/simple2" qsCatId="simple" csTypeId="urn:microsoft.com/office/officeart/2005/8/colors/accent2_2" csCatId="accent2" phldr="1"/>
      <dgm:spPr/>
      <dgm:t>
        <a:bodyPr/>
        <a:lstStyle/>
        <a:p>
          <a:endParaRPr lang="en-US"/>
        </a:p>
      </dgm:t>
    </dgm:pt>
    <dgm:pt modelId="{ED1453EA-8F55-48E2-AC1A-0384CBCB9858}">
      <dgm:prSet phldrT="[Text]" custT="1"/>
      <dgm:spPr>
        <a:solidFill>
          <a:schemeClr val="accent2">
            <a:lumMod val="40000"/>
            <a:lumOff val="60000"/>
          </a:schemeClr>
        </a:solidFill>
      </dgm:spPr>
      <dgm:t>
        <a:bodyPr/>
        <a:lstStyle/>
        <a:p>
          <a:r>
            <a:rPr lang="en-US" sz="1400" dirty="0" smtClean="0"/>
            <a:t>Sales</a:t>
          </a:r>
          <a:endParaRPr lang="en-US" sz="1400" dirty="0"/>
        </a:p>
      </dgm:t>
    </dgm:pt>
    <dgm:pt modelId="{03BF7B1A-CC36-4A74-9C08-9718AC59E99E}" type="parTrans" cxnId="{D23CCD64-A24A-45D9-B7FE-62A746F5866A}">
      <dgm:prSet/>
      <dgm:spPr/>
      <dgm:t>
        <a:bodyPr/>
        <a:lstStyle/>
        <a:p>
          <a:endParaRPr lang="en-US"/>
        </a:p>
      </dgm:t>
    </dgm:pt>
    <dgm:pt modelId="{2285CA98-063E-4A36-B6E8-D32E4F3846E8}" type="sibTrans" cxnId="{D23CCD64-A24A-45D9-B7FE-62A746F5866A}">
      <dgm:prSet/>
      <dgm:spPr/>
      <dgm:t>
        <a:bodyPr/>
        <a:lstStyle/>
        <a:p>
          <a:endParaRPr lang="en-US"/>
        </a:p>
      </dgm:t>
    </dgm:pt>
    <dgm:pt modelId="{17A00EFA-F238-4654-B1D3-3C9C2DFFB6D5}">
      <dgm:prSet phldrT="[Text]" custT="1"/>
      <dgm:spPr>
        <a:solidFill>
          <a:schemeClr val="accent2">
            <a:lumMod val="60000"/>
            <a:lumOff val="40000"/>
          </a:schemeClr>
        </a:solidFill>
      </dgm:spPr>
      <dgm:t>
        <a:bodyPr/>
        <a:lstStyle/>
        <a:p>
          <a:r>
            <a:rPr lang="en-US" sz="2400" dirty="0" smtClean="0"/>
            <a:t>Operations</a:t>
          </a:r>
          <a:endParaRPr lang="en-US" sz="2400" dirty="0"/>
        </a:p>
      </dgm:t>
    </dgm:pt>
    <dgm:pt modelId="{70A63571-3E56-488E-8C1F-04C1CB539AAA}" type="parTrans" cxnId="{D4FDC6A3-C088-4466-9D73-1CF90AFBFF64}">
      <dgm:prSet/>
      <dgm:spPr/>
      <dgm:t>
        <a:bodyPr/>
        <a:lstStyle/>
        <a:p>
          <a:endParaRPr lang="en-US"/>
        </a:p>
      </dgm:t>
    </dgm:pt>
    <dgm:pt modelId="{92E8B2E5-9608-4981-9C0C-200CF8BA9492}" type="sibTrans" cxnId="{D4FDC6A3-C088-4466-9D73-1CF90AFBFF64}">
      <dgm:prSet/>
      <dgm:spPr/>
      <dgm:t>
        <a:bodyPr/>
        <a:lstStyle/>
        <a:p>
          <a:endParaRPr lang="en-US"/>
        </a:p>
      </dgm:t>
    </dgm:pt>
    <dgm:pt modelId="{FE87F350-3869-4FEA-82B0-B3A716605331}">
      <dgm:prSet phldrT="[Text]" custT="1"/>
      <dgm:spPr>
        <a:solidFill>
          <a:schemeClr val="accent2">
            <a:lumMod val="60000"/>
            <a:lumOff val="40000"/>
          </a:schemeClr>
        </a:solidFill>
      </dgm:spPr>
      <dgm:t>
        <a:bodyPr/>
        <a:lstStyle/>
        <a:p>
          <a:r>
            <a:rPr lang="en-US" sz="1400" dirty="0" smtClean="0"/>
            <a:t>Marketing</a:t>
          </a:r>
        </a:p>
        <a:p>
          <a:r>
            <a:rPr lang="en-US" sz="1400" dirty="0" smtClean="0"/>
            <a:t>PR</a:t>
          </a:r>
        </a:p>
        <a:p>
          <a:r>
            <a:rPr lang="en-US" sz="1400" dirty="0" smtClean="0"/>
            <a:t>Promotions</a:t>
          </a:r>
          <a:endParaRPr lang="en-US" sz="1400" dirty="0"/>
        </a:p>
      </dgm:t>
    </dgm:pt>
    <dgm:pt modelId="{DFFA89DE-E509-4181-B75D-E3CC072AC7A4}" type="parTrans" cxnId="{C69E4791-BFA9-4E6E-BF26-8F69F062CB18}">
      <dgm:prSet/>
      <dgm:spPr/>
      <dgm:t>
        <a:bodyPr/>
        <a:lstStyle/>
        <a:p>
          <a:endParaRPr lang="en-US"/>
        </a:p>
      </dgm:t>
    </dgm:pt>
    <dgm:pt modelId="{4D949FF3-E298-42A2-8A26-9D667C295D56}" type="sibTrans" cxnId="{C69E4791-BFA9-4E6E-BF26-8F69F062CB18}">
      <dgm:prSet/>
      <dgm:spPr/>
      <dgm:t>
        <a:bodyPr/>
        <a:lstStyle/>
        <a:p>
          <a:endParaRPr lang="en-US"/>
        </a:p>
      </dgm:t>
    </dgm:pt>
    <dgm:pt modelId="{691732F6-99D6-4A1A-9242-7E273B20F22F}">
      <dgm:prSet phldrT="[Text]" custT="1"/>
      <dgm:spPr>
        <a:solidFill>
          <a:schemeClr val="accent2">
            <a:lumMod val="40000"/>
            <a:lumOff val="60000"/>
          </a:schemeClr>
        </a:solidFill>
      </dgm:spPr>
      <dgm:t>
        <a:bodyPr/>
        <a:lstStyle/>
        <a:p>
          <a:r>
            <a:rPr lang="en-US" sz="1100" dirty="0" smtClean="0"/>
            <a:t>Accounts Payable</a:t>
          </a:r>
          <a:endParaRPr lang="en-US" sz="1100" dirty="0"/>
        </a:p>
      </dgm:t>
    </dgm:pt>
    <dgm:pt modelId="{10A1AE2D-7581-4BA7-9D8F-ECE9C6F3AAF6}" type="parTrans" cxnId="{6ACED4C5-ED86-489E-84C8-486354141C64}">
      <dgm:prSet/>
      <dgm:spPr/>
      <dgm:t>
        <a:bodyPr/>
        <a:lstStyle/>
        <a:p>
          <a:endParaRPr lang="en-US"/>
        </a:p>
      </dgm:t>
    </dgm:pt>
    <dgm:pt modelId="{3BC48182-8465-489F-96EC-00E6B8FE9505}" type="sibTrans" cxnId="{6ACED4C5-ED86-489E-84C8-486354141C64}">
      <dgm:prSet/>
      <dgm:spPr/>
      <dgm:t>
        <a:bodyPr/>
        <a:lstStyle/>
        <a:p>
          <a:endParaRPr lang="en-US"/>
        </a:p>
      </dgm:t>
    </dgm:pt>
    <dgm:pt modelId="{53E8337F-4DC2-4831-8087-24B21251458D}">
      <dgm:prSet phldrT="[Text]" custT="1"/>
      <dgm:spPr>
        <a:solidFill>
          <a:schemeClr val="accent2">
            <a:lumMod val="40000"/>
            <a:lumOff val="60000"/>
          </a:schemeClr>
        </a:solidFill>
      </dgm:spPr>
      <dgm:t>
        <a:bodyPr/>
        <a:lstStyle/>
        <a:p>
          <a:r>
            <a:rPr lang="en-US" sz="1100" dirty="0" smtClean="0"/>
            <a:t>Accounts Receivable</a:t>
          </a:r>
          <a:endParaRPr lang="en-US" sz="1100" dirty="0"/>
        </a:p>
      </dgm:t>
    </dgm:pt>
    <dgm:pt modelId="{C4D95E32-36D9-4EC1-B999-EFAE655E9B6B}" type="parTrans" cxnId="{4616622C-ABAF-4ABE-9B2D-B5D564647C21}">
      <dgm:prSet/>
      <dgm:spPr/>
      <dgm:t>
        <a:bodyPr/>
        <a:lstStyle/>
        <a:p>
          <a:endParaRPr lang="en-US"/>
        </a:p>
      </dgm:t>
    </dgm:pt>
    <dgm:pt modelId="{F7882A56-5E72-48FF-9CAB-493583A44AFB}" type="sibTrans" cxnId="{4616622C-ABAF-4ABE-9B2D-B5D564647C21}">
      <dgm:prSet/>
      <dgm:spPr/>
      <dgm:t>
        <a:bodyPr/>
        <a:lstStyle/>
        <a:p>
          <a:endParaRPr lang="en-US"/>
        </a:p>
      </dgm:t>
    </dgm:pt>
    <dgm:pt modelId="{993CB128-4437-486C-A168-ED91A5400282}">
      <dgm:prSet phldrT="[Text]" custT="1"/>
      <dgm:spPr>
        <a:solidFill>
          <a:schemeClr val="accent2">
            <a:lumMod val="60000"/>
            <a:lumOff val="40000"/>
          </a:schemeClr>
        </a:solidFill>
      </dgm:spPr>
      <dgm:t>
        <a:bodyPr/>
        <a:lstStyle/>
        <a:p>
          <a:r>
            <a:rPr lang="en-US" sz="1400" dirty="0" smtClean="0"/>
            <a:t>IT</a:t>
          </a:r>
          <a:endParaRPr lang="en-US" sz="1400" dirty="0"/>
        </a:p>
      </dgm:t>
    </dgm:pt>
    <dgm:pt modelId="{B8155828-89AB-4CDD-B541-FA537AAE00B4}" type="parTrans" cxnId="{492F0B98-64DE-4FD0-9D7B-931A4160ED2A}">
      <dgm:prSet/>
      <dgm:spPr/>
      <dgm:t>
        <a:bodyPr/>
        <a:lstStyle/>
        <a:p>
          <a:endParaRPr lang="en-US"/>
        </a:p>
      </dgm:t>
    </dgm:pt>
    <dgm:pt modelId="{3836A23B-32EC-4328-A1AB-C3FED930EA62}" type="sibTrans" cxnId="{492F0B98-64DE-4FD0-9D7B-931A4160ED2A}">
      <dgm:prSet/>
      <dgm:spPr/>
      <dgm:t>
        <a:bodyPr/>
        <a:lstStyle/>
        <a:p>
          <a:endParaRPr lang="en-US"/>
        </a:p>
      </dgm:t>
    </dgm:pt>
    <dgm:pt modelId="{47C33E5F-E1A7-48E6-AA9E-979B71D35660}">
      <dgm:prSet phldrT="[Text]" custT="1"/>
      <dgm:spPr>
        <a:solidFill>
          <a:schemeClr val="accent2">
            <a:lumMod val="60000"/>
            <a:lumOff val="40000"/>
          </a:schemeClr>
        </a:solidFill>
      </dgm:spPr>
      <dgm:t>
        <a:bodyPr/>
        <a:lstStyle/>
        <a:p>
          <a:r>
            <a:rPr lang="en-US" sz="1400" dirty="0" smtClean="0"/>
            <a:t>Repair</a:t>
          </a:r>
          <a:endParaRPr lang="en-US" sz="1400" dirty="0"/>
        </a:p>
      </dgm:t>
    </dgm:pt>
    <dgm:pt modelId="{DCDA3816-3AD6-4801-900C-1914A7C351E1}" type="parTrans" cxnId="{2F3B8A74-C805-4C08-8985-4F9B62072F58}">
      <dgm:prSet/>
      <dgm:spPr/>
      <dgm:t>
        <a:bodyPr/>
        <a:lstStyle/>
        <a:p>
          <a:endParaRPr lang="en-US"/>
        </a:p>
      </dgm:t>
    </dgm:pt>
    <dgm:pt modelId="{3918134B-71C1-40CA-8E5E-4C24487BD452}" type="sibTrans" cxnId="{2F3B8A74-C805-4C08-8985-4F9B62072F58}">
      <dgm:prSet/>
      <dgm:spPr/>
      <dgm:t>
        <a:bodyPr/>
        <a:lstStyle/>
        <a:p>
          <a:endParaRPr lang="en-US"/>
        </a:p>
      </dgm:t>
    </dgm:pt>
    <dgm:pt modelId="{0EFE0F8D-D9E5-4FFA-AEC0-A59523E687AE}">
      <dgm:prSet phldrT="[Text]" custT="1"/>
      <dgm:spPr>
        <a:solidFill>
          <a:schemeClr val="accent2">
            <a:lumMod val="60000"/>
            <a:lumOff val="40000"/>
          </a:schemeClr>
        </a:solidFill>
      </dgm:spPr>
      <dgm:t>
        <a:bodyPr/>
        <a:lstStyle/>
        <a:p>
          <a:r>
            <a:rPr lang="en-US" sz="1400" dirty="0" smtClean="0"/>
            <a:t>Lessons</a:t>
          </a:r>
          <a:endParaRPr lang="en-US" sz="1400" dirty="0"/>
        </a:p>
      </dgm:t>
    </dgm:pt>
    <dgm:pt modelId="{958F269C-6CC2-49D2-A641-613BA5E039FF}" type="parTrans" cxnId="{00907E26-1707-46EA-8F36-1EDB30301B2C}">
      <dgm:prSet/>
      <dgm:spPr/>
      <dgm:t>
        <a:bodyPr/>
        <a:lstStyle/>
        <a:p>
          <a:endParaRPr lang="en-US"/>
        </a:p>
      </dgm:t>
    </dgm:pt>
    <dgm:pt modelId="{BA2BA357-81DE-4FA0-B0DA-DBEBA34A7282}" type="sibTrans" cxnId="{00907E26-1707-46EA-8F36-1EDB30301B2C}">
      <dgm:prSet/>
      <dgm:spPr/>
      <dgm:t>
        <a:bodyPr/>
        <a:lstStyle/>
        <a:p>
          <a:endParaRPr lang="en-US"/>
        </a:p>
      </dgm:t>
    </dgm:pt>
    <dgm:pt modelId="{C55D3942-1657-432E-B251-793C425B425E}">
      <dgm:prSet phldrT="[Text]" custT="1"/>
      <dgm:spPr>
        <a:solidFill>
          <a:schemeClr val="accent2">
            <a:lumMod val="40000"/>
            <a:lumOff val="60000"/>
          </a:schemeClr>
        </a:solidFill>
      </dgm:spPr>
      <dgm:t>
        <a:bodyPr/>
        <a:lstStyle/>
        <a:p>
          <a:r>
            <a:rPr lang="en-US" sz="900" dirty="0" smtClean="0"/>
            <a:t>Management</a:t>
          </a:r>
          <a:endParaRPr lang="en-US" sz="900" dirty="0"/>
        </a:p>
      </dgm:t>
    </dgm:pt>
    <dgm:pt modelId="{E5527EAB-E9DD-42FC-BB3B-72E2F02A6BC1}" type="parTrans" cxnId="{A2F724C4-89AB-4BB4-9412-92DED007F2FC}">
      <dgm:prSet/>
      <dgm:spPr/>
      <dgm:t>
        <a:bodyPr/>
        <a:lstStyle/>
        <a:p>
          <a:endParaRPr lang="en-US"/>
        </a:p>
      </dgm:t>
    </dgm:pt>
    <dgm:pt modelId="{B015A5C2-4626-4E56-B094-6B2F70CF0062}" type="sibTrans" cxnId="{A2F724C4-89AB-4BB4-9412-92DED007F2FC}">
      <dgm:prSet/>
      <dgm:spPr/>
      <dgm:t>
        <a:bodyPr/>
        <a:lstStyle/>
        <a:p>
          <a:endParaRPr lang="en-US"/>
        </a:p>
      </dgm:t>
    </dgm:pt>
    <dgm:pt modelId="{48D5D470-20B5-458A-B57D-920773072B0E}">
      <dgm:prSet phldrT="[Text]" custT="1"/>
      <dgm:spPr>
        <a:solidFill>
          <a:schemeClr val="accent2">
            <a:lumMod val="40000"/>
            <a:lumOff val="60000"/>
          </a:schemeClr>
        </a:solidFill>
      </dgm:spPr>
      <dgm:t>
        <a:bodyPr/>
        <a:lstStyle/>
        <a:p>
          <a:r>
            <a:rPr lang="en-US" sz="1200" dirty="0" smtClean="0"/>
            <a:t>Executive</a:t>
          </a:r>
          <a:endParaRPr lang="en-US" sz="1200" dirty="0"/>
        </a:p>
      </dgm:t>
    </dgm:pt>
    <dgm:pt modelId="{0B69D25E-7E40-4540-8937-677B9F45D370}" type="parTrans" cxnId="{9CFE5087-8654-4E79-AC79-CF71962CCEB9}">
      <dgm:prSet/>
      <dgm:spPr/>
      <dgm:t>
        <a:bodyPr/>
        <a:lstStyle/>
        <a:p>
          <a:endParaRPr lang="en-US"/>
        </a:p>
      </dgm:t>
    </dgm:pt>
    <dgm:pt modelId="{32B165D6-8E67-46D0-82EB-4F7BDFCE504D}" type="sibTrans" cxnId="{9CFE5087-8654-4E79-AC79-CF71962CCEB9}">
      <dgm:prSet/>
      <dgm:spPr/>
      <dgm:t>
        <a:bodyPr/>
        <a:lstStyle/>
        <a:p>
          <a:endParaRPr lang="en-US"/>
        </a:p>
      </dgm:t>
    </dgm:pt>
    <dgm:pt modelId="{1283BA2F-86E8-4A92-8F9E-B505077B3D55}">
      <dgm:prSet phldrT="[Text]" custT="1"/>
      <dgm:spPr>
        <a:solidFill>
          <a:schemeClr val="accent2">
            <a:lumMod val="50000"/>
          </a:schemeClr>
        </a:solidFill>
      </dgm:spPr>
      <dgm:t>
        <a:bodyPr/>
        <a:lstStyle/>
        <a:p>
          <a:r>
            <a:rPr lang="en-US" sz="2400" dirty="0" smtClean="0"/>
            <a:t>Inventory Control</a:t>
          </a:r>
          <a:endParaRPr lang="en-US" sz="2400" dirty="0"/>
        </a:p>
      </dgm:t>
    </dgm:pt>
    <dgm:pt modelId="{339B068A-1DEE-41B4-9673-E6A7844E7F9F}" type="parTrans" cxnId="{021551AC-69F9-48E7-9609-CBDE1FDE31F2}">
      <dgm:prSet/>
      <dgm:spPr/>
      <dgm:t>
        <a:bodyPr/>
        <a:lstStyle/>
        <a:p>
          <a:endParaRPr lang="en-US"/>
        </a:p>
      </dgm:t>
    </dgm:pt>
    <dgm:pt modelId="{791ED26A-6BE4-4E06-8A3E-6B4B91F42487}" type="sibTrans" cxnId="{021551AC-69F9-48E7-9609-CBDE1FDE31F2}">
      <dgm:prSet/>
      <dgm:spPr/>
      <dgm:t>
        <a:bodyPr/>
        <a:lstStyle/>
        <a:p>
          <a:endParaRPr lang="en-US"/>
        </a:p>
      </dgm:t>
    </dgm:pt>
    <dgm:pt modelId="{9CE988C5-B669-4914-AE9B-EC1F2C84D98B}" type="pres">
      <dgm:prSet presAssocID="{0FE3CD47-9B34-4327-882A-8F542823CBC9}" presName="diagram" presStyleCnt="0">
        <dgm:presLayoutVars>
          <dgm:dir/>
          <dgm:resizeHandles val="exact"/>
        </dgm:presLayoutVars>
      </dgm:prSet>
      <dgm:spPr/>
      <dgm:t>
        <a:bodyPr/>
        <a:lstStyle/>
        <a:p>
          <a:endParaRPr lang="en-US"/>
        </a:p>
      </dgm:t>
    </dgm:pt>
    <dgm:pt modelId="{BB7584FD-4439-4791-BE7B-455C41DECD7C}" type="pres">
      <dgm:prSet presAssocID="{ED1453EA-8F55-48E2-AC1A-0384CBCB9858}" presName="node" presStyleLbl="node1" presStyleIdx="0" presStyleCnt="11">
        <dgm:presLayoutVars>
          <dgm:bulletEnabled val="1"/>
        </dgm:presLayoutVars>
      </dgm:prSet>
      <dgm:spPr/>
      <dgm:t>
        <a:bodyPr/>
        <a:lstStyle/>
        <a:p>
          <a:endParaRPr lang="en-US"/>
        </a:p>
      </dgm:t>
    </dgm:pt>
    <dgm:pt modelId="{15493751-BD38-490E-B4F7-FFE4CFEF0878}" type="pres">
      <dgm:prSet presAssocID="{2285CA98-063E-4A36-B6E8-D32E4F3846E8}" presName="sibTrans" presStyleCnt="0"/>
      <dgm:spPr/>
    </dgm:pt>
    <dgm:pt modelId="{F0C1C2D2-9323-4E59-ADA4-BCB5B7DC74D6}" type="pres">
      <dgm:prSet presAssocID="{17A00EFA-F238-4654-B1D3-3C9C2DFFB6D5}" presName="node" presStyleLbl="node1" presStyleIdx="1" presStyleCnt="11" custScaleX="242486" custScaleY="260474">
        <dgm:presLayoutVars>
          <dgm:bulletEnabled val="1"/>
        </dgm:presLayoutVars>
      </dgm:prSet>
      <dgm:spPr/>
      <dgm:t>
        <a:bodyPr/>
        <a:lstStyle/>
        <a:p>
          <a:endParaRPr lang="en-US"/>
        </a:p>
      </dgm:t>
    </dgm:pt>
    <dgm:pt modelId="{EB8B4325-6E0A-404F-BD1D-808DFEC53409}" type="pres">
      <dgm:prSet presAssocID="{92E8B2E5-9608-4981-9C0C-200CF8BA9492}" presName="sibTrans" presStyleCnt="0"/>
      <dgm:spPr/>
    </dgm:pt>
    <dgm:pt modelId="{83B899B6-67BA-40AB-A870-0EEE86D30716}" type="pres">
      <dgm:prSet presAssocID="{1283BA2F-86E8-4A92-8F9E-B505077B3D55}" presName="node" presStyleLbl="node1" presStyleIdx="2" presStyleCnt="11" custScaleX="196192" custScaleY="343589">
        <dgm:presLayoutVars>
          <dgm:bulletEnabled val="1"/>
        </dgm:presLayoutVars>
      </dgm:prSet>
      <dgm:spPr/>
      <dgm:t>
        <a:bodyPr/>
        <a:lstStyle/>
        <a:p>
          <a:endParaRPr lang="en-US"/>
        </a:p>
      </dgm:t>
    </dgm:pt>
    <dgm:pt modelId="{8AE4CD86-58E9-4D85-940C-7A8C7B399272}" type="pres">
      <dgm:prSet presAssocID="{791ED26A-6BE4-4E06-8A3E-6B4B91F42487}" presName="sibTrans" presStyleCnt="0"/>
      <dgm:spPr/>
    </dgm:pt>
    <dgm:pt modelId="{80AA1C2F-BCBC-4B59-9460-EAE4804E8EC3}" type="pres">
      <dgm:prSet presAssocID="{FE87F350-3869-4FEA-82B0-B3A716605331}" presName="node" presStyleLbl="node1" presStyleIdx="3" presStyleCnt="11" custScaleX="161506" custScaleY="218008" custLinFactNeighborX="13407" custLinFactNeighborY="-5295">
        <dgm:presLayoutVars>
          <dgm:bulletEnabled val="1"/>
        </dgm:presLayoutVars>
      </dgm:prSet>
      <dgm:spPr/>
      <dgm:t>
        <a:bodyPr/>
        <a:lstStyle/>
        <a:p>
          <a:endParaRPr lang="en-US"/>
        </a:p>
      </dgm:t>
    </dgm:pt>
    <dgm:pt modelId="{20C54C3D-FD75-4623-9A20-ED302FE529EA}" type="pres">
      <dgm:prSet presAssocID="{4D949FF3-E298-42A2-8A26-9D667C295D56}" presName="sibTrans" presStyleCnt="0"/>
      <dgm:spPr/>
    </dgm:pt>
    <dgm:pt modelId="{69DAA996-CBD4-4851-B89E-085DE3F2EF90}" type="pres">
      <dgm:prSet presAssocID="{691732F6-99D6-4A1A-9242-7E273B20F22F}" presName="node" presStyleLbl="node1" presStyleIdx="4" presStyleCnt="11" custLinFactNeighborX="20304" custLinFactNeighborY="-2813">
        <dgm:presLayoutVars>
          <dgm:bulletEnabled val="1"/>
        </dgm:presLayoutVars>
      </dgm:prSet>
      <dgm:spPr/>
      <dgm:t>
        <a:bodyPr/>
        <a:lstStyle/>
        <a:p>
          <a:endParaRPr lang="en-US"/>
        </a:p>
      </dgm:t>
    </dgm:pt>
    <dgm:pt modelId="{D95D002D-933E-4AC2-930F-618974202B86}" type="pres">
      <dgm:prSet presAssocID="{3BC48182-8465-489F-96EC-00E6B8FE9505}" presName="sibTrans" presStyleCnt="0"/>
      <dgm:spPr/>
    </dgm:pt>
    <dgm:pt modelId="{F2156F28-78A0-4BF7-9F6A-7712460B94F0}" type="pres">
      <dgm:prSet presAssocID="{53E8337F-4DC2-4831-8087-24B21251458D}" presName="node" presStyleLbl="node1" presStyleIdx="5" presStyleCnt="11">
        <dgm:presLayoutVars>
          <dgm:bulletEnabled val="1"/>
        </dgm:presLayoutVars>
      </dgm:prSet>
      <dgm:spPr/>
      <dgm:t>
        <a:bodyPr/>
        <a:lstStyle/>
        <a:p>
          <a:endParaRPr lang="en-US"/>
        </a:p>
      </dgm:t>
    </dgm:pt>
    <dgm:pt modelId="{7575800A-F5E5-4C68-B852-8AE157B9A058}" type="pres">
      <dgm:prSet presAssocID="{F7882A56-5E72-48FF-9CAB-493583A44AFB}" presName="sibTrans" presStyleCnt="0"/>
      <dgm:spPr/>
    </dgm:pt>
    <dgm:pt modelId="{C64DFDC0-139D-447F-8893-7AC33FCA89BB}" type="pres">
      <dgm:prSet presAssocID="{993CB128-4437-486C-A168-ED91A5400282}" presName="node" presStyleLbl="node1" presStyleIdx="6" presStyleCnt="11" custScaleX="141411" custScaleY="188895">
        <dgm:presLayoutVars>
          <dgm:bulletEnabled val="1"/>
        </dgm:presLayoutVars>
      </dgm:prSet>
      <dgm:spPr/>
      <dgm:t>
        <a:bodyPr/>
        <a:lstStyle/>
        <a:p>
          <a:endParaRPr lang="en-US"/>
        </a:p>
      </dgm:t>
    </dgm:pt>
    <dgm:pt modelId="{B136B227-4011-4A69-BE18-6602BD10301A}" type="pres">
      <dgm:prSet presAssocID="{3836A23B-32EC-4328-A1AB-C3FED930EA62}" presName="sibTrans" presStyleCnt="0"/>
      <dgm:spPr/>
    </dgm:pt>
    <dgm:pt modelId="{DA27E690-A1EF-4108-AF26-6D8950F2F15A}" type="pres">
      <dgm:prSet presAssocID="{47C33E5F-E1A7-48E6-AA9E-979B71D35660}" presName="node" presStyleLbl="node1" presStyleIdx="7" presStyleCnt="11" custScaleX="115215" custScaleY="180609">
        <dgm:presLayoutVars>
          <dgm:bulletEnabled val="1"/>
        </dgm:presLayoutVars>
      </dgm:prSet>
      <dgm:spPr/>
      <dgm:t>
        <a:bodyPr/>
        <a:lstStyle/>
        <a:p>
          <a:endParaRPr lang="en-US"/>
        </a:p>
      </dgm:t>
    </dgm:pt>
    <dgm:pt modelId="{D5416094-422E-4BC0-90CA-3CFFEBFB7F74}" type="pres">
      <dgm:prSet presAssocID="{3918134B-71C1-40CA-8E5E-4C24487BD452}" presName="sibTrans" presStyleCnt="0"/>
      <dgm:spPr/>
    </dgm:pt>
    <dgm:pt modelId="{749D6208-A70C-41C4-9384-78DA31D14C72}" type="pres">
      <dgm:prSet presAssocID="{0EFE0F8D-D9E5-4FFA-AEC0-A59523E687AE}" presName="node" presStyleLbl="node1" presStyleIdx="8" presStyleCnt="11" custScaleX="131896" custScaleY="265873">
        <dgm:presLayoutVars>
          <dgm:bulletEnabled val="1"/>
        </dgm:presLayoutVars>
      </dgm:prSet>
      <dgm:spPr/>
      <dgm:t>
        <a:bodyPr/>
        <a:lstStyle/>
        <a:p>
          <a:endParaRPr lang="en-US"/>
        </a:p>
      </dgm:t>
    </dgm:pt>
    <dgm:pt modelId="{9EE3F259-5D66-4654-905B-99733A73A57B}" type="pres">
      <dgm:prSet presAssocID="{BA2BA357-81DE-4FA0-B0DA-DBEBA34A7282}" presName="sibTrans" presStyleCnt="0"/>
      <dgm:spPr/>
    </dgm:pt>
    <dgm:pt modelId="{62004C72-1245-46A4-889D-598FDCD08CD9}" type="pres">
      <dgm:prSet presAssocID="{C55D3942-1657-432E-B251-793C425B425E}" presName="node" presStyleLbl="node1" presStyleIdx="9" presStyleCnt="11">
        <dgm:presLayoutVars>
          <dgm:bulletEnabled val="1"/>
        </dgm:presLayoutVars>
      </dgm:prSet>
      <dgm:spPr/>
      <dgm:t>
        <a:bodyPr/>
        <a:lstStyle/>
        <a:p>
          <a:endParaRPr lang="en-US"/>
        </a:p>
      </dgm:t>
    </dgm:pt>
    <dgm:pt modelId="{5F6E9947-2A04-4C6B-BFCC-C4B7D66FE800}" type="pres">
      <dgm:prSet presAssocID="{B015A5C2-4626-4E56-B094-6B2F70CF0062}" presName="sibTrans" presStyleCnt="0"/>
      <dgm:spPr/>
    </dgm:pt>
    <dgm:pt modelId="{E8590163-7346-4043-A0B6-210595FFEE6B}" type="pres">
      <dgm:prSet presAssocID="{48D5D470-20B5-458A-B57D-920773072B0E}" presName="node" presStyleLbl="node1" presStyleIdx="10" presStyleCnt="11">
        <dgm:presLayoutVars>
          <dgm:bulletEnabled val="1"/>
        </dgm:presLayoutVars>
      </dgm:prSet>
      <dgm:spPr/>
      <dgm:t>
        <a:bodyPr/>
        <a:lstStyle/>
        <a:p>
          <a:endParaRPr lang="en-US"/>
        </a:p>
      </dgm:t>
    </dgm:pt>
  </dgm:ptLst>
  <dgm:cxnLst>
    <dgm:cxn modelId="{E66F7603-462E-49AD-8C83-14AC6E57A493}" type="presOf" srcId="{0FE3CD47-9B34-4327-882A-8F542823CBC9}" destId="{9CE988C5-B669-4914-AE9B-EC1F2C84D98B}" srcOrd="0" destOrd="0" presId="urn:microsoft.com/office/officeart/2005/8/layout/default#6"/>
    <dgm:cxn modelId="{C68040F1-B850-406C-A338-0D28544FFB37}" type="presOf" srcId="{47C33E5F-E1A7-48E6-AA9E-979B71D35660}" destId="{DA27E690-A1EF-4108-AF26-6D8950F2F15A}" srcOrd="0" destOrd="0" presId="urn:microsoft.com/office/officeart/2005/8/layout/default#6"/>
    <dgm:cxn modelId="{18B36878-6702-486D-8C28-5D1834BBD7A2}" type="presOf" srcId="{993CB128-4437-486C-A168-ED91A5400282}" destId="{C64DFDC0-139D-447F-8893-7AC33FCA89BB}" srcOrd="0" destOrd="0" presId="urn:microsoft.com/office/officeart/2005/8/layout/default#6"/>
    <dgm:cxn modelId="{167EF0D0-F387-4DB1-837C-02C4A6AC7F8A}" type="presOf" srcId="{C55D3942-1657-432E-B251-793C425B425E}" destId="{62004C72-1245-46A4-889D-598FDCD08CD9}" srcOrd="0" destOrd="0" presId="urn:microsoft.com/office/officeart/2005/8/layout/default#6"/>
    <dgm:cxn modelId="{C69E4791-BFA9-4E6E-BF26-8F69F062CB18}" srcId="{0FE3CD47-9B34-4327-882A-8F542823CBC9}" destId="{FE87F350-3869-4FEA-82B0-B3A716605331}" srcOrd="3" destOrd="0" parTransId="{DFFA89DE-E509-4181-B75D-E3CC072AC7A4}" sibTransId="{4D949FF3-E298-42A2-8A26-9D667C295D56}"/>
    <dgm:cxn modelId="{A2F724C4-89AB-4BB4-9412-92DED007F2FC}" srcId="{0FE3CD47-9B34-4327-882A-8F542823CBC9}" destId="{C55D3942-1657-432E-B251-793C425B425E}" srcOrd="9" destOrd="0" parTransId="{E5527EAB-E9DD-42FC-BB3B-72E2F02A6BC1}" sibTransId="{B015A5C2-4626-4E56-B094-6B2F70CF0062}"/>
    <dgm:cxn modelId="{BDE47F12-17B6-473E-820C-E3BB98F245B8}" type="presOf" srcId="{1283BA2F-86E8-4A92-8F9E-B505077B3D55}" destId="{83B899B6-67BA-40AB-A870-0EEE86D30716}" srcOrd="0" destOrd="0" presId="urn:microsoft.com/office/officeart/2005/8/layout/default#6"/>
    <dgm:cxn modelId="{CE1358C9-C565-4132-AD19-37BAF7749710}" type="presOf" srcId="{691732F6-99D6-4A1A-9242-7E273B20F22F}" destId="{69DAA996-CBD4-4851-B89E-085DE3F2EF90}" srcOrd="0" destOrd="0" presId="urn:microsoft.com/office/officeart/2005/8/layout/default#6"/>
    <dgm:cxn modelId="{492F0B98-64DE-4FD0-9D7B-931A4160ED2A}" srcId="{0FE3CD47-9B34-4327-882A-8F542823CBC9}" destId="{993CB128-4437-486C-A168-ED91A5400282}" srcOrd="6" destOrd="0" parTransId="{B8155828-89AB-4CDD-B541-FA537AAE00B4}" sibTransId="{3836A23B-32EC-4328-A1AB-C3FED930EA62}"/>
    <dgm:cxn modelId="{6D7FB03B-83C4-4141-B484-34A2F52E0A5A}" type="presOf" srcId="{FE87F350-3869-4FEA-82B0-B3A716605331}" destId="{80AA1C2F-BCBC-4B59-9460-EAE4804E8EC3}" srcOrd="0" destOrd="0" presId="urn:microsoft.com/office/officeart/2005/8/layout/default#6"/>
    <dgm:cxn modelId="{59752A81-6DBD-4E78-B5F9-5F6C1200CCD5}" type="presOf" srcId="{ED1453EA-8F55-48E2-AC1A-0384CBCB9858}" destId="{BB7584FD-4439-4791-BE7B-455C41DECD7C}" srcOrd="0" destOrd="0" presId="urn:microsoft.com/office/officeart/2005/8/layout/default#6"/>
    <dgm:cxn modelId="{D23CCD64-A24A-45D9-B7FE-62A746F5866A}" srcId="{0FE3CD47-9B34-4327-882A-8F542823CBC9}" destId="{ED1453EA-8F55-48E2-AC1A-0384CBCB9858}" srcOrd="0" destOrd="0" parTransId="{03BF7B1A-CC36-4A74-9C08-9718AC59E99E}" sibTransId="{2285CA98-063E-4A36-B6E8-D32E4F3846E8}"/>
    <dgm:cxn modelId="{15883E07-4C0D-4BDF-B831-61BC9C19A9EF}" type="presOf" srcId="{17A00EFA-F238-4654-B1D3-3C9C2DFFB6D5}" destId="{F0C1C2D2-9323-4E59-ADA4-BCB5B7DC74D6}" srcOrd="0" destOrd="0" presId="urn:microsoft.com/office/officeart/2005/8/layout/default#6"/>
    <dgm:cxn modelId="{00907E26-1707-46EA-8F36-1EDB30301B2C}" srcId="{0FE3CD47-9B34-4327-882A-8F542823CBC9}" destId="{0EFE0F8D-D9E5-4FFA-AEC0-A59523E687AE}" srcOrd="8" destOrd="0" parTransId="{958F269C-6CC2-49D2-A641-613BA5E039FF}" sibTransId="{BA2BA357-81DE-4FA0-B0DA-DBEBA34A7282}"/>
    <dgm:cxn modelId="{2F3B8A74-C805-4C08-8985-4F9B62072F58}" srcId="{0FE3CD47-9B34-4327-882A-8F542823CBC9}" destId="{47C33E5F-E1A7-48E6-AA9E-979B71D35660}" srcOrd="7" destOrd="0" parTransId="{DCDA3816-3AD6-4801-900C-1914A7C351E1}" sibTransId="{3918134B-71C1-40CA-8E5E-4C24487BD452}"/>
    <dgm:cxn modelId="{4616622C-ABAF-4ABE-9B2D-B5D564647C21}" srcId="{0FE3CD47-9B34-4327-882A-8F542823CBC9}" destId="{53E8337F-4DC2-4831-8087-24B21251458D}" srcOrd="5" destOrd="0" parTransId="{C4D95E32-36D9-4EC1-B999-EFAE655E9B6B}" sibTransId="{F7882A56-5E72-48FF-9CAB-493583A44AFB}"/>
    <dgm:cxn modelId="{5683B032-EC9B-4022-8AC8-C98B4539372C}" type="presOf" srcId="{0EFE0F8D-D9E5-4FFA-AEC0-A59523E687AE}" destId="{749D6208-A70C-41C4-9384-78DA31D14C72}" srcOrd="0" destOrd="0" presId="urn:microsoft.com/office/officeart/2005/8/layout/default#6"/>
    <dgm:cxn modelId="{6ACED4C5-ED86-489E-84C8-486354141C64}" srcId="{0FE3CD47-9B34-4327-882A-8F542823CBC9}" destId="{691732F6-99D6-4A1A-9242-7E273B20F22F}" srcOrd="4" destOrd="0" parTransId="{10A1AE2D-7581-4BA7-9D8F-ECE9C6F3AAF6}" sibTransId="{3BC48182-8465-489F-96EC-00E6B8FE9505}"/>
    <dgm:cxn modelId="{A43097A8-BF5A-40A4-AFAC-8BCA4D6A54D5}" type="presOf" srcId="{48D5D470-20B5-458A-B57D-920773072B0E}" destId="{E8590163-7346-4043-A0B6-210595FFEE6B}" srcOrd="0" destOrd="0" presId="urn:microsoft.com/office/officeart/2005/8/layout/default#6"/>
    <dgm:cxn modelId="{D4FDC6A3-C088-4466-9D73-1CF90AFBFF64}" srcId="{0FE3CD47-9B34-4327-882A-8F542823CBC9}" destId="{17A00EFA-F238-4654-B1D3-3C9C2DFFB6D5}" srcOrd="1" destOrd="0" parTransId="{70A63571-3E56-488E-8C1F-04C1CB539AAA}" sibTransId="{92E8B2E5-9608-4981-9C0C-200CF8BA9492}"/>
    <dgm:cxn modelId="{C69D9048-E9C9-4ECD-BDFF-A1B515E8B1D1}" type="presOf" srcId="{53E8337F-4DC2-4831-8087-24B21251458D}" destId="{F2156F28-78A0-4BF7-9F6A-7712460B94F0}" srcOrd="0" destOrd="0" presId="urn:microsoft.com/office/officeart/2005/8/layout/default#6"/>
    <dgm:cxn modelId="{021551AC-69F9-48E7-9609-CBDE1FDE31F2}" srcId="{0FE3CD47-9B34-4327-882A-8F542823CBC9}" destId="{1283BA2F-86E8-4A92-8F9E-B505077B3D55}" srcOrd="2" destOrd="0" parTransId="{339B068A-1DEE-41B4-9673-E6A7844E7F9F}" sibTransId="{791ED26A-6BE4-4E06-8A3E-6B4B91F42487}"/>
    <dgm:cxn modelId="{9CFE5087-8654-4E79-AC79-CF71962CCEB9}" srcId="{0FE3CD47-9B34-4327-882A-8F542823CBC9}" destId="{48D5D470-20B5-458A-B57D-920773072B0E}" srcOrd="10" destOrd="0" parTransId="{0B69D25E-7E40-4540-8937-677B9F45D370}" sibTransId="{32B165D6-8E67-46D0-82EB-4F7BDFCE504D}"/>
    <dgm:cxn modelId="{FC1099FC-AF9D-4EEC-A561-3BD9F1A63F6D}" type="presParOf" srcId="{9CE988C5-B669-4914-AE9B-EC1F2C84D98B}" destId="{BB7584FD-4439-4791-BE7B-455C41DECD7C}" srcOrd="0" destOrd="0" presId="urn:microsoft.com/office/officeart/2005/8/layout/default#6"/>
    <dgm:cxn modelId="{1F168DEC-18E7-451A-9402-0EC062B3680C}" type="presParOf" srcId="{9CE988C5-B669-4914-AE9B-EC1F2C84D98B}" destId="{15493751-BD38-490E-B4F7-FFE4CFEF0878}" srcOrd="1" destOrd="0" presId="urn:microsoft.com/office/officeart/2005/8/layout/default#6"/>
    <dgm:cxn modelId="{22B9F651-C68B-4403-9714-5FE7E3B6C2DF}" type="presParOf" srcId="{9CE988C5-B669-4914-AE9B-EC1F2C84D98B}" destId="{F0C1C2D2-9323-4E59-ADA4-BCB5B7DC74D6}" srcOrd="2" destOrd="0" presId="urn:microsoft.com/office/officeart/2005/8/layout/default#6"/>
    <dgm:cxn modelId="{B45A5A12-FB83-48D7-B8B1-E571318F1CB9}" type="presParOf" srcId="{9CE988C5-B669-4914-AE9B-EC1F2C84D98B}" destId="{EB8B4325-6E0A-404F-BD1D-808DFEC53409}" srcOrd="3" destOrd="0" presId="urn:microsoft.com/office/officeart/2005/8/layout/default#6"/>
    <dgm:cxn modelId="{7C1408C0-A939-4ECA-9D9C-BB5E8B5E0489}" type="presParOf" srcId="{9CE988C5-B669-4914-AE9B-EC1F2C84D98B}" destId="{83B899B6-67BA-40AB-A870-0EEE86D30716}" srcOrd="4" destOrd="0" presId="urn:microsoft.com/office/officeart/2005/8/layout/default#6"/>
    <dgm:cxn modelId="{05E2E217-F7B3-42B5-9670-32B663D07F2A}" type="presParOf" srcId="{9CE988C5-B669-4914-AE9B-EC1F2C84D98B}" destId="{8AE4CD86-58E9-4D85-940C-7A8C7B399272}" srcOrd="5" destOrd="0" presId="urn:microsoft.com/office/officeart/2005/8/layout/default#6"/>
    <dgm:cxn modelId="{77AE0F6A-0C96-429F-86D0-906AA996812F}" type="presParOf" srcId="{9CE988C5-B669-4914-AE9B-EC1F2C84D98B}" destId="{80AA1C2F-BCBC-4B59-9460-EAE4804E8EC3}" srcOrd="6" destOrd="0" presId="urn:microsoft.com/office/officeart/2005/8/layout/default#6"/>
    <dgm:cxn modelId="{47D87E3D-3A08-4082-B648-EA01E0107325}" type="presParOf" srcId="{9CE988C5-B669-4914-AE9B-EC1F2C84D98B}" destId="{20C54C3D-FD75-4623-9A20-ED302FE529EA}" srcOrd="7" destOrd="0" presId="urn:microsoft.com/office/officeart/2005/8/layout/default#6"/>
    <dgm:cxn modelId="{9D7F8084-EDF8-462B-965D-1850246ACBBB}" type="presParOf" srcId="{9CE988C5-B669-4914-AE9B-EC1F2C84D98B}" destId="{69DAA996-CBD4-4851-B89E-085DE3F2EF90}" srcOrd="8" destOrd="0" presId="urn:microsoft.com/office/officeart/2005/8/layout/default#6"/>
    <dgm:cxn modelId="{4D1AE2E8-4F5B-4911-9C9E-00804ADB6DA9}" type="presParOf" srcId="{9CE988C5-B669-4914-AE9B-EC1F2C84D98B}" destId="{D95D002D-933E-4AC2-930F-618974202B86}" srcOrd="9" destOrd="0" presId="urn:microsoft.com/office/officeart/2005/8/layout/default#6"/>
    <dgm:cxn modelId="{E0E50A66-B2C6-4DEF-B755-C4E86EE790DC}" type="presParOf" srcId="{9CE988C5-B669-4914-AE9B-EC1F2C84D98B}" destId="{F2156F28-78A0-4BF7-9F6A-7712460B94F0}" srcOrd="10" destOrd="0" presId="urn:microsoft.com/office/officeart/2005/8/layout/default#6"/>
    <dgm:cxn modelId="{07506771-D5FF-4FCC-BEAB-F07914E0315E}" type="presParOf" srcId="{9CE988C5-B669-4914-AE9B-EC1F2C84D98B}" destId="{7575800A-F5E5-4C68-B852-8AE157B9A058}" srcOrd="11" destOrd="0" presId="urn:microsoft.com/office/officeart/2005/8/layout/default#6"/>
    <dgm:cxn modelId="{DEAF0D32-067A-4A4E-BC51-21283FF7E892}" type="presParOf" srcId="{9CE988C5-B669-4914-AE9B-EC1F2C84D98B}" destId="{C64DFDC0-139D-447F-8893-7AC33FCA89BB}" srcOrd="12" destOrd="0" presId="urn:microsoft.com/office/officeart/2005/8/layout/default#6"/>
    <dgm:cxn modelId="{35D9D339-1029-49D7-B3D8-FCF639A47385}" type="presParOf" srcId="{9CE988C5-B669-4914-AE9B-EC1F2C84D98B}" destId="{B136B227-4011-4A69-BE18-6602BD10301A}" srcOrd="13" destOrd="0" presId="urn:microsoft.com/office/officeart/2005/8/layout/default#6"/>
    <dgm:cxn modelId="{DF233225-1851-47C4-989A-D47E9C4E1102}" type="presParOf" srcId="{9CE988C5-B669-4914-AE9B-EC1F2C84D98B}" destId="{DA27E690-A1EF-4108-AF26-6D8950F2F15A}" srcOrd="14" destOrd="0" presId="urn:microsoft.com/office/officeart/2005/8/layout/default#6"/>
    <dgm:cxn modelId="{10286E90-EA8E-4781-93E4-DE6BA65B504C}" type="presParOf" srcId="{9CE988C5-B669-4914-AE9B-EC1F2C84D98B}" destId="{D5416094-422E-4BC0-90CA-3CFFEBFB7F74}" srcOrd="15" destOrd="0" presId="urn:microsoft.com/office/officeart/2005/8/layout/default#6"/>
    <dgm:cxn modelId="{56B6E209-EDAA-4512-BB7A-F0D4D0FBE2A8}" type="presParOf" srcId="{9CE988C5-B669-4914-AE9B-EC1F2C84D98B}" destId="{749D6208-A70C-41C4-9384-78DA31D14C72}" srcOrd="16" destOrd="0" presId="urn:microsoft.com/office/officeart/2005/8/layout/default#6"/>
    <dgm:cxn modelId="{D4666D4C-DB4E-42AD-B86A-C3B105BE9276}" type="presParOf" srcId="{9CE988C5-B669-4914-AE9B-EC1F2C84D98B}" destId="{9EE3F259-5D66-4654-905B-99733A73A57B}" srcOrd="17" destOrd="0" presId="urn:microsoft.com/office/officeart/2005/8/layout/default#6"/>
    <dgm:cxn modelId="{5343478C-5AAD-4661-966A-51757E771C0B}" type="presParOf" srcId="{9CE988C5-B669-4914-AE9B-EC1F2C84D98B}" destId="{62004C72-1245-46A4-889D-598FDCD08CD9}" srcOrd="18" destOrd="0" presId="urn:microsoft.com/office/officeart/2005/8/layout/default#6"/>
    <dgm:cxn modelId="{DBC7659A-9842-4806-9CD3-15D9F548531D}" type="presParOf" srcId="{9CE988C5-B669-4914-AE9B-EC1F2C84D98B}" destId="{5F6E9947-2A04-4C6B-BFCC-C4B7D66FE800}" srcOrd="19" destOrd="0" presId="urn:microsoft.com/office/officeart/2005/8/layout/default#6"/>
    <dgm:cxn modelId="{FF7C2B4C-AB79-4A1D-B421-CCC286C2B414}" type="presParOf" srcId="{9CE988C5-B669-4914-AE9B-EC1F2C84D98B}" destId="{E8590163-7346-4043-A0B6-210595FFEE6B}" srcOrd="20" destOrd="0" presId="urn:microsoft.com/office/officeart/2005/8/layout/default#6"/>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FE3CD47-9B34-4327-882A-8F542823CBC9}" type="doc">
      <dgm:prSet loTypeId="urn:microsoft.com/office/officeart/2005/8/layout/default#7" loCatId="list" qsTypeId="urn:microsoft.com/office/officeart/2005/8/quickstyle/simple2" qsCatId="simple" csTypeId="urn:microsoft.com/office/officeart/2005/8/colors/accent2_2" csCatId="accent2" phldr="1"/>
      <dgm:spPr/>
      <dgm:t>
        <a:bodyPr/>
        <a:lstStyle/>
        <a:p>
          <a:endParaRPr lang="en-US"/>
        </a:p>
      </dgm:t>
    </dgm:pt>
    <dgm:pt modelId="{ED1453EA-8F55-48E2-AC1A-0384CBCB9858}">
      <dgm:prSet phldrT="[Text]" custT="1"/>
      <dgm:spPr>
        <a:solidFill>
          <a:schemeClr val="accent2">
            <a:lumMod val="40000"/>
            <a:lumOff val="60000"/>
          </a:schemeClr>
        </a:solidFill>
      </dgm:spPr>
      <dgm:t>
        <a:bodyPr/>
        <a:lstStyle/>
        <a:p>
          <a:r>
            <a:rPr lang="en-US" sz="1400" dirty="0" smtClean="0"/>
            <a:t>Sales</a:t>
          </a:r>
          <a:endParaRPr lang="en-US" sz="1400" dirty="0"/>
        </a:p>
      </dgm:t>
    </dgm:pt>
    <dgm:pt modelId="{03BF7B1A-CC36-4A74-9C08-9718AC59E99E}" type="parTrans" cxnId="{D23CCD64-A24A-45D9-B7FE-62A746F5866A}">
      <dgm:prSet/>
      <dgm:spPr/>
      <dgm:t>
        <a:bodyPr/>
        <a:lstStyle/>
        <a:p>
          <a:endParaRPr lang="en-US"/>
        </a:p>
      </dgm:t>
    </dgm:pt>
    <dgm:pt modelId="{2285CA98-063E-4A36-B6E8-D32E4F3846E8}" type="sibTrans" cxnId="{D23CCD64-A24A-45D9-B7FE-62A746F5866A}">
      <dgm:prSet/>
      <dgm:spPr/>
      <dgm:t>
        <a:bodyPr/>
        <a:lstStyle/>
        <a:p>
          <a:endParaRPr lang="en-US"/>
        </a:p>
      </dgm:t>
    </dgm:pt>
    <dgm:pt modelId="{17A00EFA-F238-4654-B1D3-3C9C2DFFB6D5}">
      <dgm:prSet phldrT="[Text]" custT="1"/>
      <dgm:spPr>
        <a:solidFill>
          <a:schemeClr val="accent2">
            <a:lumMod val="40000"/>
            <a:lumOff val="60000"/>
          </a:schemeClr>
        </a:solidFill>
      </dgm:spPr>
      <dgm:t>
        <a:bodyPr/>
        <a:lstStyle/>
        <a:p>
          <a:r>
            <a:rPr lang="en-US" sz="2400" dirty="0" smtClean="0"/>
            <a:t>Operations</a:t>
          </a:r>
          <a:endParaRPr lang="en-US" sz="2400" dirty="0"/>
        </a:p>
      </dgm:t>
    </dgm:pt>
    <dgm:pt modelId="{70A63571-3E56-488E-8C1F-04C1CB539AAA}" type="parTrans" cxnId="{D4FDC6A3-C088-4466-9D73-1CF90AFBFF64}">
      <dgm:prSet/>
      <dgm:spPr/>
      <dgm:t>
        <a:bodyPr/>
        <a:lstStyle/>
        <a:p>
          <a:endParaRPr lang="en-US"/>
        </a:p>
      </dgm:t>
    </dgm:pt>
    <dgm:pt modelId="{92E8B2E5-9608-4981-9C0C-200CF8BA9492}" type="sibTrans" cxnId="{D4FDC6A3-C088-4466-9D73-1CF90AFBFF64}">
      <dgm:prSet/>
      <dgm:spPr/>
      <dgm:t>
        <a:bodyPr/>
        <a:lstStyle/>
        <a:p>
          <a:endParaRPr lang="en-US"/>
        </a:p>
      </dgm:t>
    </dgm:pt>
    <dgm:pt modelId="{FE87F350-3869-4FEA-82B0-B3A716605331}">
      <dgm:prSet phldrT="[Text]" custT="1"/>
      <dgm:spPr>
        <a:solidFill>
          <a:schemeClr val="accent2">
            <a:lumMod val="40000"/>
            <a:lumOff val="60000"/>
          </a:schemeClr>
        </a:solidFill>
      </dgm:spPr>
      <dgm:t>
        <a:bodyPr/>
        <a:lstStyle/>
        <a:p>
          <a:r>
            <a:rPr lang="en-US" sz="1400" dirty="0" smtClean="0"/>
            <a:t>Marketing</a:t>
          </a:r>
        </a:p>
        <a:p>
          <a:r>
            <a:rPr lang="en-US" sz="1400" dirty="0" smtClean="0"/>
            <a:t>PR</a:t>
          </a:r>
        </a:p>
        <a:p>
          <a:r>
            <a:rPr lang="en-US" sz="1400" dirty="0" smtClean="0"/>
            <a:t>Promotions</a:t>
          </a:r>
          <a:endParaRPr lang="en-US" sz="1400" dirty="0"/>
        </a:p>
      </dgm:t>
    </dgm:pt>
    <dgm:pt modelId="{DFFA89DE-E509-4181-B75D-E3CC072AC7A4}" type="parTrans" cxnId="{C69E4791-BFA9-4E6E-BF26-8F69F062CB18}">
      <dgm:prSet/>
      <dgm:spPr/>
      <dgm:t>
        <a:bodyPr/>
        <a:lstStyle/>
        <a:p>
          <a:endParaRPr lang="en-US"/>
        </a:p>
      </dgm:t>
    </dgm:pt>
    <dgm:pt modelId="{4D949FF3-E298-42A2-8A26-9D667C295D56}" type="sibTrans" cxnId="{C69E4791-BFA9-4E6E-BF26-8F69F062CB18}">
      <dgm:prSet/>
      <dgm:spPr/>
      <dgm:t>
        <a:bodyPr/>
        <a:lstStyle/>
        <a:p>
          <a:endParaRPr lang="en-US"/>
        </a:p>
      </dgm:t>
    </dgm:pt>
    <dgm:pt modelId="{691732F6-99D6-4A1A-9242-7E273B20F22F}">
      <dgm:prSet phldrT="[Text]" custT="1"/>
      <dgm:spPr>
        <a:solidFill>
          <a:schemeClr val="accent2">
            <a:lumMod val="40000"/>
            <a:lumOff val="60000"/>
          </a:schemeClr>
        </a:solidFill>
      </dgm:spPr>
      <dgm:t>
        <a:bodyPr/>
        <a:lstStyle/>
        <a:p>
          <a:r>
            <a:rPr lang="en-US" sz="1100" dirty="0" smtClean="0"/>
            <a:t>Accounts Payable</a:t>
          </a:r>
          <a:endParaRPr lang="en-US" sz="1100" dirty="0"/>
        </a:p>
      </dgm:t>
    </dgm:pt>
    <dgm:pt modelId="{10A1AE2D-7581-4BA7-9D8F-ECE9C6F3AAF6}" type="parTrans" cxnId="{6ACED4C5-ED86-489E-84C8-486354141C64}">
      <dgm:prSet/>
      <dgm:spPr/>
      <dgm:t>
        <a:bodyPr/>
        <a:lstStyle/>
        <a:p>
          <a:endParaRPr lang="en-US"/>
        </a:p>
      </dgm:t>
    </dgm:pt>
    <dgm:pt modelId="{3BC48182-8465-489F-96EC-00E6B8FE9505}" type="sibTrans" cxnId="{6ACED4C5-ED86-489E-84C8-486354141C64}">
      <dgm:prSet/>
      <dgm:spPr/>
      <dgm:t>
        <a:bodyPr/>
        <a:lstStyle/>
        <a:p>
          <a:endParaRPr lang="en-US"/>
        </a:p>
      </dgm:t>
    </dgm:pt>
    <dgm:pt modelId="{53E8337F-4DC2-4831-8087-24B21251458D}">
      <dgm:prSet phldrT="[Text]" custT="1"/>
      <dgm:spPr>
        <a:solidFill>
          <a:schemeClr val="accent2">
            <a:lumMod val="40000"/>
            <a:lumOff val="60000"/>
          </a:schemeClr>
        </a:solidFill>
      </dgm:spPr>
      <dgm:t>
        <a:bodyPr/>
        <a:lstStyle/>
        <a:p>
          <a:r>
            <a:rPr lang="en-US" sz="1100" dirty="0" smtClean="0"/>
            <a:t>Accounts Receivable</a:t>
          </a:r>
          <a:endParaRPr lang="en-US" sz="1100" dirty="0"/>
        </a:p>
      </dgm:t>
    </dgm:pt>
    <dgm:pt modelId="{C4D95E32-36D9-4EC1-B999-EFAE655E9B6B}" type="parTrans" cxnId="{4616622C-ABAF-4ABE-9B2D-B5D564647C21}">
      <dgm:prSet/>
      <dgm:spPr/>
      <dgm:t>
        <a:bodyPr/>
        <a:lstStyle/>
        <a:p>
          <a:endParaRPr lang="en-US"/>
        </a:p>
      </dgm:t>
    </dgm:pt>
    <dgm:pt modelId="{F7882A56-5E72-48FF-9CAB-493583A44AFB}" type="sibTrans" cxnId="{4616622C-ABAF-4ABE-9B2D-B5D564647C21}">
      <dgm:prSet/>
      <dgm:spPr/>
      <dgm:t>
        <a:bodyPr/>
        <a:lstStyle/>
        <a:p>
          <a:endParaRPr lang="en-US"/>
        </a:p>
      </dgm:t>
    </dgm:pt>
    <dgm:pt modelId="{993CB128-4437-486C-A168-ED91A5400282}">
      <dgm:prSet phldrT="[Text]" custT="1"/>
      <dgm:spPr>
        <a:solidFill>
          <a:schemeClr val="accent2">
            <a:lumMod val="40000"/>
            <a:lumOff val="60000"/>
          </a:schemeClr>
        </a:solidFill>
      </dgm:spPr>
      <dgm:t>
        <a:bodyPr/>
        <a:lstStyle/>
        <a:p>
          <a:r>
            <a:rPr lang="en-US" sz="1400" dirty="0" smtClean="0"/>
            <a:t>IT</a:t>
          </a:r>
          <a:endParaRPr lang="en-US" sz="1400" dirty="0"/>
        </a:p>
      </dgm:t>
    </dgm:pt>
    <dgm:pt modelId="{B8155828-89AB-4CDD-B541-FA537AAE00B4}" type="parTrans" cxnId="{492F0B98-64DE-4FD0-9D7B-931A4160ED2A}">
      <dgm:prSet/>
      <dgm:spPr/>
      <dgm:t>
        <a:bodyPr/>
        <a:lstStyle/>
        <a:p>
          <a:endParaRPr lang="en-US"/>
        </a:p>
      </dgm:t>
    </dgm:pt>
    <dgm:pt modelId="{3836A23B-32EC-4328-A1AB-C3FED930EA62}" type="sibTrans" cxnId="{492F0B98-64DE-4FD0-9D7B-931A4160ED2A}">
      <dgm:prSet/>
      <dgm:spPr/>
      <dgm:t>
        <a:bodyPr/>
        <a:lstStyle/>
        <a:p>
          <a:endParaRPr lang="en-US"/>
        </a:p>
      </dgm:t>
    </dgm:pt>
    <dgm:pt modelId="{47C33E5F-E1A7-48E6-AA9E-979B71D35660}">
      <dgm:prSet phldrT="[Text]" custT="1"/>
      <dgm:spPr>
        <a:solidFill>
          <a:schemeClr val="accent2">
            <a:lumMod val="40000"/>
            <a:lumOff val="60000"/>
          </a:schemeClr>
        </a:solidFill>
      </dgm:spPr>
      <dgm:t>
        <a:bodyPr/>
        <a:lstStyle/>
        <a:p>
          <a:r>
            <a:rPr lang="en-US" sz="1400" dirty="0" smtClean="0"/>
            <a:t>Repair</a:t>
          </a:r>
          <a:endParaRPr lang="en-US" sz="1400" dirty="0"/>
        </a:p>
      </dgm:t>
    </dgm:pt>
    <dgm:pt modelId="{DCDA3816-3AD6-4801-900C-1914A7C351E1}" type="parTrans" cxnId="{2F3B8A74-C805-4C08-8985-4F9B62072F58}">
      <dgm:prSet/>
      <dgm:spPr/>
      <dgm:t>
        <a:bodyPr/>
        <a:lstStyle/>
        <a:p>
          <a:endParaRPr lang="en-US"/>
        </a:p>
      </dgm:t>
    </dgm:pt>
    <dgm:pt modelId="{3918134B-71C1-40CA-8E5E-4C24487BD452}" type="sibTrans" cxnId="{2F3B8A74-C805-4C08-8985-4F9B62072F58}">
      <dgm:prSet/>
      <dgm:spPr/>
      <dgm:t>
        <a:bodyPr/>
        <a:lstStyle/>
        <a:p>
          <a:endParaRPr lang="en-US"/>
        </a:p>
      </dgm:t>
    </dgm:pt>
    <dgm:pt modelId="{0EFE0F8D-D9E5-4FFA-AEC0-A59523E687AE}">
      <dgm:prSet phldrT="[Text]" custT="1"/>
      <dgm:spPr>
        <a:solidFill>
          <a:schemeClr val="accent2">
            <a:lumMod val="50000"/>
          </a:schemeClr>
        </a:solidFill>
      </dgm:spPr>
      <dgm:t>
        <a:bodyPr/>
        <a:lstStyle/>
        <a:p>
          <a:r>
            <a:rPr lang="en-US" sz="1400" dirty="0" smtClean="0"/>
            <a:t>Lessons</a:t>
          </a:r>
          <a:endParaRPr lang="en-US" sz="1400" dirty="0"/>
        </a:p>
      </dgm:t>
    </dgm:pt>
    <dgm:pt modelId="{958F269C-6CC2-49D2-A641-613BA5E039FF}" type="parTrans" cxnId="{00907E26-1707-46EA-8F36-1EDB30301B2C}">
      <dgm:prSet/>
      <dgm:spPr/>
      <dgm:t>
        <a:bodyPr/>
        <a:lstStyle/>
        <a:p>
          <a:endParaRPr lang="en-US"/>
        </a:p>
      </dgm:t>
    </dgm:pt>
    <dgm:pt modelId="{BA2BA357-81DE-4FA0-B0DA-DBEBA34A7282}" type="sibTrans" cxnId="{00907E26-1707-46EA-8F36-1EDB30301B2C}">
      <dgm:prSet/>
      <dgm:spPr/>
      <dgm:t>
        <a:bodyPr/>
        <a:lstStyle/>
        <a:p>
          <a:endParaRPr lang="en-US"/>
        </a:p>
      </dgm:t>
    </dgm:pt>
    <dgm:pt modelId="{C55D3942-1657-432E-B251-793C425B425E}">
      <dgm:prSet phldrT="[Text]" custT="1"/>
      <dgm:spPr>
        <a:solidFill>
          <a:schemeClr val="accent2">
            <a:lumMod val="40000"/>
            <a:lumOff val="60000"/>
          </a:schemeClr>
        </a:solidFill>
      </dgm:spPr>
      <dgm:t>
        <a:bodyPr/>
        <a:lstStyle/>
        <a:p>
          <a:r>
            <a:rPr lang="en-US" sz="900" dirty="0" smtClean="0"/>
            <a:t>Management</a:t>
          </a:r>
          <a:endParaRPr lang="en-US" sz="900" dirty="0"/>
        </a:p>
      </dgm:t>
    </dgm:pt>
    <dgm:pt modelId="{E5527EAB-E9DD-42FC-BB3B-72E2F02A6BC1}" type="parTrans" cxnId="{A2F724C4-89AB-4BB4-9412-92DED007F2FC}">
      <dgm:prSet/>
      <dgm:spPr/>
      <dgm:t>
        <a:bodyPr/>
        <a:lstStyle/>
        <a:p>
          <a:endParaRPr lang="en-US"/>
        </a:p>
      </dgm:t>
    </dgm:pt>
    <dgm:pt modelId="{B015A5C2-4626-4E56-B094-6B2F70CF0062}" type="sibTrans" cxnId="{A2F724C4-89AB-4BB4-9412-92DED007F2FC}">
      <dgm:prSet/>
      <dgm:spPr/>
      <dgm:t>
        <a:bodyPr/>
        <a:lstStyle/>
        <a:p>
          <a:endParaRPr lang="en-US"/>
        </a:p>
      </dgm:t>
    </dgm:pt>
    <dgm:pt modelId="{48D5D470-20B5-458A-B57D-920773072B0E}">
      <dgm:prSet phldrT="[Text]" custT="1"/>
      <dgm:spPr>
        <a:solidFill>
          <a:schemeClr val="accent2">
            <a:lumMod val="40000"/>
            <a:lumOff val="60000"/>
          </a:schemeClr>
        </a:solidFill>
      </dgm:spPr>
      <dgm:t>
        <a:bodyPr/>
        <a:lstStyle/>
        <a:p>
          <a:r>
            <a:rPr lang="en-US" sz="1200" dirty="0" smtClean="0"/>
            <a:t>Executive</a:t>
          </a:r>
          <a:endParaRPr lang="en-US" sz="1200" dirty="0"/>
        </a:p>
      </dgm:t>
    </dgm:pt>
    <dgm:pt modelId="{0B69D25E-7E40-4540-8937-677B9F45D370}" type="parTrans" cxnId="{9CFE5087-8654-4E79-AC79-CF71962CCEB9}">
      <dgm:prSet/>
      <dgm:spPr/>
      <dgm:t>
        <a:bodyPr/>
        <a:lstStyle/>
        <a:p>
          <a:endParaRPr lang="en-US"/>
        </a:p>
      </dgm:t>
    </dgm:pt>
    <dgm:pt modelId="{32B165D6-8E67-46D0-82EB-4F7BDFCE504D}" type="sibTrans" cxnId="{9CFE5087-8654-4E79-AC79-CF71962CCEB9}">
      <dgm:prSet/>
      <dgm:spPr/>
      <dgm:t>
        <a:bodyPr/>
        <a:lstStyle/>
        <a:p>
          <a:endParaRPr lang="en-US"/>
        </a:p>
      </dgm:t>
    </dgm:pt>
    <dgm:pt modelId="{1283BA2F-86E8-4A92-8F9E-B505077B3D55}">
      <dgm:prSet phldrT="[Text]" custT="1"/>
      <dgm:spPr>
        <a:solidFill>
          <a:schemeClr val="accent2">
            <a:lumMod val="40000"/>
            <a:lumOff val="60000"/>
          </a:schemeClr>
        </a:solidFill>
      </dgm:spPr>
      <dgm:t>
        <a:bodyPr/>
        <a:lstStyle/>
        <a:p>
          <a:r>
            <a:rPr lang="en-US" sz="2400" dirty="0" smtClean="0"/>
            <a:t>Inventory Control</a:t>
          </a:r>
          <a:endParaRPr lang="en-US" sz="2400" dirty="0"/>
        </a:p>
      </dgm:t>
    </dgm:pt>
    <dgm:pt modelId="{339B068A-1DEE-41B4-9673-E6A7844E7F9F}" type="parTrans" cxnId="{021551AC-69F9-48E7-9609-CBDE1FDE31F2}">
      <dgm:prSet/>
      <dgm:spPr/>
      <dgm:t>
        <a:bodyPr/>
        <a:lstStyle/>
        <a:p>
          <a:endParaRPr lang="en-US"/>
        </a:p>
      </dgm:t>
    </dgm:pt>
    <dgm:pt modelId="{791ED26A-6BE4-4E06-8A3E-6B4B91F42487}" type="sibTrans" cxnId="{021551AC-69F9-48E7-9609-CBDE1FDE31F2}">
      <dgm:prSet/>
      <dgm:spPr/>
      <dgm:t>
        <a:bodyPr/>
        <a:lstStyle/>
        <a:p>
          <a:endParaRPr lang="en-US"/>
        </a:p>
      </dgm:t>
    </dgm:pt>
    <dgm:pt modelId="{9CE988C5-B669-4914-AE9B-EC1F2C84D98B}" type="pres">
      <dgm:prSet presAssocID="{0FE3CD47-9B34-4327-882A-8F542823CBC9}" presName="diagram" presStyleCnt="0">
        <dgm:presLayoutVars>
          <dgm:dir/>
          <dgm:resizeHandles val="exact"/>
        </dgm:presLayoutVars>
      </dgm:prSet>
      <dgm:spPr/>
      <dgm:t>
        <a:bodyPr/>
        <a:lstStyle/>
        <a:p>
          <a:endParaRPr lang="en-US"/>
        </a:p>
      </dgm:t>
    </dgm:pt>
    <dgm:pt modelId="{BB7584FD-4439-4791-BE7B-455C41DECD7C}" type="pres">
      <dgm:prSet presAssocID="{ED1453EA-8F55-48E2-AC1A-0384CBCB9858}" presName="node" presStyleLbl="node1" presStyleIdx="0" presStyleCnt="11">
        <dgm:presLayoutVars>
          <dgm:bulletEnabled val="1"/>
        </dgm:presLayoutVars>
      </dgm:prSet>
      <dgm:spPr/>
      <dgm:t>
        <a:bodyPr/>
        <a:lstStyle/>
        <a:p>
          <a:endParaRPr lang="en-US"/>
        </a:p>
      </dgm:t>
    </dgm:pt>
    <dgm:pt modelId="{15493751-BD38-490E-B4F7-FFE4CFEF0878}" type="pres">
      <dgm:prSet presAssocID="{2285CA98-063E-4A36-B6E8-D32E4F3846E8}" presName="sibTrans" presStyleCnt="0"/>
      <dgm:spPr/>
    </dgm:pt>
    <dgm:pt modelId="{F0C1C2D2-9323-4E59-ADA4-BCB5B7DC74D6}" type="pres">
      <dgm:prSet presAssocID="{17A00EFA-F238-4654-B1D3-3C9C2DFFB6D5}" presName="node" presStyleLbl="node1" presStyleIdx="1" presStyleCnt="11" custScaleX="242486" custScaleY="260474">
        <dgm:presLayoutVars>
          <dgm:bulletEnabled val="1"/>
        </dgm:presLayoutVars>
      </dgm:prSet>
      <dgm:spPr/>
      <dgm:t>
        <a:bodyPr/>
        <a:lstStyle/>
        <a:p>
          <a:endParaRPr lang="en-US"/>
        </a:p>
      </dgm:t>
    </dgm:pt>
    <dgm:pt modelId="{EB8B4325-6E0A-404F-BD1D-808DFEC53409}" type="pres">
      <dgm:prSet presAssocID="{92E8B2E5-9608-4981-9C0C-200CF8BA9492}" presName="sibTrans" presStyleCnt="0"/>
      <dgm:spPr/>
    </dgm:pt>
    <dgm:pt modelId="{83B899B6-67BA-40AB-A870-0EEE86D30716}" type="pres">
      <dgm:prSet presAssocID="{1283BA2F-86E8-4A92-8F9E-B505077B3D55}" presName="node" presStyleLbl="node1" presStyleIdx="2" presStyleCnt="11" custScaleX="196192" custScaleY="343589">
        <dgm:presLayoutVars>
          <dgm:bulletEnabled val="1"/>
        </dgm:presLayoutVars>
      </dgm:prSet>
      <dgm:spPr/>
      <dgm:t>
        <a:bodyPr/>
        <a:lstStyle/>
        <a:p>
          <a:endParaRPr lang="en-US"/>
        </a:p>
      </dgm:t>
    </dgm:pt>
    <dgm:pt modelId="{8AE4CD86-58E9-4D85-940C-7A8C7B399272}" type="pres">
      <dgm:prSet presAssocID="{791ED26A-6BE4-4E06-8A3E-6B4B91F42487}" presName="sibTrans" presStyleCnt="0"/>
      <dgm:spPr/>
    </dgm:pt>
    <dgm:pt modelId="{80AA1C2F-BCBC-4B59-9460-EAE4804E8EC3}" type="pres">
      <dgm:prSet presAssocID="{FE87F350-3869-4FEA-82B0-B3A716605331}" presName="node" presStyleLbl="node1" presStyleIdx="3" presStyleCnt="11" custScaleX="161506" custScaleY="218008" custLinFactNeighborX="13407" custLinFactNeighborY="-5295">
        <dgm:presLayoutVars>
          <dgm:bulletEnabled val="1"/>
        </dgm:presLayoutVars>
      </dgm:prSet>
      <dgm:spPr/>
      <dgm:t>
        <a:bodyPr/>
        <a:lstStyle/>
        <a:p>
          <a:endParaRPr lang="en-US"/>
        </a:p>
      </dgm:t>
    </dgm:pt>
    <dgm:pt modelId="{20C54C3D-FD75-4623-9A20-ED302FE529EA}" type="pres">
      <dgm:prSet presAssocID="{4D949FF3-E298-42A2-8A26-9D667C295D56}" presName="sibTrans" presStyleCnt="0"/>
      <dgm:spPr/>
    </dgm:pt>
    <dgm:pt modelId="{69DAA996-CBD4-4851-B89E-085DE3F2EF90}" type="pres">
      <dgm:prSet presAssocID="{691732F6-99D6-4A1A-9242-7E273B20F22F}" presName="node" presStyleLbl="node1" presStyleIdx="4" presStyleCnt="11" custLinFactNeighborX="20304" custLinFactNeighborY="-2813">
        <dgm:presLayoutVars>
          <dgm:bulletEnabled val="1"/>
        </dgm:presLayoutVars>
      </dgm:prSet>
      <dgm:spPr/>
      <dgm:t>
        <a:bodyPr/>
        <a:lstStyle/>
        <a:p>
          <a:endParaRPr lang="en-US"/>
        </a:p>
      </dgm:t>
    </dgm:pt>
    <dgm:pt modelId="{D95D002D-933E-4AC2-930F-618974202B86}" type="pres">
      <dgm:prSet presAssocID="{3BC48182-8465-489F-96EC-00E6B8FE9505}" presName="sibTrans" presStyleCnt="0"/>
      <dgm:spPr/>
    </dgm:pt>
    <dgm:pt modelId="{F2156F28-78A0-4BF7-9F6A-7712460B94F0}" type="pres">
      <dgm:prSet presAssocID="{53E8337F-4DC2-4831-8087-24B21251458D}" presName="node" presStyleLbl="node1" presStyleIdx="5" presStyleCnt="11">
        <dgm:presLayoutVars>
          <dgm:bulletEnabled val="1"/>
        </dgm:presLayoutVars>
      </dgm:prSet>
      <dgm:spPr/>
      <dgm:t>
        <a:bodyPr/>
        <a:lstStyle/>
        <a:p>
          <a:endParaRPr lang="en-US"/>
        </a:p>
      </dgm:t>
    </dgm:pt>
    <dgm:pt modelId="{7575800A-F5E5-4C68-B852-8AE157B9A058}" type="pres">
      <dgm:prSet presAssocID="{F7882A56-5E72-48FF-9CAB-493583A44AFB}" presName="sibTrans" presStyleCnt="0"/>
      <dgm:spPr/>
    </dgm:pt>
    <dgm:pt modelId="{C64DFDC0-139D-447F-8893-7AC33FCA89BB}" type="pres">
      <dgm:prSet presAssocID="{993CB128-4437-486C-A168-ED91A5400282}" presName="node" presStyleLbl="node1" presStyleIdx="6" presStyleCnt="11" custScaleX="141411" custScaleY="188895">
        <dgm:presLayoutVars>
          <dgm:bulletEnabled val="1"/>
        </dgm:presLayoutVars>
      </dgm:prSet>
      <dgm:spPr/>
      <dgm:t>
        <a:bodyPr/>
        <a:lstStyle/>
        <a:p>
          <a:endParaRPr lang="en-US"/>
        </a:p>
      </dgm:t>
    </dgm:pt>
    <dgm:pt modelId="{B136B227-4011-4A69-BE18-6602BD10301A}" type="pres">
      <dgm:prSet presAssocID="{3836A23B-32EC-4328-A1AB-C3FED930EA62}" presName="sibTrans" presStyleCnt="0"/>
      <dgm:spPr/>
    </dgm:pt>
    <dgm:pt modelId="{DA27E690-A1EF-4108-AF26-6D8950F2F15A}" type="pres">
      <dgm:prSet presAssocID="{47C33E5F-E1A7-48E6-AA9E-979B71D35660}" presName="node" presStyleLbl="node1" presStyleIdx="7" presStyleCnt="11" custScaleX="115215" custScaleY="180609">
        <dgm:presLayoutVars>
          <dgm:bulletEnabled val="1"/>
        </dgm:presLayoutVars>
      </dgm:prSet>
      <dgm:spPr/>
      <dgm:t>
        <a:bodyPr/>
        <a:lstStyle/>
        <a:p>
          <a:endParaRPr lang="en-US"/>
        </a:p>
      </dgm:t>
    </dgm:pt>
    <dgm:pt modelId="{D5416094-422E-4BC0-90CA-3CFFEBFB7F74}" type="pres">
      <dgm:prSet presAssocID="{3918134B-71C1-40CA-8E5E-4C24487BD452}" presName="sibTrans" presStyleCnt="0"/>
      <dgm:spPr/>
    </dgm:pt>
    <dgm:pt modelId="{749D6208-A70C-41C4-9384-78DA31D14C72}" type="pres">
      <dgm:prSet presAssocID="{0EFE0F8D-D9E5-4FFA-AEC0-A59523E687AE}" presName="node" presStyleLbl="node1" presStyleIdx="8" presStyleCnt="11" custScaleX="174168" custScaleY="265873">
        <dgm:presLayoutVars>
          <dgm:bulletEnabled val="1"/>
        </dgm:presLayoutVars>
      </dgm:prSet>
      <dgm:spPr/>
      <dgm:t>
        <a:bodyPr/>
        <a:lstStyle/>
        <a:p>
          <a:endParaRPr lang="en-US"/>
        </a:p>
      </dgm:t>
    </dgm:pt>
    <dgm:pt modelId="{9EE3F259-5D66-4654-905B-99733A73A57B}" type="pres">
      <dgm:prSet presAssocID="{BA2BA357-81DE-4FA0-B0DA-DBEBA34A7282}" presName="sibTrans" presStyleCnt="0"/>
      <dgm:spPr/>
    </dgm:pt>
    <dgm:pt modelId="{62004C72-1245-46A4-889D-598FDCD08CD9}" type="pres">
      <dgm:prSet presAssocID="{C55D3942-1657-432E-B251-793C425B425E}" presName="node" presStyleLbl="node1" presStyleIdx="9" presStyleCnt="11">
        <dgm:presLayoutVars>
          <dgm:bulletEnabled val="1"/>
        </dgm:presLayoutVars>
      </dgm:prSet>
      <dgm:spPr/>
      <dgm:t>
        <a:bodyPr/>
        <a:lstStyle/>
        <a:p>
          <a:endParaRPr lang="en-US"/>
        </a:p>
      </dgm:t>
    </dgm:pt>
    <dgm:pt modelId="{5F6E9947-2A04-4C6B-BFCC-C4B7D66FE800}" type="pres">
      <dgm:prSet presAssocID="{B015A5C2-4626-4E56-B094-6B2F70CF0062}" presName="sibTrans" presStyleCnt="0"/>
      <dgm:spPr/>
    </dgm:pt>
    <dgm:pt modelId="{E8590163-7346-4043-A0B6-210595FFEE6B}" type="pres">
      <dgm:prSet presAssocID="{48D5D470-20B5-458A-B57D-920773072B0E}" presName="node" presStyleLbl="node1" presStyleIdx="10" presStyleCnt="11">
        <dgm:presLayoutVars>
          <dgm:bulletEnabled val="1"/>
        </dgm:presLayoutVars>
      </dgm:prSet>
      <dgm:spPr/>
      <dgm:t>
        <a:bodyPr/>
        <a:lstStyle/>
        <a:p>
          <a:endParaRPr lang="en-US"/>
        </a:p>
      </dgm:t>
    </dgm:pt>
  </dgm:ptLst>
  <dgm:cxnLst>
    <dgm:cxn modelId="{65A8871B-8CDB-4A0B-9B76-818AA984A4A8}" type="presOf" srcId="{1283BA2F-86E8-4A92-8F9E-B505077B3D55}" destId="{83B899B6-67BA-40AB-A870-0EEE86D30716}" srcOrd="0" destOrd="0" presId="urn:microsoft.com/office/officeart/2005/8/layout/default#7"/>
    <dgm:cxn modelId="{12EB21B5-F231-4BE1-9DDC-A7731EE0A90F}" type="presOf" srcId="{691732F6-99D6-4A1A-9242-7E273B20F22F}" destId="{69DAA996-CBD4-4851-B89E-085DE3F2EF90}" srcOrd="0" destOrd="0" presId="urn:microsoft.com/office/officeart/2005/8/layout/default#7"/>
    <dgm:cxn modelId="{C69E4791-BFA9-4E6E-BF26-8F69F062CB18}" srcId="{0FE3CD47-9B34-4327-882A-8F542823CBC9}" destId="{FE87F350-3869-4FEA-82B0-B3A716605331}" srcOrd="3" destOrd="0" parTransId="{DFFA89DE-E509-4181-B75D-E3CC072AC7A4}" sibTransId="{4D949FF3-E298-42A2-8A26-9D667C295D56}"/>
    <dgm:cxn modelId="{A2F724C4-89AB-4BB4-9412-92DED007F2FC}" srcId="{0FE3CD47-9B34-4327-882A-8F542823CBC9}" destId="{C55D3942-1657-432E-B251-793C425B425E}" srcOrd="9" destOrd="0" parTransId="{E5527EAB-E9DD-42FC-BB3B-72E2F02A6BC1}" sibTransId="{B015A5C2-4626-4E56-B094-6B2F70CF0062}"/>
    <dgm:cxn modelId="{492F0B98-64DE-4FD0-9D7B-931A4160ED2A}" srcId="{0FE3CD47-9B34-4327-882A-8F542823CBC9}" destId="{993CB128-4437-486C-A168-ED91A5400282}" srcOrd="6" destOrd="0" parTransId="{B8155828-89AB-4CDD-B541-FA537AAE00B4}" sibTransId="{3836A23B-32EC-4328-A1AB-C3FED930EA62}"/>
    <dgm:cxn modelId="{674545B4-6B67-475E-9C84-BF56E3510ACB}" type="presOf" srcId="{993CB128-4437-486C-A168-ED91A5400282}" destId="{C64DFDC0-139D-447F-8893-7AC33FCA89BB}" srcOrd="0" destOrd="0" presId="urn:microsoft.com/office/officeart/2005/8/layout/default#7"/>
    <dgm:cxn modelId="{BDA29E52-DC75-4F8A-930D-B8D5397BDF55}" type="presOf" srcId="{53E8337F-4DC2-4831-8087-24B21251458D}" destId="{F2156F28-78A0-4BF7-9F6A-7712460B94F0}" srcOrd="0" destOrd="0" presId="urn:microsoft.com/office/officeart/2005/8/layout/default#7"/>
    <dgm:cxn modelId="{503C3125-1BD9-4C8E-BA6D-FE9027C1BAC5}" type="presOf" srcId="{ED1453EA-8F55-48E2-AC1A-0384CBCB9858}" destId="{BB7584FD-4439-4791-BE7B-455C41DECD7C}" srcOrd="0" destOrd="0" presId="urn:microsoft.com/office/officeart/2005/8/layout/default#7"/>
    <dgm:cxn modelId="{F5538A9E-8C93-4D62-8EF2-CF6F6440CB34}" type="presOf" srcId="{48D5D470-20B5-458A-B57D-920773072B0E}" destId="{E8590163-7346-4043-A0B6-210595FFEE6B}" srcOrd="0" destOrd="0" presId="urn:microsoft.com/office/officeart/2005/8/layout/default#7"/>
    <dgm:cxn modelId="{D23CCD64-A24A-45D9-B7FE-62A746F5866A}" srcId="{0FE3CD47-9B34-4327-882A-8F542823CBC9}" destId="{ED1453EA-8F55-48E2-AC1A-0384CBCB9858}" srcOrd="0" destOrd="0" parTransId="{03BF7B1A-CC36-4A74-9C08-9718AC59E99E}" sibTransId="{2285CA98-063E-4A36-B6E8-D32E4F3846E8}"/>
    <dgm:cxn modelId="{2F3B8A74-C805-4C08-8985-4F9B62072F58}" srcId="{0FE3CD47-9B34-4327-882A-8F542823CBC9}" destId="{47C33E5F-E1A7-48E6-AA9E-979B71D35660}" srcOrd="7" destOrd="0" parTransId="{DCDA3816-3AD6-4801-900C-1914A7C351E1}" sibTransId="{3918134B-71C1-40CA-8E5E-4C24487BD452}"/>
    <dgm:cxn modelId="{00907E26-1707-46EA-8F36-1EDB30301B2C}" srcId="{0FE3CD47-9B34-4327-882A-8F542823CBC9}" destId="{0EFE0F8D-D9E5-4FFA-AEC0-A59523E687AE}" srcOrd="8" destOrd="0" parTransId="{958F269C-6CC2-49D2-A641-613BA5E039FF}" sibTransId="{BA2BA357-81DE-4FA0-B0DA-DBEBA34A7282}"/>
    <dgm:cxn modelId="{BA58586E-003D-4862-9462-1872F4D585D9}" type="presOf" srcId="{0EFE0F8D-D9E5-4FFA-AEC0-A59523E687AE}" destId="{749D6208-A70C-41C4-9384-78DA31D14C72}" srcOrd="0" destOrd="0" presId="urn:microsoft.com/office/officeart/2005/8/layout/default#7"/>
    <dgm:cxn modelId="{4616622C-ABAF-4ABE-9B2D-B5D564647C21}" srcId="{0FE3CD47-9B34-4327-882A-8F542823CBC9}" destId="{53E8337F-4DC2-4831-8087-24B21251458D}" srcOrd="5" destOrd="0" parTransId="{C4D95E32-36D9-4EC1-B999-EFAE655E9B6B}" sibTransId="{F7882A56-5E72-48FF-9CAB-493583A44AFB}"/>
    <dgm:cxn modelId="{A107C6D4-BC92-4284-A556-67059D265DFA}" type="presOf" srcId="{17A00EFA-F238-4654-B1D3-3C9C2DFFB6D5}" destId="{F0C1C2D2-9323-4E59-ADA4-BCB5B7DC74D6}" srcOrd="0" destOrd="0" presId="urn:microsoft.com/office/officeart/2005/8/layout/default#7"/>
    <dgm:cxn modelId="{730C07DD-D2B7-4CA1-B9D0-EEC867FC8D3B}" type="presOf" srcId="{47C33E5F-E1A7-48E6-AA9E-979B71D35660}" destId="{DA27E690-A1EF-4108-AF26-6D8950F2F15A}" srcOrd="0" destOrd="0" presId="urn:microsoft.com/office/officeart/2005/8/layout/default#7"/>
    <dgm:cxn modelId="{49F668C5-DCAA-4510-B9D8-49183C3DF8D1}" type="presOf" srcId="{0FE3CD47-9B34-4327-882A-8F542823CBC9}" destId="{9CE988C5-B669-4914-AE9B-EC1F2C84D98B}" srcOrd="0" destOrd="0" presId="urn:microsoft.com/office/officeart/2005/8/layout/default#7"/>
    <dgm:cxn modelId="{6ACED4C5-ED86-489E-84C8-486354141C64}" srcId="{0FE3CD47-9B34-4327-882A-8F542823CBC9}" destId="{691732F6-99D6-4A1A-9242-7E273B20F22F}" srcOrd="4" destOrd="0" parTransId="{10A1AE2D-7581-4BA7-9D8F-ECE9C6F3AAF6}" sibTransId="{3BC48182-8465-489F-96EC-00E6B8FE9505}"/>
    <dgm:cxn modelId="{482D4FB9-DD9C-4B82-84E0-407B49F43056}" type="presOf" srcId="{C55D3942-1657-432E-B251-793C425B425E}" destId="{62004C72-1245-46A4-889D-598FDCD08CD9}" srcOrd="0" destOrd="0" presId="urn:microsoft.com/office/officeart/2005/8/layout/default#7"/>
    <dgm:cxn modelId="{D4FDC6A3-C088-4466-9D73-1CF90AFBFF64}" srcId="{0FE3CD47-9B34-4327-882A-8F542823CBC9}" destId="{17A00EFA-F238-4654-B1D3-3C9C2DFFB6D5}" srcOrd="1" destOrd="0" parTransId="{70A63571-3E56-488E-8C1F-04C1CB539AAA}" sibTransId="{92E8B2E5-9608-4981-9C0C-200CF8BA9492}"/>
    <dgm:cxn modelId="{021551AC-69F9-48E7-9609-CBDE1FDE31F2}" srcId="{0FE3CD47-9B34-4327-882A-8F542823CBC9}" destId="{1283BA2F-86E8-4A92-8F9E-B505077B3D55}" srcOrd="2" destOrd="0" parTransId="{339B068A-1DEE-41B4-9673-E6A7844E7F9F}" sibTransId="{791ED26A-6BE4-4E06-8A3E-6B4B91F42487}"/>
    <dgm:cxn modelId="{44E9CE43-DA7A-428E-A308-4B989D922C79}" type="presOf" srcId="{FE87F350-3869-4FEA-82B0-B3A716605331}" destId="{80AA1C2F-BCBC-4B59-9460-EAE4804E8EC3}" srcOrd="0" destOrd="0" presId="urn:microsoft.com/office/officeart/2005/8/layout/default#7"/>
    <dgm:cxn modelId="{9CFE5087-8654-4E79-AC79-CF71962CCEB9}" srcId="{0FE3CD47-9B34-4327-882A-8F542823CBC9}" destId="{48D5D470-20B5-458A-B57D-920773072B0E}" srcOrd="10" destOrd="0" parTransId="{0B69D25E-7E40-4540-8937-677B9F45D370}" sibTransId="{32B165D6-8E67-46D0-82EB-4F7BDFCE504D}"/>
    <dgm:cxn modelId="{1A145E07-3C11-4855-875C-B398777CDCDF}" type="presParOf" srcId="{9CE988C5-B669-4914-AE9B-EC1F2C84D98B}" destId="{BB7584FD-4439-4791-BE7B-455C41DECD7C}" srcOrd="0" destOrd="0" presId="urn:microsoft.com/office/officeart/2005/8/layout/default#7"/>
    <dgm:cxn modelId="{5C201F5C-73A0-4F81-816D-22FCE53DAA8D}" type="presParOf" srcId="{9CE988C5-B669-4914-AE9B-EC1F2C84D98B}" destId="{15493751-BD38-490E-B4F7-FFE4CFEF0878}" srcOrd="1" destOrd="0" presId="urn:microsoft.com/office/officeart/2005/8/layout/default#7"/>
    <dgm:cxn modelId="{DE2E1A66-55FE-4FB2-BA68-1C14B4F2927C}" type="presParOf" srcId="{9CE988C5-B669-4914-AE9B-EC1F2C84D98B}" destId="{F0C1C2D2-9323-4E59-ADA4-BCB5B7DC74D6}" srcOrd="2" destOrd="0" presId="urn:microsoft.com/office/officeart/2005/8/layout/default#7"/>
    <dgm:cxn modelId="{3807C819-CD81-4CE6-B846-11E7CAF11067}" type="presParOf" srcId="{9CE988C5-B669-4914-AE9B-EC1F2C84D98B}" destId="{EB8B4325-6E0A-404F-BD1D-808DFEC53409}" srcOrd="3" destOrd="0" presId="urn:microsoft.com/office/officeart/2005/8/layout/default#7"/>
    <dgm:cxn modelId="{306A9BD6-592C-4524-9ED6-DE46B5CA5898}" type="presParOf" srcId="{9CE988C5-B669-4914-AE9B-EC1F2C84D98B}" destId="{83B899B6-67BA-40AB-A870-0EEE86D30716}" srcOrd="4" destOrd="0" presId="urn:microsoft.com/office/officeart/2005/8/layout/default#7"/>
    <dgm:cxn modelId="{91EC6D52-000B-43F6-BA90-3F49542D9821}" type="presParOf" srcId="{9CE988C5-B669-4914-AE9B-EC1F2C84D98B}" destId="{8AE4CD86-58E9-4D85-940C-7A8C7B399272}" srcOrd="5" destOrd="0" presId="urn:microsoft.com/office/officeart/2005/8/layout/default#7"/>
    <dgm:cxn modelId="{A3CCA785-9151-418B-A343-AAED69C4C486}" type="presParOf" srcId="{9CE988C5-B669-4914-AE9B-EC1F2C84D98B}" destId="{80AA1C2F-BCBC-4B59-9460-EAE4804E8EC3}" srcOrd="6" destOrd="0" presId="urn:microsoft.com/office/officeart/2005/8/layout/default#7"/>
    <dgm:cxn modelId="{8A1E3B01-1ACB-4A67-865B-D6F52028F339}" type="presParOf" srcId="{9CE988C5-B669-4914-AE9B-EC1F2C84D98B}" destId="{20C54C3D-FD75-4623-9A20-ED302FE529EA}" srcOrd="7" destOrd="0" presId="urn:microsoft.com/office/officeart/2005/8/layout/default#7"/>
    <dgm:cxn modelId="{051BE7F6-B005-427E-A6E1-3929AC300BE8}" type="presParOf" srcId="{9CE988C5-B669-4914-AE9B-EC1F2C84D98B}" destId="{69DAA996-CBD4-4851-B89E-085DE3F2EF90}" srcOrd="8" destOrd="0" presId="urn:microsoft.com/office/officeart/2005/8/layout/default#7"/>
    <dgm:cxn modelId="{A4071017-CB17-415D-BABB-8E0C8D2ACB1E}" type="presParOf" srcId="{9CE988C5-B669-4914-AE9B-EC1F2C84D98B}" destId="{D95D002D-933E-4AC2-930F-618974202B86}" srcOrd="9" destOrd="0" presId="urn:microsoft.com/office/officeart/2005/8/layout/default#7"/>
    <dgm:cxn modelId="{8311813D-C512-4896-947C-21E2BAAFE446}" type="presParOf" srcId="{9CE988C5-B669-4914-AE9B-EC1F2C84D98B}" destId="{F2156F28-78A0-4BF7-9F6A-7712460B94F0}" srcOrd="10" destOrd="0" presId="urn:microsoft.com/office/officeart/2005/8/layout/default#7"/>
    <dgm:cxn modelId="{47577F95-4D67-4B6F-840E-8613F4E6F83D}" type="presParOf" srcId="{9CE988C5-B669-4914-AE9B-EC1F2C84D98B}" destId="{7575800A-F5E5-4C68-B852-8AE157B9A058}" srcOrd="11" destOrd="0" presId="urn:microsoft.com/office/officeart/2005/8/layout/default#7"/>
    <dgm:cxn modelId="{34FEBF17-56CA-4CB7-8EF4-305045309838}" type="presParOf" srcId="{9CE988C5-B669-4914-AE9B-EC1F2C84D98B}" destId="{C64DFDC0-139D-447F-8893-7AC33FCA89BB}" srcOrd="12" destOrd="0" presId="urn:microsoft.com/office/officeart/2005/8/layout/default#7"/>
    <dgm:cxn modelId="{FFA38E81-EF6E-4D8C-99CD-707A53E0C072}" type="presParOf" srcId="{9CE988C5-B669-4914-AE9B-EC1F2C84D98B}" destId="{B136B227-4011-4A69-BE18-6602BD10301A}" srcOrd="13" destOrd="0" presId="urn:microsoft.com/office/officeart/2005/8/layout/default#7"/>
    <dgm:cxn modelId="{1716F93C-F8BA-4C06-8D2F-659834801BAB}" type="presParOf" srcId="{9CE988C5-B669-4914-AE9B-EC1F2C84D98B}" destId="{DA27E690-A1EF-4108-AF26-6D8950F2F15A}" srcOrd="14" destOrd="0" presId="urn:microsoft.com/office/officeart/2005/8/layout/default#7"/>
    <dgm:cxn modelId="{BB563F56-FB0C-4914-9D00-A3311D3C442E}" type="presParOf" srcId="{9CE988C5-B669-4914-AE9B-EC1F2C84D98B}" destId="{D5416094-422E-4BC0-90CA-3CFFEBFB7F74}" srcOrd="15" destOrd="0" presId="urn:microsoft.com/office/officeart/2005/8/layout/default#7"/>
    <dgm:cxn modelId="{4F62620B-46A3-4839-86FC-390B1A5D08C5}" type="presParOf" srcId="{9CE988C5-B669-4914-AE9B-EC1F2C84D98B}" destId="{749D6208-A70C-41C4-9384-78DA31D14C72}" srcOrd="16" destOrd="0" presId="urn:microsoft.com/office/officeart/2005/8/layout/default#7"/>
    <dgm:cxn modelId="{C65941B6-DCD9-4F6D-B1C5-36454570D16F}" type="presParOf" srcId="{9CE988C5-B669-4914-AE9B-EC1F2C84D98B}" destId="{9EE3F259-5D66-4654-905B-99733A73A57B}" srcOrd="17" destOrd="0" presId="urn:microsoft.com/office/officeart/2005/8/layout/default#7"/>
    <dgm:cxn modelId="{44FB570C-7D8C-47F1-ADA8-4E8598DC1E47}" type="presParOf" srcId="{9CE988C5-B669-4914-AE9B-EC1F2C84D98B}" destId="{62004C72-1245-46A4-889D-598FDCD08CD9}" srcOrd="18" destOrd="0" presId="urn:microsoft.com/office/officeart/2005/8/layout/default#7"/>
    <dgm:cxn modelId="{0F81D501-C588-4D6C-94F2-28A69F08C9BD}" type="presParOf" srcId="{9CE988C5-B669-4914-AE9B-EC1F2C84D98B}" destId="{5F6E9947-2A04-4C6B-BFCC-C4B7D66FE800}" srcOrd="19" destOrd="0" presId="urn:microsoft.com/office/officeart/2005/8/layout/default#7"/>
    <dgm:cxn modelId="{E8FEDDB1-1A01-470F-88A7-A39E83C84B64}" type="presParOf" srcId="{9CE988C5-B669-4914-AE9B-EC1F2C84D98B}" destId="{E8590163-7346-4043-A0B6-210595FFEE6B}" srcOrd="20" destOrd="0" presId="urn:microsoft.com/office/officeart/2005/8/layout/default#7"/>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FE3CD47-9B34-4327-882A-8F542823CBC9}" type="doc">
      <dgm:prSet loTypeId="urn:microsoft.com/office/officeart/2005/8/layout/default#8" loCatId="list" qsTypeId="urn:microsoft.com/office/officeart/2005/8/quickstyle/simple2" qsCatId="simple" csTypeId="urn:microsoft.com/office/officeart/2005/8/colors/accent2_2" csCatId="accent2" phldr="1"/>
      <dgm:spPr/>
      <dgm:t>
        <a:bodyPr/>
        <a:lstStyle/>
        <a:p>
          <a:endParaRPr lang="en-US"/>
        </a:p>
      </dgm:t>
    </dgm:pt>
    <dgm:pt modelId="{ED1453EA-8F55-48E2-AC1A-0384CBCB9858}">
      <dgm:prSet phldrT="[Text]" custT="1"/>
      <dgm:spPr>
        <a:solidFill>
          <a:schemeClr val="accent2">
            <a:lumMod val="40000"/>
            <a:lumOff val="60000"/>
          </a:schemeClr>
        </a:solidFill>
      </dgm:spPr>
      <dgm:t>
        <a:bodyPr/>
        <a:lstStyle/>
        <a:p>
          <a:r>
            <a:rPr lang="en-US" sz="1400" dirty="0" smtClean="0"/>
            <a:t>Sales</a:t>
          </a:r>
          <a:endParaRPr lang="en-US" sz="1400" dirty="0"/>
        </a:p>
      </dgm:t>
    </dgm:pt>
    <dgm:pt modelId="{03BF7B1A-CC36-4A74-9C08-9718AC59E99E}" type="parTrans" cxnId="{D23CCD64-A24A-45D9-B7FE-62A746F5866A}">
      <dgm:prSet/>
      <dgm:spPr/>
      <dgm:t>
        <a:bodyPr/>
        <a:lstStyle/>
        <a:p>
          <a:endParaRPr lang="en-US"/>
        </a:p>
      </dgm:t>
    </dgm:pt>
    <dgm:pt modelId="{2285CA98-063E-4A36-B6E8-D32E4F3846E8}" type="sibTrans" cxnId="{D23CCD64-A24A-45D9-B7FE-62A746F5866A}">
      <dgm:prSet/>
      <dgm:spPr/>
      <dgm:t>
        <a:bodyPr/>
        <a:lstStyle/>
        <a:p>
          <a:endParaRPr lang="en-US"/>
        </a:p>
      </dgm:t>
    </dgm:pt>
    <dgm:pt modelId="{17A00EFA-F238-4654-B1D3-3C9C2DFFB6D5}">
      <dgm:prSet phldrT="[Text]" custT="1"/>
      <dgm:spPr>
        <a:solidFill>
          <a:schemeClr val="accent2">
            <a:lumMod val="60000"/>
            <a:lumOff val="40000"/>
          </a:schemeClr>
        </a:solidFill>
      </dgm:spPr>
      <dgm:t>
        <a:bodyPr/>
        <a:lstStyle/>
        <a:p>
          <a:r>
            <a:rPr lang="en-US" sz="2400" dirty="0" smtClean="0"/>
            <a:t>Operations</a:t>
          </a:r>
          <a:endParaRPr lang="en-US" sz="2400" dirty="0"/>
        </a:p>
      </dgm:t>
    </dgm:pt>
    <dgm:pt modelId="{70A63571-3E56-488E-8C1F-04C1CB539AAA}" type="parTrans" cxnId="{D4FDC6A3-C088-4466-9D73-1CF90AFBFF64}">
      <dgm:prSet/>
      <dgm:spPr/>
      <dgm:t>
        <a:bodyPr/>
        <a:lstStyle/>
        <a:p>
          <a:endParaRPr lang="en-US"/>
        </a:p>
      </dgm:t>
    </dgm:pt>
    <dgm:pt modelId="{92E8B2E5-9608-4981-9C0C-200CF8BA9492}" type="sibTrans" cxnId="{D4FDC6A3-C088-4466-9D73-1CF90AFBFF64}">
      <dgm:prSet/>
      <dgm:spPr/>
      <dgm:t>
        <a:bodyPr/>
        <a:lstStyle/>
        <a:p>
          <a:endParaRPr lang="en-US"/>
        </a:p>
      </dgm:t>
    </dgm:pt>
    <dgm:pt modelId="{FE87F350-3869-4FEA-82B0-B3A716605331}">
      <dgm:prSet phldrT="[Text]" custT="1"/>
      <dgm:spPr>
        <a:solidFill>
          <a:schemeClr val="accent2">
            <a:lumMod val="50000"/>
          </a:schemeClr>
        </a:solidFill>
      </dgm:spPr>
      <dgm:t>
        <a:bodyPr/>
        <a:lstStyle/>
        <a:p>
          <a:r>
            <a:rPr lang="en-US" sz="1400" dirty="0" smtClean="0"/>
            <a:t>Marketing</a:t>
          </a:r>
        </a:p>
        <a:p>
          <a:r>
            <a:rPr lang="en-US" sz="1400" dirty="0" smtClean="0"/>
            <a:t>PR</a:t>
          </a:r>
        </a:p>
        <a:p>
          <a:r>
            <a:rPr lang="en-US" sz="1400" dirty="0" smtClean="0"/>
            <a:t>Promotions</a:t>
          </a:r>
          <a:endParaRPr lang="en-US" sz="1400" dirty="0"/>
        </a:p>
      </dgm:t>
    </dgm:pt>
    <dgm:pt modelId="{DFFA89DE-E509-4181-B75D-E3CC072AC7A4}" type="parTrans" cxnId="{C69E4791-BFA9-4E6E-BF26-8F69F062CB18}">
      <dgm:prSet/>
      <dgm:spPr/>
      <dgm:t>
        <a:bodyPr/>
        <a:lstStyle/>
        <a:p>
          <a:endParaRPr lang="en-US"/>
        </a:p>
      </dgm:t>
    </dgm:pt>
    <dgm:pt modelId="{4D949FF3-E298-42A2-8A26-9D667C295D56}" type="sibTrans" cxnId="{C69E4791-BFA9-4E6E-BF26-8F69F062CB18}">
      <dgm:prSet/>
      <dgm:spPr/>
      <dgm:t>
        <a:bodyPr/>
        <a:lstStyle/>
        <a:p>
          <a:endParaRPr lang="en-US"/>
        </a:p>
      </dgm:t>
    </dgm:pt>
    <dgm:pt modelId="{691732F6-99D6-4A1A-9242-7E273B20F22F}">
      <dgm:prSet phldrT="[Text]" custT="1"/>
      <dgm:spPr>
        <a:solidFill>
          <a:schemeClr val="accent2">
            <a:lumMod val="40000"/>
            <a:lumOff val="60000"/>
          </a:schemeClr>
        </a:solidFill>
      </dgm:spPr>
      <dgm:t>
        <a:bodyPr/>
        <a:lstStyle/>
        <a:p>
          <a:r>
            <a:rPr lang="en-US" sz="1100" dirty="0" smtClean="0"/>
            <a:t>Accounts Payable</a:t>
          </a:r>
          <a:endParaRPr lang="en-US" sz="1100" dirty="0"/>
        </a:p>
      </dgm:t>
    </dgm:pt>
    <dgm:pt modelId="{10A1AE2D-7581-4BA7-9D8F-ECE9C6F3AAF6}" type="parTrans" cxnId="{6ACED4C5-ED86-489E-84C8-486354141C64}">
      <dgm:prSet/>
      <dgm:spPr/>
      <dgm:t>
        <a:bodyPr/>
        <a:lstStyle/>
        <a:p>
          <a:endParaRPr lang="en-US"/>
        </a:p>
      </dgm:t>
    </dgm:pt>
    <dgm:pt modelId="{3BC48182-8465-489F-96EC-00E6B8FE9505}" type="sibTrans" cxnId="{6ACED4C5-ED86-489E-84C8-486354141C64}">
      <dgm:prSet/>
      <dgm:spPr/>
      <dgm:t>
        <a:bodyPr/>
        <a:lstStyle/>
        <a:p>
          <a:endParaRPr lang="en-US"/>
        </a:p>
      </dgm:t>
    </dgm:pt>
    <dgm:pt modelId="{53E8337F-4DC2-4831-8087-24B21251458D}">
      <dgm:prSet phldrT="[Text]" custT="1"/>
      <dgm:spPr>
        <a:solidFill>
          <a:schemeClr val="accent2">
            <a:lumMod val="40000"/>
            <a:lumOff val="60000"/>
          </a:schemeClr>
        </a:solidFill>
      </dgm:spPr>
      <dgm:t>
        <a:bodyPr/>
        <a:lstStyle/>
        <a:p>
          <a:r>
            <a:rPr lang="en-US" sz="1100" dirty="0" smtClean="0"/>
            <a:t>Accounts Receivable</a:t>
          </a:r>
          <a:endParaRPr lang="en-US" sz="1100" dirty="0"/>
        </a:p>
      </dgm:t>
    </dgm:pt>
    <dgm:pt modelId="{C4D95E32-36D9-4EC1-B999-EFAE655E9B6B}" type="parTrans" cxnId="{4616622C-ABAF-4ABE-9B2D-B5D564647C21}">
      <dgm:prSet/>
      <dgm:spPr/>
      <dgm:t>
        <a:bodyPr/>
        <a:lstStyle/>
        <a:p>
          <a:endParaRPr lang="en-US"/>
        </a:p>
      </dgm:t>
    </dgm:pt>
    <dgm:pt modelId="{F7882A56-5E72-48FF-9CAB-493583A44AFB}" type="sibTrans" cxnId="{4616622C-ABAF-4ABE-9B2D-B5D564647C21}">
      <dgm:prSet/>
      <dgm:spPr/>
      <dgm:t>
        <a:bodyPr/>
        <a:lstStyle/>
        <a:p>
          <a:endParaRPr lang="en-US"/>
        </a:p>
      </dgm:t>
    </dgm:pt>
    <dgm:pt modelId="{993CB128-4437-486C-A168-ED91A5400282}">
      <dgm:prSet phldrT="[Text]" custT="1"/>
      <dgm:spPr>
        <a:solidFill>
          <a:schemeClr val="accent2">
            <a:lumMod val="60000"/>
            <a:lumOff val="40000"/>
          </a:schemeClr>
        </a:solidFill>
      </dgm:spPr>
      <dgm:t>
        <a:bodyPr/>
        <a:lstStyle/>
        <a:p>
          <a:r>
            <a:rPr lang="en-US" sz="1400" dirty="0" smtClean="0"/>
            <a:t>IT</a:t>
          </a:r>
          <a:endParaRPr lang="en-US" sz="1400" dirty="0"/>
        </a:p>
      </dgm:t>
    </dgm:pt>
    <dgm:pt modelId="{B8155828-89AB-4CDD-B541-FA537AAE00B4}" type="parTrans" cxnId="{492F0B98-64DE-4FD0-9D7B-931A4160ED2A}">
      <dgm:prSet/>
      <dgm:spPr/>
      <dgm:t>
        <a:bodyPr/>
        <a:lstStyle/>
        <a:p>
          <a:endParaRPr lang="en-US"/>
        </a:p>
      </dgm:t>
    </dgm:pt>
    <dgm:pt modelId="{3836A23B-32EC-4328-A1AB-C3FED930EA62}" type="sibTrans" cxnId="{492F0B98-64DE-4FD0-9D7B-931A4160ED2A}">
      <dgm:prSet/>
      <dgm:spPr/>
      <dgm:t>
        <a:bodyPr/>
        <a:lstStyle/>
        <a:p>
          <a:endParaRPr lang="en-US"/>
        </a:p>
      </dgm:t>
    </dgm:pt>
    <dgm:pt modelId="{47C33E5F-E1A7-48E6-AA9E-979B71D35660}">
      <dgm:prSet phldrT="[Text]" custT="1"/>
      <dgm:spPr>
        <a:solidFill>
          <a:schemeClr val="accent2">
            <a:lumMod val="60000"/>
            <a:lumOff val="40000"/>
          </a:schemeClr>
        </a:solidFill>
      </dgm:spPr>
      <dgm:t>
        <a:bodyPr/>
        <a:lstStyle/>
        <a:p>
          <a:r>
            <a:rPr lang="en-US" sz="1400" dirty="0" smtClean="0"/>
            <a:t>Repair</a:t>
          </a:r>
          <a:endParaRPr lang="en-US" sz="1400" dirty="0"/>
        </a:p>
      </dgm:t>
    </dgm:pt>
    <dgm:pt modelId="{DCDA3816-3AD6-4801-900C-1914A7C351E1}" type="parTrans" cxnId="{2F3B8A74-C805-4C08-8985-4F9B62072F58}">
      <dgm:prSet/>
      <dgm:spPr/>
      <dgm:t>
        <a:bodyPr/>
        <a:lstStyle/>
        <a:p>
          <a:endParaRPr lang="en-US"/>
        </a:p>
      </dgm:t>
    </dgm:pt>
    <dgm:pt modelId="{3918134B-71C1-40CA-8E5E-4C24487BD452}" type="sibTrans" cxnId="{2F3B8A74-C805-4C08-8985-4F9B62072F58}">
      <dgm:prSet/>
      <dgm:spPr/>
      <dgm:t>
        <a:bodyPr/>
        <a:lstStyle/>
        <a:p>
          <a:endParaRPr lang="en-US"/>
        </a:p>
      </dgm:t>
    </dgm:pt>
    <dgm:pt modelId="{0EFE0F8D-D9E5-4FFA-AEC0-A59523E687AE}">
      <dgm:prSet phldrT="[Text]" custT="1"/>
      <dgm:spPr>
        <a:solidFill>
          <a:schemeClr val="accent2">
            <a:lumMod val="60000"/>
            <a:lumOff val="40000"/>
          </a:schemeClr>
        </a:solidFill>
      </dgm:spPr>
      <dgm:t>
        <a:bodyPr/>
        <a:lstStyle/>
        <a:p>
          <a:r>
            <a:rPr lang="en-US" sz="1400" dirty="0" smtClean="0"/>
            <a:t>Lessons</a:t>
          </a:r>
          <a:endParaRPr lang="en-US" sz="1400" dirty="0"/>
        </a:p>
      </dgm:t>
    </dgm:pt>
    <dgm:pt modelId="{958F269C-6CC2-49D2-A641-613BA5E039FF}" type="parTrans" cxnId="{00907E26-1707-46EA-8F36-1EDB30301B2C}">
      <dgm:prSet/>
      <dgm:spPr/>
      <dgm:t>
        <a:bodyPr/>
        <a:lstStyle/>
        <a:p>
          <a:endParaRPr lang="en-US"/>
        </a:p>
      </dgm:t>
    </dgm:pt>
    <dgm:pt modelId="{BA2BA357-81DE-4FA0-B0DA-DBEBA34A7282}" type="sibTrans" cxnId="{00907E26-1707-46EA-8F36-1EDB30301B2C}">
      <dgm:prSet/>
      <dgm:spPr/>
      <dgm:t>
        <a:bodyPr/>
        <a:lstStyle/>
        <a:p>
          <a:endParaRPr lang="en-US"/>
        </a:p>
      </dgm:t>
    </dgm:pt>
    <dgm:pt modelId="{C55D3942-1657-432E-B251-793C425B425E}">
      <dgm:prSet phldrT="[Text]" custT="1"/>
      <dgm:spPr>
        <a:solidFill>
          <a:schemeClr val="accent2">
            <a:lumMod val="40000"/>
            <a:lumOff val="60000"/>
          </a:schemeClr>
        </a:solidFill>
      </dgm:spPr>
      <dgm:t>
        <a:bodyPr/>
        <a:lstStyle/>
        <a:p>
          <a:r>
            <a:rPr lang="en-US" sz="900" dirty="0" smtClean="0"/>
            <a:t>Management</a:t>
          </a:r>
          <a:endParaRPr lang="en-US" sz="900" dirty="0"/>
        </a:p>
      </dgm:t>
    </dgm:pt>
    <dgm:pt modelId="{E5527EAB-E9DD-42FC-BB3B-72E2F02A6BC1}" type="parTrans" cxnId="{A2F724C4-89AB-4BB4-9412-92DED007F2FC}">
      <dgm:prSet/>
      <dgm:spPr/>
      <dgm:t>
        <a:bodyPr/>
        <a:lstStyle/>
        <a:p>
          <a:endParaRPr lang="en-US"/>
        </a:p>
      </dgm:t>
    </dgm:pt>
    <dgm:pt modelId="{B015A5C2-4626-4E56-B094-6B2F70CF0062}" type="sibTrans" cxnId="{A2F724C4-89AB-4BB4-9412-92DED007F2FC}">
      <dgm:prSet/>
      <dgm:spPr/>
      <dgm:t>
        <a:bodyPr/>
        <a:lstStyle/>
        <a:p>
          <a:endParaRPr lang="en-US"/>
        </a:p>
      </dgm:t>
    </dgm:pt>
    <dgm:pt modelId="{48D5D470-20B5-458A-B57D-920773072B0E}">
      <dgm:prSet phldrT="[Text]" custT="1"/>
      <dgm:spPr>
        <a:solidFill>
          <a:schemeClr val="accent2">
            <a:lumMod val="40000"/>
            <a:lumOff val="60000"/>
          </a:schemeClr>
        </a:solidFill>
      </dgm:spPr>
      <dgm:t>
        <a:bodyPr/>
        <a:lstStyle/>
        <a:p>
          <a:r>
            <a:rPr lang="en-US" sz="1200" dirty="0" smtClean="0"/>
            <a:t>Executive</a:t>
          </a:r>
          <a:endParaRPr lang="en-US" sz="1200" dirty="0"/>
        </a:p>
      </dgm:t>
    </dgm:pt>
    <dgm:pt modelId="{0B69D25E-7E40-4540-8937-677B9F45D370}" type="parTrans" cxnId="{9CFE5087-8654-4E79-AC79-CF71962CCEB9}">
      <dgm:prSet/>
      <dgm:spPr/>
      <dgm:t>
        <a:bodyPr/>
        <a:lstStyle/>
        <a:p>
          <a:endParaRPr lang="en-US"/>
        </a:p>
      </dgm:t>
    </dgm:pt>
    <dgm:pt modelId="{32B165D6-8E67-46D0-82EB-4F7BDFCE504D}" type="sibTrans" cxnId="{9CFE5087-8654-4E79-AC79-CF71962CCEB9}">
      <dgm:prSet/>
      <dgm:spPr/>
      <dgm:t>
        <a:bodyPr/>
        <a:lstStyle/>
        <a:p>
          <a:endParaRPr lang="en-US"/>
        </a:p>
      </dgm:t>
    </dgm:pt>
    <dgm:pt modelId="{1283BA2F-86E8-4A92-8F9E-B505077B3D55}">
      <dgm:prSet phldrT="[Text]" custT="1"/>
      <dgm:spPr>
        <a:solidFill>
          <a:schemeClr val="accent2">
            <a:lumMod val="60000"/>
            <a:lumOff val="40000"/>
          </a:schemeClr>
        </a:solidFill>
      </dgm:spPr>
      <dgm:t>
        <a:bodyPr/>
        <a:lstStyle/>
        <a:p>
          <a:r>
            <a:rPr lang="en-US" sz="2400" dirty="0" smtClean="0"/>
            <a:t>Inventory Control</a:t>
          </a:r>
          <a:endParaRPr lang="en-US" sz="2400" dirty="0"/>
        </a:p>
      </dgm:t>
    </dgm:pt>
    <dgm:pt modelId="{339B068A-1DEE-41B4-9673-E6A7844E7F9F}" type="parTrans" cxnId="{021551AC-69F9-48E7-9609-CBDE1FDE31F2}">
      <dgm:prSet/>
      <dgm:spPr/>
      <dgm:t>
        <a:bodyPr/>
        <a:lstStyle/>
        <a:p>
          <a:endParaRPr lang="en-US"/>
        </a:p>
      </dgm:t>
    </dgm:pt>
    <dgm:pt modelId="{791ED26A-6BE4-4E06-8A3E-6B4B91F42487}" type="sibTrans" cxnId="{021551AC-69F9-48E7-9609-CBDE1FDE31F2}">
      <dgm:prSet/>
      <dgm:spPr/>
      <dgm:t>
        <a:bodyPr/>
        <a:lstStyle/>
        <a:p>
          <a:endParaRPr lang="en-US"/>
        </a:p>
      </dgm:t>
    </dgm:pt>
    <dgm:pt modelId="{9CE988C5-B669-4914-AE9B-EC1F2C84D98B}" type="pres">
      <dgm:prSet presAssocID="{0FE3CD47-9B34-4327-882A-8F542823CBC9}" presName="diagram" presStyleCnt="0">
        <dgm:presLayoutVars>
          <dgm:dir/>
          <dgm:resizeHandles val="exact"/>
        </dgm:presLayoutVars>
      </dgm:prSet>
      <dgm:spPr/>
      <dgm:t>
        <a:bodyPr/>
        <a:lstStyle/>
        <a:p>
          <a:endParaRPr lang="en-US"/>
        </a:p>
      </dgm:t>
    </dgm:pt>
    <dgm:pt modelId="{BB7584FD-4439-4791-BE7B-455C41DECD7C}" type="pres">
      <dgm:prSet presAssocID="{ED1453EA-8F55-48E2-AC1A-0384CBCB9858}" presName="node" presStyleLbl="node1" presStyleIdx="0" presStyleCnt="11">
        <dgm:presLayoutVars>
          <dgm:bulletEnabled val="1"/>
        </dgm:presLayoutVars>
      </dgm:prSet>
      <dgm:spPr/>
      <dgm:t>
        <a:bodyPr/>
        <a:lstStyle/>
        <a:p>
          <a:endParaRPr lang="en-US"/>
        </a:p>
      </dgm:t>
    </dgm:pt>
    <dgm:pt modelId="{15493751-BD38-490E-B4F7-FFE4CFEF0878}" type="pres">
      <dgm:prSet presAssocID="{2285CA98-063E-4A36-B6E8-D32E4F3846E8}" presName="sibTrans" presStyleCnt="0"/>
      <dgm:spPr/>
    </dgm:pt>
    <dgm:pt modelId="{F0C1C2D2-9323-4E59-ADA4-BCB5B7DC74D6}" type="pres">
      <dgm:prSet presAssocID="{17A00EFA-F238-4654-B1D3-3C9C2DFFB6D5}" presName="node" presStyleLbl="node1" presStyleIdx="1" presStyleCnt="11" custScaleX="242486" custScaleY="260474">
        <dgm:presLayoutVars>
          <dgm:bulletEnabled val="1"/>
        </dgm:presLayoutVars>
      </dgm:prSet>
      <dgm:spPr/>
      <dgm:t>
        <a:bodyPr/>
        <a:lstStyle/>
        <a:p>
          <a:endParaRPr lang="en-US"/>
        </a:p>
      </dgm:t>
    </dgm:pt>
    <dgm:pt modelId="{EB8B4325-6E0A-404F-BD1D-808DFEC53409}" type="pres">
      <dgm:prSet presAssocID="{92E8B2E5-9608-4981-9C0C-200CF8BA9492}" presName="sibTrans" presStyleCnt="0"/>
      <dgm:spPr/>
    </dgm:pt>
    <dgm:pt modelId="{83B899B6-67BA-40AB-A870-0EEE86D30716}" type="pres">
      <dgm:prSet presAssocID="{1283BA2F-86E8-4A92-8F9E-B505077B3D55}" presName="node" presStyleLbl="node1" presStyleIdx="2" presStyleCnt="11" custScaleX="196192" custScaleY="343589">
        <dgm:presLayoutVars>
          <dgm:bulletEnabled val="1"/>
        </dgm:presLayoutVars>
      </dgm:prSet>
      <dgm:spPr/>
      <dgm:t>
        <a:bodyPr/>
        <a:lstStyle/>
        <a:p>
          <a:endParaRPr lang="en-US"/>
        </a:p>
      </dgm:t>
    </dgm:pt>
    <dgm:pt modelId="{8AE4CD86-58E9-4D85-940C-7A8C7B399272}" type="pres">
      <dgm:prSet presAssocID="{791ED26A-6BE4-4E06-8A3E-6B4B91F42487}" presName="sibTrans" presStyleCnt="0"/>
      <dgm:spPr/>
    </dgm:pt>
    <dgm:pt modelId="{80AA1C2F-BCBC-4B59-9460-EAE4804E8EC3}" type="pres">
      <dgm:prSet presAssocID="{FE87F350-3869-4FEA-82B0-B3A716605331}" presName="node" presStyleLbl="node1" presStyleIdx="3" presStyleCnt="11" custScaleX="161506" custScaleY="218008" custLinFactNeighborX="13407" custLinFactNeighborY="-5295">
        <dgm:presLayoutVars>
          <dgm:bulletEnabled val="1"/>
        </dgm:presLayoutVars>
      </dgm:prSet>
      <dgm:spPr/>
      <dgm:t>
        <a:bodyPr/>
        <a:lstStyle/>
        <a:p>
          <a:endParaRPr lang="en-US"/>
        </a:p>
      </dgm:t>
    </dgm:pt>
    <dgm:pt modelId="{20C54C3D-FD75-4623-9A20-ED302FE529EA}" type="pres">
      <dgm:prSet presAssocID="{4D949FF3-E298-42A2-8A26-9D667C295D56}" presName="sibTrans" presStyleCnt="0"/>
      <dgm:spPr/>
    </dgm:pt>
    <dgm:pt modelId="{69DAA996-CBD4-4851-B89E-085DE3F2EF90}" type="pres">
      <dgm:prSet presAssocID="{691732F6-99D6-4A1A-9242-7E273B20F22F}" presName="node" presStyleLbl="node1" presStyleIdx="4" presStyleCnt="11" custLinFactNeighborX="20304" custLinFactNeighborY="-2813">
        <dgm:presLayoutVars>
          <dgm:bulletEnabled val="1"/>
        </dgm:presLayoutVars>
      </dgm:prSet>
      <dgm:spPr/>
      <dgm:t>
        <a:bodyPr/>
        <a:lstStyle/>
        <a:p>
          <a:endParaRPr lang="en-US"/>
        </a:p>
      </dgm:t>
    </dgm:pt>
    <dgm:pt modelId="{D95D002D-933E-4AC2-930F-618974202B86}" type="pres">
      <dgm:prSet presAssocID="{3BC48182-8465-489F-96EC-00E6B8FE9505}" presName="sibTrans" presStyleCnt="0"/>
      <dgm:spPr/>
    </dgm:pt>
    <dgm:pt modelId="{F2156F28-78A0-4BF7-9F6A-7712460B94F0}" type="pres">
      <dgm:prSet presAssocID="{53E8337F-4DC2-4831-8087-24B21251458D}" presName="node" presStyleLbl="node1" presStyleIdx="5" presStyleCnt="11">
        <dgm:presLayoutVars>
          <dgm:bulletEnabled val="1"/>
        </dgm:presLayoutVars>
      </dgm:prSet>
      <dgm:spPr/>
      <dgm:t>
        <a:bodyPr/>
        <a:lstStyle/>
        <a:p>
          <a:endParaRPr lang="en-US"/>
        </a:p>
      </dgm:t>
    </dgm:pt>
    <dgm:pt modelId="{7575800A-F5E5-4C68-B852-8AE157B9A058}" type="pres">
      <dgm:prSet presAssocID="{F7882A56-5E72-48FF-9CAB-493583A44AFB}" presName="sibTrans" presStyleCnt="0"/>
      <dgm:spPr/>
    </dgm:pt>
    <dgm:pt modelId="{C64DFDC0-139D-447F-8893-7AC33FCA89BB}" type="pres">
      <dgm:prSet presAssocID="{993CB128-4437-486C-A168-ED91A5400282}" presName="node" presStyleLbl="node1" presStyleIdx="6" presStyleCnt="11" custScaleX="141411" custScaleY="188895">
        <dgm:presLayoutVars>
          <dgm:bulletEnabled val="1"/>
        </dgm:presLayoutVars>
      </dgm:prSet>
      <dgm:spPr/>
      <dgm:t>
        <a:bodyPr/>
        <a:lstStyle/>
        <a:p>
          <a:endParaRPr lang="en-US"/>
        </a:p>
      </dgm:t>
    </dgm:pt>
    <dgm:pt modelId="{B136B227-4011-4A69-BE18-6602BD10301A}" type="pres">
      <dgm:prSet presAssocID="{3836A23B-32EC-4328-A1AB-C3FED930EA62}" presName="sibTrans" presStyleCnt="0"/>
      <dgm:spPr/>
    </dgm:pt>
    <dgm:pt modelId="{DA27E690-A1EF-4108-AF26-6D8950F2F15A}" type="pres">
      <dgm:prSet presAssocID="{47C33E5F-E1A7-48E6-AA9E-979B71D35660}" presName="node" presStyleLbl="node1" presStyleIdx="7" presStyleCnt="11" custScaleX="115215" custScaleY="180609">
        <dgm:presLayoutVars>
          <dgm:bulletEnabled val="1"/>
        </dgm:presLayoutVars>
      </dgm:prSet>
      <dgm:spPr/>
      <dgm:t>
        <a:bodyPr/>
        <a:lstStyle/>
        <a:p>
          <a:endParaRPr lang="en-US"/>
        </a:p>
      </dgm:t>
    </dgm:pt>
    <dgm:pt modelId="{D5416094-422E-4BC0-90CA-3CFFEBFB7F74}" type="pres">
      <dgm:prSet presAssocID="{3918134B-71C1-40CA-8E5E-4C24487BD452}" presName="sibTrans" presStyleCnt="0"/>
      <dgm:spPr/>
    </dgm:pt>
    <dgm:pt modelId="{749D6208-A70C-41C4-9384-78DA31D14C72}" type="pres">
      <dgm:prSet presAssocID="{0EFE0F8D-D9E5-4FFA-AEC0-A59523E687AE}" presName="node" presStyleLbl="node1" presStyleIdx="8" presStyleCnt="11" custScaleX="131896" custScaleY="180450">
        <dgm:presLayoutVars>
          <dgm:bulletEnabled val="1"/>
        </dgm:presLayoutVars>
      </dgm:prSet>
      <dgm:spPr/>
      <dgm:t>
        <a:bodyPr/>
        <a:lstStyle/>
        <a:p>
          <a:endParaRPr lang="en-US"/>
        </a:p>
      </dgm:t>
    </dgm:pt>
    <dgm:pt modelId="{9EE3F259-5D66-4654-905B-99733A73A57B}" type="pres">
      <dgm:prSet presAssocID="{BA2BA357-81DE-4FA0-B0DA-DBEBA34A7282}" presName="sibTrans" presStyleCnt="0"/>
      <dgm:spPr/>
    </dgm:pt>
    <dgm:pt modelId="{62004C72-1245-46A4-889D-598FDCD08CD9}" type="pres">
      <dgm:prSet presAssocID="{C55D3942-1657-432E-B251-793C425B425E}" presName="node" presStyleLbl="node1" presStyleIdx="9" presStyleCnt="11">
        <dgm:presLayoutVars>
          <dgm:bulletEnabled val="1"/>
        </dgm:presLayoutVars>
      </dgm:prSet>
      <dgm:spPr/>
      <dgm:t>
        <a:bodyPr/>
        <a:lstStyle/>
        <a:p>
          <a:endParaRPr lang="en-US"/>
        </a:p>
      </dgm:t>
    </dgm:pt>
    <dgm:pt modelId="{5F6E9947-2A04-4C6B-BFCC-C4B7D66FE800}" type="pres">
      <dgm:prSet presAssocID="{B015A5C2-4626-4E56-B094-6B2F70CF0062}" presName="sibTrans" presStyleCnt="0"/>
      <dgm:spPr/>
    </dgm:pt>
    <dgm:pt modelId="{E8590163-7346-4043-A0B6-210595FFEE6B}" type="pres">
      <dgm:prSet presAssocID="{48D5D470-20B5-458A-B57D-920773072B0E}" presName="node" presStyleLbl="node1" presStyleIdx="10" presStyleCnt="11">
        <dgm:presLayoutVars>
          <dgm:bulletEnabled val="1"/>
        </dgm:presLayoutVars>
      </dgm:prSet>
      <dgm:spPr/>
      <dgm:t>
        <a:bodyPr/>
        <a:lstStyle/>
        <a:p>
          <a:endParaRPr lang="en-US"/>
        </a:p>
      </dgm:t>
    </dgm:pt>
  </dgm:ptLst>
  <dgm:cxnLst>
    <dgm:cxn modelId="{78742490-DFE8-4800-AFC0-D920E54F7D05}" type="presOf" srcId="{FE87F350-3869-4FEA-82B0-B3A716605331}" destId="{80AA1C2F-BCBC-4B59-9460-EAE4804E8EC3}" srcOrd="0" destOrd="0" presId="urn:microsoft.com/office/officeart/2005/8/layout/default#8"/>
    <dgm:cxn modelId="{E7550B25-AD1B-4AEA-AB64-E3A0901ECC44}" type="presOf" srcId="{17A00EFA-F238-4654-B1D3-3C9C2DFFB6D5}" destId="{F0C1C2D2-9323-4E59-ADA4-BCB5B7DC74D6}" srcOrd="0" destOrd="0" presId="urn:microsoft.com/office/officeart/2005/8/layout/default#8"/>
    <dgm:cxn modelId="{D4FDC6A3-C088-4466-9D73-1CF90AFBFF64}" srcId="{0FE3CD47-9B34-4327-882A-8F542823CBC9}" destId="{17A00EFA-F238-4654-B1D3-3C9C2DFFB6D5}" srcOrd="1" destOrd="0" parTransId="{70A63571-3E56-488E-8C1F-04C1CB539AAA}" sibTransId="{92E8B2E5-9608-4981-9C0C-200CF8BA9492}"/>
    <dgm:cxn modelId="{31818B8E-A0AE-4671-AA39-B9FB3E7EF320}" type="presOf" srcId="{53E8337F-4DC2-4831-8087-24B21251458D}" destId="{F2156F28-78A0-4BF7-9F6A-7712460B94F0}" srcOrd="0" destOrd="0" presId="urn:microsoft.com/office/officeart/2005/8/layout/default#8"/>
    <dgm:cxn modelId="{9CFE5087-8654-4E79-AC79-CF71962CCEB9}" srcId="{0FE3CD47-9B34-4327-882A-8F542823CBC9}" destId="{48D5D470-20B5-458A-B57D-920773072B0E}" srcOrd="10" destOrd="0" parTransId="{0B69D25E-7E40-4540-8937-677B9F45D370}" sibTransId="{32B165D6-8E67-46D0-82EB-4F7BDFCE504D}"/>
    <dgm:cxn modelId="{A2F724C4-89AB-4BB4-9412-92DED007F2FC}" srcId="{0FE3CD47-9B34-4327-882A-8F542823CBC9}" destId="{C55D3942-1657-432E-B251-793C425B425E}" srcOrd="9" destOrd="0" parTransId="{E5527EAB-E9DD-42FC-BB3B-72E2F02A6BC1}" sibTransId="{B015A5C2-4626-4E56-B094-6B2F70CF0062}"/>
    <dgm:cxn modelId="{5C1A65DB-EC6D-4D50-A0A5-465B31DAB2F7}" type="presOf" srcId="{691732F6-99D6-4A1A-9242-7E273B20F22F}" destId="{69DAA996-CBD4-4851-B89E-085DE3F2EF90}" srcOrd="0" destOrd="0" presId="urn:microsoft.com/office/officeart/2005/8/layout/default#8"/>
    <dgm:cxn modelId="{6ACED4C5-ED86-489E-84C8-486354141C64}" srcId="{0FE3CD47-9B34-4327-882A-8F542823CBC9}" destId="{691732F6-99D6-4A1A-9242-7E273B20F22F}" srcOrd="4" destOrd="0" parTransId="{10A1AE2D-7581-4BA7-9D8F-ECE9C6F3AAF6}" sibTransId="{3BC48182-8465-489F-96EC-00E6B8FE9505}"/>
    <dgm:cxn modelId="{C5BF9987-8C75-4F3B-A43C-E41867F8A838}" type="presOf" srcId="{C55D3942-1657-432E-B251-793C425B425E}" destId="{62004C72-1245-46A4-889D-598FDCD08CD9}" srcOrd="0" destOrd="0" presId="urn:microsoft.com/office/officeart/2005/8/layout/default#8"/>
    <dgm:cxn modelId="{856DFDF2-41C7-4684-A3EB-80409BCC18AC}" type="presOf" srcId="{ED1453EA-8F55-48E2-AC1A-0384CBCB9858}" destId="{BB7584FD-4439-4791-BE7B-455C41DECD7C}" srcOrd="0" destOrd="0" presId="urn:microsoft.com/office/officeart/2005/8/layout/default#8"/>
    <dgm:cxn modelId="{9F93846B-B3D7-4E42-B02A-A291D675AE02}" type="presOf" srcId="{993CB128-4437-486C-A168-ED91A5400282}" destId="{C64DFDC0-139D-447F-8893-7AC33FCA89BB}" srcOrd="0" destOrd="0" presId="urn:microsoft.com/office/officeart/2005/8/layout/default#8"/>
    <dgm:cxn modelId="{835EAFDA-B969-4678-A354-F63B9CE99798}" type="presOf" srcId="{0FE3CD47-9B34-4327-882A-8F542823CBC9}" destId="{9CE988C5-B669-4914-AE9B-EC1F2C84D98B}" srcOrd="0" destOrd="0" presId="urn:microsoft.com/office/officeart/2005/8/layout/default#8"/>
    <dgm:cxn modelId="{C69E4791-BFA9-4E6E-BF26-8F69F062CB18}" srcId="{0FE3CD47-9B34-4327-882A-8F542823CBC9}" destId="{FE87F350-3869-4FEA-82B0-B3A716605331}" srcOrd="3" destOrd="0" parTransId="{DFFA89DE-E509-4181-B75D-E3CC072AC7A4}" sibTransId="{4D949FF3-E298-42A2-8A26-9D667C295D56}"/>
    <dgm:cxn modelId="{492F0B98-64DE-4FD0-9D7B-931A4160ED2A}" srcId="{0FE3CD47-9B34-4327-882A-8F542823CBC9}" destId="{993CB128-4437-486C-A168-ED91A5400282}" srcOrd="6" destOrd="0" parTransId="{B8155828-89AB-4CDD-B541-FA537AAE00B4}" sibTransId="{3836A23B-32EC-4328-A1AB-C3FED930EA62}"/>
    <dgm:cxn modelId="{6D9C654F-CACE-4AC4-8447-1948164F695F}" type="presOf" srcId="{1283BA2F-86E8-4A92-8F9E-B505077B3D55}" destId="{83B899B6-67BA-40AB-A870-0EEE86D30716}" srcOrd="0" destOrd="0" presId="urn:microsoft.com/office/officeart/2005/8/layout/default#8"/>
    <dgm:cxn modelId="{D23CCD64-A24A-45D9-B7FE-62A746F5866A}" srcId="{0FE3CD47-9B34-4327-882A-8F542823CBC9}" destId="{ED1453EA-8F55-48E2-AC1A-0384CBCB9858}" srcOrd="0" destOrd="0" parTransId="{03BF7B1A-CC36-4A74-9C08-9718AC59E99E}" sibTransId="{2285CA98-063E-4A36-B6E8-D32E4F3846E8}"/>
    <dgm:cxn modelId="{2F3B8A74-C805-4C08-8985-4F9B62072F58}" srcId="{0FE3CD47-9B34-4327-882A-8F542823CBC9}" destId="{47C33E5F-E1A7-48E6-AA9E-979B71D35660}" srcOrd="7" destOrd="0" parTransId="{DCDA3816-3AD6-4801-900C-1914A7C351E1}" sibTransId="{3918134B-71C1-40CA-8E5E-4C24487BD452}"/>
    <dgm:cxn modelId="{49ADB88E-5613-4E90-BC10-1984EE6FBA92}" type="presOf" srcId="{48D5D470-20B5-458A-B57D-920773072B0E}" destId="{E8590163-7346-4043-A0B6-210595FFEE6B}" srcOrd="0" destOrd="0" presId="urn:microsoft.com/office/officeart/2005/8/layout/default#8"/>
    <dgm:cxn modelId="{DC5EB876-6D76-438F-AA6B-5C6DE12B6415}" type="presOf" srcId="{47C33E5F-E1A7-48E6-AA9E-979B71D35660}" destId="{DA27E690-A1EF-4108-AF26-6D8950F2F15A}" srcOrd="0" destOrd="0" presId="urn:microsoft.com/office/officeart/2005/8/layout/default#8"/>
    <dgm:cxn modelId="{27A406FE-D33F-4763-A67A-4120C67AF9C0}" type="presOf" srcId="{0EFE0F8D-D9E5-4FFA-AEC0-A59523E687AE}" destId="{749D6208-A70C-41C4-9384-78DA31D14C72}" srcOrd="0" destOrd="0" presId="urn:microsoft.com/office/officeart/2005/8/layout/default#8"/>
    <dgm:cxn modelId="{00907E26-1707-46EA-8F36-1EDB30301B2C}" srcId="{0FE3CD47-9B34-4327-882A-8F542823CBC9}" destId="{0EFE0F8D-D9E5-4FFA-AEC0-A59523E687AE}" srcOrd="8" destOrd="0" parTransId="{958F269C-6CC2-49D2-A641-613BA5E039FF}" sibTransId="{BA2BA357-81DE-4FA0-B0DA-DBEBA34A7282}"/>
    <dgm:cxn modelId="{4616622C-ABAF-4ABE-9B2D-B5D564647C21}" srcId="{0FE3CD47-9B34-4327-882A-8F542823CBC9}" destId="{53E8337F-4DC2-4831-8087-24B21251458D}" srcOrd="5" destOrd="0" parTransId="{C4D95E32-36D9-4EC1-B999-EFAE655E9B6B}" sibTransId="{F7882A56-5E72-48FF-9CAB-493583A44AFB}"/>
    <dgm:cxn modelId="{021551AC-69F9-48E7-9609-CBDE1FDE31F2}" srcId="{0FE3CD47-9B34-4327-882A-8F542823CBC9}" destId="{1283BA2F-86E8-4A92-8F9E-B505077B3D55}" srcOrd="2" destOrd="0" parTransId="{339B068A-1DEE-41B4-9673-E6A7844E7F9F}" sibTransId="{791ED26A-6BE4-4E06-8A3E-6B4B91F42487}"/>
    <dgm:cxn modelId="{9895BD07-F2D8-4307-B95B-46D3C724E2C4}" type="presParOf" srcId="{9CE988C5-B669-4914-AE9B-EC1F2C84D98B}" destId="{BB7584FD-4439-4791-BE7B-455C41DECD7C}" srcOrd="0" destOrd="0" presId="urn:microsoft.com/office/officeart/2005/8/layout/default#8"/>
    <dgm:cxn modelId="{D3EF0608-55C6-4AFF-AF99-09BDFD27F530}" type="presParOf" srcId="{9CE988C5-B669-4914-AE9B-EC1F2C84D98B}" destId="{15493751-BD38-490E-B4F7-FFE4CFEF0878}" srcOrd="1" destOrd="0" presId="urn:microsoft.com/office/officeart/2005/8/layout/default#8"/>
    <dgm:cxn modelId="{854886AA-CEFD-4021-91CB-BA3172838113}" type="presParOf" srcId="{9CE988C5-B669-4914-AE9B-EC1F2C84D98B}" destId="{F0C1C2D2-9323-4E59-ADA4-BCB5B7DC74D6}" srcOrd="2" destOrd="0" presId="urn:microsoft.com/office/officeart/2005/8/layout/default#8"/>
    <dgm:cxn modelId="{83ABFC27-CB1A-44C0-8FE6-3BA13CB8AD35}" type="presParOf" srcId="{9CE988C5-B669-4914-AE9B-EC1F2C84D98B}" destId="{EB8B4325-6E0A-404F-BD1D-808DFEC53409}" srcOrd="3" destOrd="0" presId="urn:microsoft.com/office/officeart/2005/8/layout/default#8"/>
    <dgm:cxn modelId="{D31BA59D-46D9-439E-A202-0045450ACD2C}" type="presParOf" srcId="{9CE988C5-B669-4914-AE9B-EC1F2C84D98B}" destId="{83B899B6-67BA-40AB-A870-0EEE86D30716}" srcOrd="4" destOrd="0" presId="urn:microsoft.com/office/officeart/2005/8/layout/default#8"/>
    <dgm:cxn modelId="{1B5B92C5-3C41-43A4-869F-69DC7ECD52AD}" type="presParOf" srcId="{9CE988C5-B669-4914-AE9B-EC1F2C84D98B}" destId="{8AE4CD86-58E9-4D85-940C-7A8C7B399272}" srcOrd="5" destOrd="0" presId="urn:microsoft.com/office/officeart/2005/8/layout/default#8"/>
    <dgm:cxn modelId="{A6206F61-1B09-4C43-90B9-74C1ADE52B3C}" type="presParOf" srcId="{9CE988C5-B669-4914-AE9B-EC1F2C84D98B}" destId="{80AA1C2F-BCBC-4B59-9460-EAE4804E8EC3}" srcOrd="6" destOrd="0" presId="urn:microsoft.com/office/officeart/2005/8/layout/default#8"/>
    <dgm:cxn modelId="{50E88148-2B08-4BAB-A86B-20BE348B68DE}" type="presParOf" srcId="{9CE988C5-B669-4914-AE9B-EC1F2C84D98B}" destId="{20C54C3D-FD75-4623-9A20-ED302FE529EA}" srcOrd="7" destOrd="0" presId="urn:microsoft.com/office/officeart/2005/8/layout/default#8"/>
    <dgm:cxn modelId="{C6C916E1-97E8-47A2-85A0-986DFEB87775}" type="presParOf" srcId="{9CE988C5-B669-4914-AE9B-EC1F2C84D98B}" destId="{69DAA996-CBD4-4851-B89E-085DE3F2EF90}" srcOrd="8" destOrd="0" presId="urn:microsoft.com/office/officeart/2005/8/layout/default#8"/>
    <dgm:cxn modelId="{80A83BD4-6A5D-4ACE-B37D-B15D71DA7DC9}" type="presParOf" srcId="{9CE988C5-B669-4914-AE9B-EC1F2C84D98B}" destId="{D95D002D-933E-4AC2-930F-618974202B86}" srcOrd="9" destOrd="0" presId="urn:microsoft.com/office/officeart/2005/8/layout/default#8"/>
    <dgm:cxn modelId="{721A4882-6DCA-443F-BF73-65F4D96740C0}" type="presParOf" srcId="{9CE988C5-B669-4914-AE9B-EC1F2C84D98B}" destId="{F2156F28-78A0-4BF7-9F6A-7712460B94F0}" srcOrd="10" destOrd="0" presId="urn:microsoft.com/office/officeart/2005/8/layout/default#8"/>
    <dgm:cxn modelId="{4CDDACDF-75D0-475E-8A77-1BC57FB286F9}" type="presParOf" srcId="{9CE988C5-B669-4914-AE9B-EC1F2C84D98B}" destId="{7575800A-F5E5-4C68-B852-8AE157B9A058}" srcOrd="11" destOrd="0" presId="urn:microsoft.com/office/officeart/2005/8/layout/default#8"/>
    <dgm:cxn modelId="{89EE2993-9E02-4822-968F-8F6B2A59D66C}" type="presParOf" srcId="{9CE988C5-B669-4914-AE9B-EC1F2C84D98B}" destId="{C64DFDC0-139D-447F-8893-7AC33FCA89BB}" srcOrd="12" destOrd="0" presId="urn:microsoft.com/office/officeart/2005/8/layout/default#8"/>
    <dgm:cxn modelId="{0C66B6E1-00E5-4823-BE28-99706539B079}" type="presParOf" srcId="{9CE988C5-B669-4914-AE9B-EC1F2C84D98B}" destId="{B136B227-4011-4A69-BE18-6602BD10301A}" srcOrd="13" destOrd="0" presId="urn:microsoft.com/office/officeart/2005/8/layout/default#8"/>
    <dgm:cxn modelId="{95E8C73D-B0C8-48AB-9D55-06CCE22EBA7A}" type="presParOf" srcId="{9CE988C5-B669-4914-AE9B-EC1F2C84D98B}" destId="{DA27E690-A1EF-4108-AF26-6D8950F2F15A}" srcOrd="14" destOrd="0" presId="urn:microsoft.com/office/officeart/2005/8/layout/default#8"/>
    <dgm:cxn modelId="{FE6B21CD-3971-49B6-821B-CF02F65A33C8}" type="presParOf" srcId="{9CE988C5-B669-4914-AE9B-EC1F2C84D98B}" destId="{D5416094-422E-4BC0-90CA-3CFFEBFB7F74}" srcOrd="15" destOrd="0" presId="urn:microsoft.com/office/officeart/2005/8/layout/default#8"/>
    <dgm:cxn modelId="{255419AD-704E-4BC9-B32C-05DFD2540014}" type="presParOf" srcId="{9CE988C5-B669-4914-AE9B-EC1F2C84D98B}" destId="{749D6208-A70C-41C4-9384-78DA31D14C72}" srcOrd="16" destOrd="0" presId="urn:microsoft.com/office/officeart/2005/8/layout/default#8"/>
    <dgm:cxn modelId="{01E1C927-8E70-4D0B-8B77-68EF8C806A92}" type="presParOf" srcId="{9CE988C5-B669-4914-AE9B-EC1F2C84D98B}" destId="{9EE3F259-5D66-4654-905B-99733A73A57B}" srcOrd="17" destOrd="0" presId="urn:microsoft.com/office/officeart/2005/8/layout/default#8"/>
    <dgm:cxn modelId="{AA845E08-08D1-41FC-AABA-27554A84AE49}" type="presParOf" srcId="{9CE988C5-B669-4914-AE9B-EC1F2C84D98B}" destId="{62004C72-1245-46A4-889D-598FDCD08CD9}" srcOrd="18" destOrd="0" presId="urn:microsoft.com/office/officeart/2005/8/layout/default#8"/>
    <dgm:cxn modelId="{11C233DB-5444-4687-BEF3-0B1187C74708}" type="presParOf" srcId="{9CE988C5-B669-4914-AE9B-EC1F2C84D98B}" destId="{5F6E9947-2A04-4C6B-BFCC-C4B7D66FE800}" srcOrd="19" destOrd="0" presId="urn:microsoft.com/office/officeart/2005/8/layout/default#8"/>
    <dgm:cxn modelId="{6DB722A5-6492-475E-BB19-DC243172FB15}" type="presParOf" srcId="{9CE988C5-B669-4914-AE9B-EC1F2C84D98B}" destId="{E8590163-7346-4043-A0B6-210595FFEE6B}" srcOrd="20" destOrd="0" presId="urn:microsoft.com/office/officeart/2005/8/layout/default#8"/>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FE3CD47-9B34-4327-882A-8F542823CBC9}" type="doc">
      <dgm:prSet loTypeId="urn:microsoft.com/office/officeart/2005/8/layout/default#9" loCatId="list" qsTypeId="urn:microsoft.com/office/officeart/2005/8/quickstyle/simple2" qsCatId="simple" csTypeId="urn:microsoft.com/office/officeart/2005/8/colors/accent2_2" csCatId="accent2" phldr="1"/>
      <dgm:spPr/>
      <dgm:t>
        <a:bodyPr/>
        <a:lstStyle/>
        <a:p>
          <a:endParaRPr lang="en-US"/>
        </a:p>
      </dgm:t>
    </dgm:pt>
    <dgm:pt modelId="{ED1453EA-8F55-48E2-AC1A-0384CBCB9858}">
      <dgm:prSet phldrT="[Text]" custT="1"/>
      <dgm:spPr>
        <a:solidFill>
          <a:schemeClr val="accent2">
            <a:lumMod val="40000"/>
            <a:lumOff val="60000"/>
          </a:schemeClr>
        </a:solidFill>
      </dgm:spPr>
      <dgm:t>
        <a:bodyPr/>
        <a:lstStyle/>
        <a:p>
          <a:r>
            <a:rPr lang="en-US" sz="1400" dirty="0" smtClean="0"/>
            <a:t>Sales</a:t>
          </a:r>
          <a:endParaRPr lang="en-US" sz="1400" dirty="0"/>
        </a:p>
      </dgm:t>
    </dgm:pt>
    <dgm:pt modelId="{03BF7B1A-CC36-4A74-9C08-9718AC59E99E}" type="parTrans" cxnId="{D23CCD64-A24A-45D9-B7FE-62A746F5866A}">
      <dgm:prSet/>
      <dgm:spPr/>
      <dgm:t>
        <a:bodyPr/>
        <a:lstStyle/>
        <a:p>
          <a:endParaRPr lang="en-US"/>
        </a:p>
      </dgm:t>
    </dgm:pt>
    <dgm:pt modelId="{2285CA98-063E-4A36-B6E8-D32E4F3846E8}" type="sibTrans" cxnId="{D23CCD64-A24A-45D9-B7FE-62A746F5866A}">
      <dgm:prSet/>
      <dgm:spPr/>
      <dgm:t>
        <a:bodyPr/>
        <a:lstStyle/>
        <a:p>
          <a:endParaRPr lang="en-US"/>
        </a:p>
      </dgm:t>
    </dgm:pt>
    <dgm:pt modelId="{17A00EFA-F238-4654-B1D3-3C9C2DFFB6D5}">
      <dgm:prSet phldrT="[Text]" custT="1"/>
      <dgm:spPr>
        <a:solidFill>
          <a:schemeClr val="accent2">
            <a:lumMod val="60000"/>
            <a:lumOff val="40000"/>
          </a:schemeClr>
        </a:solidFill>
      </dgm:spPr>
      <dgm:t>
        <a:bodyPr/>
        <a:lstStyle/>
        <a:p>
          <a:r>
            <a:rPr lang="en-US" sz="2400" dirty="0" smtClean="0"/>
            <a:t>Operations</a:t>
          </a:r>
          <a:endParaRPr lang="en-US" sz="2400" dirty="0"/>
        </a:p>
      </dgm:t>
    </dgm:pt>
    <dgm:pt modelId="{70A63571-3E56-488E-8C1F-04C1CB539AAA}" type="parTrans" cxnId="{D4FDC6A3-C088-4466-9D73-1CF90AFBFF64}">
      <dgm:prSet/>
      <dgm:spPr/>
      <dgm:t>
        <a:bodyPr/>
        <a:lstStyle/>
        <a:p>
          <a:endParaRPr lang="en-US"/>
        </a:p>
      </dgm:t>
    </dgm:pt>
    <dgm:pt modelId="{92E8B2E5-9608-4981-9C0C-200CF8BA9492}" type="sibTrans" cxnId="{D4FDC6A3-C088-4466-9D73-1CF90AFBFF64}">
      <dgm:prSet/>
      <dgm:spPr/>
      <dgm:t>
        <a:bodyPr/>
        <a:lstStyle/>
        <a:p>
          <a:endParaRPr lang="en-US"/>
        </a:p>
      </dgm:t>
    </dgm:pt>
    <dgm:pt modelId="{FE87F350-3869-4FEA-82B0-B3A716605331}">
      <dgm:prSet phldrT="[Text]" custT="1"/>
      <dgm:spPr>
        <a:solidFill>
          <a:schemeClr val="accent2">
            <a:lumMod val="60000"/>
            <a:lumOff val="40000"/>
          </a:schemeClr>
        </a:solidFill>
      </dgm:spPr>
      <dgm:t>
        <a:bodyPr/>
        <a:lstStyle/>
        <a:p>
          <a:r>
            <a:rPr lang="en-US" sz="1400" dirty="0" smtClean="0"/>
            <a:t>Marketing</a:t>
          </a:r>
        </a:p>
        <a:p>
          <a:r>
            <a:rPr lang="en-US" sz="1400" dirty="0" smtClean="0"/>
            <a:t>PR</a:t>
          </a:r>
        </a:p>
        <a:p>
          <a:r>
            <a:rPr lang="en-US" sz="1400" dirty="0" smtClean="0"/>
            <a:t>Promotions</a:t>
          </a:r>
          <a:endParaRPr lang="en-US" sz="1400" dirty="0"/>
        </a:p>
      </dgm:t>
    </dgm:pt>
    <dgm:pt modelId="{DFFA89DE-E509-4181-B75D-E3CC072AC7A4}" type="parTrans" cxnId="{C69E4791-BFA9-4E6E-BF26-8F69F062CB18}">
      <dgm:prSet/>
      <dgm:spPr/>
      <dgm:t>
        <a:bodyPr/>
        <a:lstStyle/>
        <a:p>
          <a:endParaRPr lang="en-US"/>
        </a:p>
      </dgm:t>
    </dgm:pt>
    <dgm:pt modelId="{4D949FF3-E298-42A2-8A26-9D667C295D56}" type="sibTrans" cxnId="{C69E4791-BFA9-4E6E-BF26-8F69F062CB18}">
      <dgm:prSet/>
      <dgm:spPr/>
      <dgm:t>
        <a:bodyPr/>
        <a:lstStyle/>
        <a:p>
          <a:endParaRPr lang="en-US"/>
        </a:p>
      </dgm:t>
    </dgm:pt>
    <dgm:pt modelId="{691732F6-99D6-4A1A-9242-7E273B20F22F}">
      <dgm:prSet phldrT="[Text]" custT="1"/>
      <dgm:spPr>
        <a:solidFill>
          <a:schemeClr val="accent2">
            <a:lumMod val="40000"/>
            <a:lumOff val="60000"/>
          </a:schemeClr>
        </a:solidFill>
      </dgm:spPr>
      <dgm:t>
        <a:bodyPr/>
        <a:lstStyle/>
        <a:p>
          <a:r>
            <a:rPr lang="en-US" sz="1100" dirty="0" smtClean="0"/>
            <a:t>Accounts Payable</a:t>
          </a:r>
          <a:endParaRPr lang="en-US" sz="1100" dirty="0"/>
        </a:p>
      </dgm:t>
    </dgm:pt>
    <dgm:pt modelId="{10A1AE2D-7581-4BA7-9D8F-ECE9C6F3AAF6}" type="parTrans" cxnId="{6ACED4C5-ED86-489E-84C8-486354141C64}">
      <dgm:prSet/>
      <dgm:spPr/>
      <dgm:t>
        <a:bodyPr/>
        <a:lstStyle/>
        <a:p>
          <a:endParaRPr lang="en-US"/>
        </a:p>
      </dgm:t>
    </dgm:pt>
    <dgm:pt modelId="{3BC48182-8465-489F-96EC-00E6B8FE9505}" type="sibTrans" cxnId="{6ACED4C5-ED86-489E-84C8-486354141C64}">
      <dgm:prSet/>
      <dgm:spPr/>
      <dgm:t>
        <a:bodyPr/>
        <a:lstStyle/>
        <a:p>
          <a:endParaRPr lang="en-US"/>
        </a:p>
      </dgm:t>
    </dgm:pt>
    <dgm:pt modelId="{53E8337F-4DC2-4831-8087-24B21251458D}">
      <dgm:prSet phldrT="[Text]" custT="1"/>
      <dgm:spPr>
        <a:solidFill>
          <a:schemeClr val="accent2">
            <a:lumMod val="40000"/>
            <a:lumOff val="60000"/>
          </a:schemeClr>
        </a:solidFill>
      </dgm:spPr>
      <dgm:t>
        <a:bodyPr/>
        <a:lstStyle/>
        <a:p>
          <a:r>
            <a:rPr lang="en-US" sz="1100" dirty="0" smtClean="0"/>
            <a:t>Accounts Receivable</a:t>
          </a:r>
          <a:endParaRPr lang="en-US" sz="1100" dirty="0"/>
        </a:p>
      </dgm:t>
    </dgm:pt>
    <dgm:pt modelId="{C4D95E32-36D9-4EC1-B999-EFAE655E9B6B}" type="parTrans" cxnId="{4616622C-ABAF-4ABE-9B2D-B5D564647C21}">
      <dgm:prSet/>
      <dgm:spPr/>
      <dgm:t>
        <a:bodyPr/>
        <a:lstStyle/>
        <a:p>
          <a:endParaRPr lang="en-US"/>
        </a:p>
      </dgm:t>
    </dgm:pt>
    <dgm:pt modelId="{F7882A56-5E72-48FF-9CAB-493583A44AFB}" type="sibTrans" cxnId="{4616622C-ABAF-4ABE-9B2D-B5D564647C21}">
      <dgm:prSet/>
      <dgm:spPr/>
      <dgm:t>
        <a:bodyPr/>
        <a:lstStyle/>
        <a:p>
          <a:endParaRPr lang="en-US"/>
        </a:p>
      </dgm:t>
    </dgm:pt>
    <dgm:pt modelId="{993CB128-4437-486C-A168-ED91A5400282}">
      <dgm:prSet phldrT="[Text]" custT="1"/>
      <dgm:spPr>
        <a:solidFill>
          <a:schemeClr val="accent2">
            <a:lumMod val="60000"/>
            <a:lumOff val="40000"/>
          </a:schemeClr>
        </a:solidFill>
      </dgm:spPr>
      <dgm:t>
        <a:bodyPr/>
        <a:lstStyle/>
        <a:p>
          <a:r>
            <a:rPr lang="en-US" sz="1400" dirty="0" smtClean="0"/>
            <a:t>IT</a:t>
          </a:r>
          <a:endParaRPr lang="en-US" sz="1400" dirty="0"/>
        </a:p>
      </dgm:t>
    </dgm:pt>
    <dgm:pt modelId="{B8155828-89AB-4CDD-B541-FA537AAE00B4}" type="parTrans" cxnId="{492F0B98-64DE-4FD0-9D7B-931A4160ED2A}">
      <dgm:prSet/>
      <dgm:spPr/>
      <dgm:t>
        <a:bodyPr/>
        <a:lstStyle/>
        <a:p>
          <a:endParaRPr lang="en-US"/>
        </a:p>
      </dgm:t>
    </dgm:pt>
    <dgm:pt modelId="{3836A23B-32EC-4328-A1AB-C3FED930EA62}" type="sibTrans" cxnId="{492F0B98-64DE-4FD0-9D7B-931A4160ED2A}">
      <dgm:prSet/>
      <dgm:spPr/>
      <dgm:t>
        <a:bodyPr/>
        <a:lstStyle/>
        <a:p>
          <a:endParaRPr lang="en-US"/>
        </a:p>
      </dgm:t>
    </dgm:pt>
    <dgm:pt modelId="{47C33E5F-E1A7-48E6-AA9E-979B71D35660}">
      <dgm:prSet phldrT="[Text]" custT="1"/>
      <dgm:spPr>
        <a:solidFill>
          <a:schemeClr val="accent2">
            <a:lumMod val="50000"/>
          </a:schemeClr>
        </a:solidFill>
      </dgm:spPr>
      <dgm:t>
        <a:bodyPr/>
        <a:lstStyle/>
        <a:p>
          <a:r>
            <a:rPr lang="en-US" sz="1400" dirty="0" smtClean="0"/>
            <a:t>Repair</a:t>
          </a:r>
          <a:endParaRPr lang="en-US" sz="1400" dirty="0"/>
        </a:p>
      </dgm:t>
    </dgm:pt>
    <dgm:pt modelId="{DCDA3816-3AD6-4801-900C-1914A7C351E1}" type="parTrans" cxnId="{2F3B8A74-C805-4C08-8985-4F9B62072F58}">
      <dgm:prSet/>
      <dgm:spPr/>
      <dgm:t>
        <a:bodyPr/>
        <a:lstStyle/>
        <a:p>
          <a:endParaRPr lang="en-US"/>
        </a:p>
      </dgm:t>
    </dgm:pt>
    <dgm:pt modelId="{3918134B-71C1-40CA-8E5E-4C24487BD452}" type="sibTrans" cxnId="{2F3B8A74-C805-4C08-8985-4F9B62072F58}">
      <dgm:prSet/>
      <dgm:spPr/>
      <dgm:t>
        <a:bodyPr/>
        <a:lstStyle/>
        <a:p>
          <a:endParaRPr lang="en-US"/>
        </a:p>
      </dgm:t>
    </dgm:pt>
    <dgm:pt modelId="{0EFE0F8D-D9E5-4FFA-AEC0-A59523E687AE}">
      <dgm:prSet phldrT="[Text]" custT="1"/>
      <dgm:spPr>
        <a:solidFill>
          <a:schemeClr val="accent2">
            <a:lumMod val="60000"/>
            <a:lumOff val="40000"/>
          </a:schemeClr>
        </a:solidFill>
      </dgm:spPr>
      <dgm:t>
        <a:bodyPr/>
        <a:lstStyle/>
        <a:p>
          <a:r>
            <a:rPr lang="en-US" sz="1400" dirty="0" smtClean="0"/>
            <a:t>Lessons</a:t>
          </a:r>
          <a:endParaRPr lang="en-US" sz="1400" dirty="0"/>
        </a:p>
      </dgm:t>
    </dgm:pt>
    <dgm:pt modelId="{958F269C-6CC2-49D2-A641-613BA5E039FF}" type="parTrans" cxnId="{00907E26-1707-46EA-8F36-1EDB30301B2C}">
      <dgm:prSet/>
      <dgm:spPr/>
      <dgm:t>
        <a:bodyPr/>
        <a:lstStyle/>
        <a:p>
          <a:endParaRPr lang="en-US"/>
        </a:p>
      </dgm:t>
    </dgm:pt>
    <dgm:pt modelId="{BA2BA357-81DE-4FA0-B0DA-DBEBA34A7282}" type="sibTrans" cxnId="{00907E26-1707-46EA-8F36-1EDB30301B2C}">
      <dgm:prSet/>
      <dgm:spPr/>
      <dgm:t>
        <a:bodyPr/>
        <a:lstStyle/>
        <a:p>
          <a:endParaRPr lang="en-US"/>
        </a:p>
      </dgm:t>
    </dgm:pt>
    <dgm:pt modelId="{C55D3942-1657-432E-B251-793C425B425E}">
      <dgm:prSet phldrT="[Text]" custT="1"/>
      <dgm:spPr>
        <a:solidFill>
          <a:schemeClr val="accent2">
            <a:lumMod val="40000"/>
            <a:lumOff val="60000"/>
          </a:schemeClr>
        </a:solidFill>
      </dgm:spPr>
      <dgm:t>
        <a:bodyPr/>
        <a:lstStyle/>
        <a:p>
          <a:r>
            <a:rPr lang="en-US" sz="900" dirty="0" smtClean="0"/>
            <a:t>Management</a:t>
          </a:r>
          <a:endParaRPr lang="en-US" sz="900" dirty="0"/>
        </a:p>
      </dgm:t>
    </dgm:pt>
    <dgm:pt modelId="{E5527EAB-E9DD-42FC-BB3B-72E2F02A6BC1}" type="parTrans" cxnId="{A2F724C4-89AB-4BB4-9412-92DED007F2FC}">
      <dgm:prSet/>
      <dgm:spPr/>
      <dgm:t>
        <a:bodyPr/>
        <a:lstStyle/>
        <a:p>
          <a:endParaRPr lang="en-US"/>
        </a:p>
      </dgm:t>
    </dgm:pt>
    <dgm:pt modelId="{B015A5C2-4626-4E56-B094-6B2F70CF0062}" type="sibTrans" cxnId="{A2F724C4-89AB-4BB4-9412-92DED007F2FC}">
      <dgm:prSet/>
      <dgm:spPr/>
      <dgm:t>
        <a:bodyPr/>
        <a:lstStyle/>
        <a:p>
          <a:endParaRPr lang="en-US"/>
        </a:p>
      </dgm:t>
    </dgm:pt>
    <dgm:pt modelId="{48D5D470-20B5-458A-B57D-920773072B0E}">
      <dgm:prSet phldrT="[Text]" custT="1"/>
      <dgm:spPr>
        <a:solidFill>
          <a:schemeClr val="accent2">
            <a:lumMod val="40000"/>
            <a:lumOff val="60000"/>
          </a:schemeClr>
        </a:solidFill>
      </dgm:spPr>
      <dgm:t>
        <a:bodyPr/>
        <a:lstStyle/>
        <a:p>
          <a:r>
            <a:rPr lang="en-US" sz="1200" dirty="0" smtClean="0"/>
            <a:t>Executive</a:t>
          </a:r>
          <a:endParaRPr lang="en-US" sz="1200" dirty="0"/>
        </a:p>
      </dgm:t>
    </dgm:pt>
    <dgm:pt modelId="{0B69D25E-7E40-4540-8937-677B9F45D370}" type="parTrans" cxnId="{9CFE5087-8654-4E79-AC79-CF71962CCEB9}">
      <dgm:prSet/>
      <dgm:spPr/>
      <dgm:t>
        <a:bodyPr/>
        <a:lstStyle/>
        <a:p>
          <a:endParaRPr lang="en-US"/>
        </a:p>
      </dgm:t>
    </dgm:pt>
    <dgm:pt modelId="{32B165D6-8E67-46D0-82EB-4F7BDFCE504D}" type="sibTrans" cxnId="{9CFE5087-8654-4E79-AC79-CF71962CCEB9}">
      <dgm:prSet/>
      <dgm:spPr/>
      <dgm:t>
        <a:bodyPr/>
        <a:lstStyle/>
        <a:p>
          <a:endParaRPr lang="en-US"/>
        </a:p>
      </dgm:t>
    </dgm:pt>
    <dgm:pt modelId="{1283BA2F-86E8-4A92-8F9E-B505077B3D55}">
      <dgm:prSet phldrT="[Text]" custT="1"/>
      <dgm:spPr>
        <a:solidFill>
          <a:schemeClr val="accent2">
            <a:lumMod val="60000"/>
            <a:lumOff val="40000"/>
          </a:schemeClr>
        </a:solidFill>
      </dgm:spPr>
      <dgm:t>
        <a:bodyPr/>
        <a:lstStyle/>
        <a:p>
          <a:r>
            <a:rPr lang="en-US" sz="2400" dirty="0" smtClean="0"/>
            <a:t>Inventory Control</a:t>
          </a:r>
          <a:endParaRPr lang="en-US" sz="2400" dirty="0"/>
        </a:p>
      </dgm:t>
    </dgm:pt>
    <dgm:pt modelId="{339B068A-1DEE-41B4-9673-E6A7844E7F9F}" type="parTrans" cxnId="{021551AC-69F9-48E7-9609-CBDE1FDE31F2}">
      <dgm:prSet/>
      <dgm:spPr/>
      <dgm:t>
        <a:bodyPr/>
        <a:lstStyle/>
        <a:p>
          <a:endParaRPr lang="en-US"/>
        </a:p>
      </dgm:t>
    </dgm:pt>
    <dgm:pt modelId="{791ED26A-6BE4-4E06-8A3E-6B4B91F42487}" type="sibTrans" cxnId="{021551AC-69F9-48E7-9609-CBDE1FDE31F2}">
      <dgm:prSet/>
      <dgm:spPr/>
      <dgm:t>
        <a:bodyPr/>
        <a:lstStyle/>
        <a:p>
          <a:endParaRPr lang="en-US"/>
        </a:p>
      </dgm:t>
    </dgm:pt>
    <dgm:pt modelId="{9CE988C5-B669-4914-AE9B-EC1F2C84D98B}" type="pres">
      <dgm:prSet presAssocID="{0FE3CD47-9B34-4327-882A-8F542823CBC9}" presName="diagram" presStyleCnt="0">
        <dgm:presLayoutVars>
          <dgm:dir/>
          <dgm:resizeHandles val="exact"/>
        </dgm:presLayoutVars>
      </dgm:prSet>
      <dgm:spPr/>
      <dgm:t>
        <a:bodyPr/>
        <a:lstStyle/>
        <a:p>
          <a:endParaRPr lang="en-US"/>
        </a:p>
      </dgm:t>
    </dgm:pt>
    <dgm:pt modelId="{BB7584FD-4439-4791-BE7B-455C41DECD7C}" type="pres">
      <dgm:prSet presAssocID="{ED1453EA-8F55-48E2-AC1A-0384CBCB9858}" presName="node" presStyleLbl="node1" presStyleIdx="0" presStyleCnt="11">
        <dgm:presLayoutVars>
          <dgm:bulletEnabled val="1"/>
        </dgm:presLayoutVars>
      </dgm:prSet>
      <dgm:spPr/>
      <dgm:t>
        <a:bodyPr/>
        <a:lstStyle/>
        <a:p>
          <a:endParaRPr lang="en-US"/>
        </a:p>
      </dgm:t>
    </dgm:pt>
    <dgm:pt modelId="{15493751-BD38-490E-B4F7-FFE4CFEF0878}" type="pres">
      <dgm:prSet presAssocID="{2285CA98-063E-4A36-B6E8-D32E4F3846E8}" presName="sibTrans" presStyleCnt="0"/>
      <dgm:spPr/>
    </dgm:pt>
    <dgm:pt modelId="{F0C1C2D2-9323-4E59-ADA4-BCB5B7DC74D6}" type="pres">
      <dgm:prSet presAssocID="{17A00EFA-F238-4654-B1D3-3C9C2DFFB6D5}" presName="node" presStyleLbl="node1" presStyleIdx="1" presStyleCnt="11" custScaleX="242486" custScaleY="282712">
        <dgm:presLayoutVars>
          <dgm:bulletEnabled val="1"/>
        </dgm:presLayoutVars>
      </dgm:prSet>
      <dgm:spPr/>
      <dgm:t>
        <a:bodyPr/>
        <a:lstStyle/>
        <a:p>
          <a:endParaRPr lang="en-US"/>
        </a:p>
      </dgm:t>
    </dgm:pt>
    <dgm:pt modelId="{EB8B4325-6E0A-404F-BD1D-808DFEC53409}" type="pres">
      <dgm:prSet presAssocID="{92E8B2E5-9608-4981-9C0C-200CF8BA9492}" presName="sibTrans" presStyleCnt="0"/>
      <dgm:spPr/>
    </dgm:pt>
    <dgm:pt modelId="{83B899B6-67BA-40AB-A870-0EEE86D30716}" type="pres">
      <dgm:prSet presAssocID="{1283BA2F-86E8-4A92-8F9E-B505077B3D55}" presName="node" presStyleLbl="node1" presStyleIdx="2" presStyleCnt="11" custScaleX="196192" custScaleY="372923">
        <dgm:presLayoutVars>
          <dgm:bulletEnabled val="1"/>
        </dgm:presLayoutVars>
      </dgm:prSet>
      <dgm:spPr/>
      <dgm:t>
        <a:bodyPr/>
        <a:lstStyle/>
        <a:p>
          <a:endParaRPr lang="en-US"/>
        </a:p>
      </dgm:t>
    </dgm:pt>
    <dgm:pt modelId="{8AE4CD86-58E9-4D85-940C-7A8C7B399272}" type="pres">
      <dgm:prSet presAssocID="{791ED26A-6BE4-4E06-8A3E-6B4B91F42487}" presName="sibTrans" presStyleCnt="0"/>
      <dgm:spPr/>
    </dgm:pt>
    <dgm:pt modelId="{80AA1C2F-BCBC-4B59-9460-EAE4804E8EC3}" type="pres">
      <dgm:prSet presAssocID="{FE87F350-3869-4FEA-82B0-B3A716605331}" presName="node" presStyleLbl="node1" presStyleIdx="3" presStyleCnt="11" custScaleX="161506" custScaleY="236620" custLinFactNeighborX="13407" custLinFactNeighborY="-5295">
        <dgm:presLayoutVars>
          <dgm:bulletEnabled val="1"/>
        </dgm:presLayoutVars>
      </dgm:prSet>
      <dgm:spPr/>
      <dgm:t>
        <a:bodyPr/>
        <a:lstStyle/>
        <a:p>
          <a:endParaRPr lang="en-US"/>
        </a:p>
      </dgm:t>
    </dgm:pt>
    <dgm:pt modelId="{20C54C3D-FD75-4623-9A20-ED302FE529EA}" type="pres">
      <dgm:prSet presAssocID="{4D949FF3-E298-42A2-8A26-9D667C295D56}" presName="sibTrans" presStyleCnt="0"/>
      <dgm:spPr/>
    </dgm:pt>
    <dgm:pt modelId="{69DAA996-CBD4-4851-B89E-085DE3F2EF90}" type="pres">
      <dgm:prSet presAssocID="{691732F6-99D6-4A1A-9242-7E273B20F22F}" presName="node" presStyleLbl="node1" presStyleIdx="4" presStyleCnt="11" custLinFactNeighborX="20304" custLinFactNeighborY="-2813">
        <dgm:presLayoutVars>
          <dgm:bulletEnabled val="1"/>
        </dgm:presLayoutVars>
      </dgm:prSet>
      <dgm:spPr/>
      <dgm:t>
        <a:bodyPr/>
        <a:lstStyle/>
        <a:p>
          <a:endParaRPr lang="en-US"/>
        </a:p>
      </dgm:t>
    </dgm:pt>
    <dgm:pt modelId="{D95D002D-933E-4AC2-930F-618974202B86}" type="pres">
      <dgm:prSet presAssocID="{3BC48182-8465-489F-96EC-00E6B8FE9505}" presName="sibTrans" presStyleCnt="0"/>
      <dgm:spPr/>
    </dgm:pt>
    <dgm:pt modelId="{F2156F28-78A0-4BF7-9F6A-7712460B94F0}" type="pres">
      <dgm:prSet presAssocID="{53E8337F-4DC2-4831-8087-24B21251458D}" presName="node" presStyleLbl="node1" presStyleIdx="5" presStyleCnt="11">
        <dgm:presLayoutVars>
          <dgm:bulletEnabled val="1"/>
        </dgm:presLayoutVars>
      </dgm:prSet>
      <dgm:spPr/>
      <dgm:t>
        <a:bodyPr/>
        <a:lstStyle/>
        <a:p>
          <a:endParaRPr lang="en-US"/>
        </a:p>
      </dgm:t>
    </dgm:pt>
    <dgm:pt modelId="{7575800A-F5E5-4C68-B852-8AE157B9A058}" type="pres">
      <dgm:prSet presAssocID="{F7882A56-5E72-48FF-9CAB-493583A44AFB}" presName="sibTrans" presStyleCnt="0"/>
      <dgm:spPr/>
    </dgm:pt>
    <dgm:pt modelId="{C64DFDC0-139D-447F-8893-7AC33FCA89BB}" type="pres">
      <dgm:prSet presAssocID="{993CB128-4437-486C-A168-ED91A5400282}" presName="node" presStyleLbl="node1" presStyleIdx="6" presStyleCnt="11" custScaleX="141411" custScaleY="188895">
        <dgm:presLayoutVars>
          <dgm:bulletEnabled val="1"/>
        </dgm:presLayoutVars>
      </dgm:prSet>
      <dgm:spPr/>
      <dgm:t>
        <a:bodyPr/>
        <a:lstStyle/>
        <a:p>
          <a:endParaRPr lang="en-US"/>
        </a:p>
      </dgm:t>
    </dgm:pt>
    <dgm:pt modelId="{B136B227-4011-4A69-BE18-6602BD10301A}" type="pres">
      <dgm:prSet presAssocID="{3836A23B-32EC-4328-A1AB-C3FED930EA62}" presName="sibTrans" presStyleCnt="0"/>
      <dgm:spPr/>
    </dgm:pt>
    <dgm:pt modelId="{DA27E690-A1EF-4108-AF26-6D8950F2F15A}" type="pres">
      <dgm:prSet presAssocID="{47C33E5F-E1A7-48E6-AA9E-979B71D35660}" presName="node" presStyleLbl="node1" presStyleIdx="7" presStyleCnt="11" custScaleX="115215" custScaleY="180609">
        <dgm:presLayoutVars>
          <dgm:bulletEnabled val="1"/>
        </dgm:presLayoutVars>
      </dgm:prSet>
      <dgm:spPr/>
      <dgm:t>
        <a:bodyPr/>
        <a:lstStyle/>
        <a:p>
          <a:endParaRPr lang="en-US"/>
        </a:p>
      </dgm:t>
    </dgm:pt>
    <dgm:pt modelId="{D5416094-422E-4BC0-90CA-3CFFEBFB7F74}" type="pres">
      <dgm:prSet presAssocID="{3918134B-71C1-40CA-8E5E-4C24487BD452}" presName="sibTrans" presStyleCnt="0"/>
      <dgm:spPr/>
    </dgm:pt>
    <dgm:pt modelId="{749D6208-A70C-41C4-9384-78DA31D14C72}" type="pres">
      <dgm:prSet presAssocID="{0EFE0F8D-D9E5-4FFA-AEC0-A59523E687AE}" presName="node" presStyleLbl="node1" presStyleIdx="8" presStyleCnt="11" custScaleX="131896" custScaleY="287538">
        <dgm:presLayoutVars>
          <dgm:bulletEnabled val="1"/>
        </dgm:presLayoutVars>
      </dgm:prSet>
      <dgm:spPr/>
      <dgm:t>
        <a:bodyPr/>
        <a:lstStyle/>
        <a:p>
          <a:endParaRPr lang="en-US"/>
        </a:p>
      </dgm:t>
    </dgm:pt>
    <dgm:pt modelId="{9EE3F259-5D66-4654-905B-99733A73A57B}" type="pres">
      <dgm:prSet presAssocID="{BA2BA357-81DE-4FA0-B0DA-DBEBA34A7282}" presName="sibTrans" presStyleCnt="0"/>
      <dgm:spPr/>
    </dgm:pt>
    <dgm:pt modelId="{62004C72-1245-46A4-889D-598FDCD08CD9}" type="pres">
      <dgm:prSet presAssocID="{C55D3942-1657-432E-B251-793C425B425E}" presName="node" presStyleLbl="node1" presStyleIdx="9" presStyleCnt="11">
        <dgm:presLayoutVars>
          <dgm:bulletEnabled val="1"/>
        </dgm:presLayoutVars>
      </dgm:prSet>
      <dgm:spPr/>
      <dgm:t>
        <a:bodyPr/>
        <a:lstStyle/>
        <a:p>
          <a:endParaRPr lang="en-US"/>
        </a:p>
      </dgm:t>
    </dgm:pt>
    <dgm:pt modelId="{5F6E9947-2A04-4C6B-BFCC-C4B7D66FE800}" type="pres">
      <dgm:prSet presAssocID="{B015A5C2-4626-4E56-B094-6B2F70CF0062}" presName="sibTrans" presStyleCnt="0"/>
      <dgm:spPr/>
    </dgm:pt>
    <dgm:pt modelId="{E8590163-7346-4043-A0B6-210595FFEE6B}" type="pres">
      <dgm:prSet presAssocID="{48D5D470-20B5-458A-B57D-920773072B0E}" presName="node" presStyleLbl="node1" presStyleIdx="10" presStyleCnt="11">
        <dgm:presLayoutVars>
          <dgm:bulletEnabled val="1"/>
        </dgm:presLayoutVars>
      </dgm:prSet>
      <dgm:spPr/>
      <dgm:t>
        <a:bodyPr/>
        <a:lstStyle/>
        <a:p>
          <a:endParaRPr lang="en-US"/>
        </a:p>
      </dgm:t>
    </dgm:pt>
  </dgm:ptLst>
  <dgm:cxnLst>
    <dgm:cxn modelId="{C2F79871-605C-4404-8467-07E999EAF982}" type="presOf" srcId="{993CB128-4437-486C-A168-ED91A5400282}" destId="{C64DFDC0-139D-447F-8893-7AC33FCA89BB}" srcOrd="0" destOrd="0" presId="urn:microsoft.com/office/officeart/2005/8/layout/default#9"/>
    <dgm:cxn modelId="{44B7758F-E4B6-4E08-9CE6-668A96FB561B}" type="presOf" srcId="{C55D3942-1657-432E-B251-793C425B425E}" destId="{62004C72-1245-46A4-889D-598FDCD08CD9}" srcOrd="0" destOrd="0" presId="urn:microsoft.com/office/officeart/2005/8/layout/default#9"/>
    <dgm:cxn modelId="{C69E4791-BFA9-4E6E-BF26-8F69F062CB18}" srcId="{0FE3CD47-9B34-4327-882A-8F542823CBC9}" destId="{FE87F350-3869-4FEA-82B0-B3A716605331}" srcOrd="3" destOrd="0" parTransId="{DFFA89DE-E509-4181-B75D-E3CC072AC7A4}" sibTransId="{4D949FF3-E298-42A2-8A26-9D667C295D56}"/>
    <dgm:cxn modelId="{A2F724C4-89AB-4BB4-9412-92DED007F2FC}" srcId="{0FE3CD47-9B34-4327-882A-8F542823CBC9}" destId="{C55D3942-1657-432E-B251-793C425B425E}" srcOrd="9" destOrd="0" parTransId="{E5527EAB-E9DD-42FC-BB3B-72E2F02A6BC1}" sibTransId="{B015A5C2-4626-4E56-B094-6B2F70CF0062}"/>
    <dgm:cxn modelId="{492F0B98-64DE-4FD0-9D7B-931A4160ED2A}" srcId="{0FE3CD47-9B34-4327-882A-8F542823CBC9}" destId="{993CB128-4437-486C-A168-ED91A5400282}" srcOrd="6" destOrd="0" parTransId="{B8155828-89AB-4CDD-B541-FA537AAE00B4}" sibTransId="{3836A23B-32EC-4328-A1AB-C3FED930EA62}"/>
    <dgm:cxn modelId="{9E809B0C-1C8A-4217-9DDC-BAD8CEC33F9D}" type="presOf" srcId="{17A00EFA-F238-4654-B1D3-3C9C2DFFB6D5}" destId="{F0C1C2D2-9323-4E59-ADA4-BCB5B7DC74D6}" srcOrd="0" destOrd="0" presId="urn:microsoft.com/office/officeart/2005/8/layout/default#9"/>
    <dgm:cxn modelId="{1A9AD3C0-F1FA-472E-96F0-78B6896A35D3}" type="presOf" srcId="{53E8337F-4DC2-4831-8087-24B21251458D}" destId="{F2156F28-78A0-4BF7-9F6A-7712460B94F0}" srcOrd="0" destOrd="0" presId="urn:microsoft.com/office/officeart/2005/8/layout/default#9"/>
    <dgm:cxn modelId="{4241A4E9-7E3D-4FDA-A9D5-E46226BF7089}" type="presOf" srcId="{FE87F350-3869-4FEA-82B0-B3A716605331}" destId="{80AA1C2F-BCBC-4B59-9460-EAE4804E8EC3}" srcOrd="0" destOrd="0" presId="urn:microsoft.com/office/officeart/2005/8/layout/default#9"/>
    <dgm:cxn modelId="{75DE52F2-D096-47CC-8B28-6315F872A516}" type="presOf" srcId="{47C33E5F-E1A7-48E6-AA9E-979B71D35660}" destId="{DA27E690-A1EF-4108-AF26-6D8950F2F15A}" srcOrd="0" destOrd="0" presId="urn:microsoft.com/office/officeart/2005/8/layout/default#9"/>
    <dgm:cxn modelId="{7E1354C6-EF7F-4F17-BB48-75BD320CFDCF}" type="presOf" srcId="{0EFE0F8D-D9E5-4FFA-AEC0-A59523E687AE}" destId="{749D6208-A70C-41C4-9384-78DA31D14C72}" srcOrd="0" destOrd="0" presId="urn:microsoft.com/office/officeart/2005/8/layout/default#9"/>
    <dgm:cxn modelId="{542122FF-020B-40B2-9E01-5752CBAA2DA2}" type="presOf" srcId="{0FE3CD47-9B34-4327-882A-8F542823CBC9}" destId="{9CE988C5-B669-4914-AE9B-EC1F2C84D98B}" srcOrd="0" destOrd="0" presId="urn:microsoft.com/office/officeart/2005/8/layout/default#9"/>
    <dgm:cxn modelId="{87A17C2F-FE91-48DE-AEA2-3216E42CDB83}" type="presOf" srcId="{48D5D470-20B5-458A-B57D-920773072B0E}" destId="{E8590163-7346-4043-A0B6-210595FFEE6B}" srcOrd="0" destOrd="0" presId="urn:microsoft.com/office/officeart/2005/8/layout/default#9"/>
    <dgm:cxn modelId="{D23CCD64-A24A-45D9-B7FE-62A746F5866A}" srcId="{0FE3CD47-9B34-4327-882A-8F542823CBC9}" destId="{ED1453EA-8F55-48E2-AC1A-0384CBCB9858}" srcOrd="0" destOrd="0" parTransId="{03BF7B1A-CC36-4A74-9C08-9718AC59E99E}" sibTransId="{2285CA98-063E-4A36-B6E8-D32E4F3846E8}"/>
    <dgm:cxn modelId="{5116530D-22A3-4727-8B3A-B572A84CE737}" type="presOf" srcId="{691732F6-99D6-4A1A-9242-7E273B20F22F}" destId="{69DAA996-CBD4-4851-B89E-085DE3F2EF90}" srcOrd="0" destOrd="0" presId="urn:microsoft.com/office/officeart/2005/8/layout/default#9"/>
    <dgm:cxn modelId="{3201E16E-EBBA-489B-999E-7F1A47AEFE4D}" type="presOf" srcId="{1283BA2F-86E8-4A92-8F9E-B505077B3D55}" destId="{83B899B6-67BA-40AB-A870-0EEE86D30716}" srcOrd="0" destOrd="0" presId="urn:microsoft.com/office/officeart/2005/8/layout/default#9"/>
    <dgm:cxn modelId="{00907E26-1707-46EA-8F36-1EDB30301B2C}" srcId="{0FE3CD47-9B34-4327-882A-8F542823CBC9}" destId="{0EFE0F8D-D9E5-4FFA-AEC0-A59523E687AE}" srcOrd="8" destOrd="0" parTransId="{958F269C-6CC2-49D2-A641-613BA5E039FF}" sibTransId="{BA2BA357-81DE-4FA0-B0DA-DBEBA34A7282}"/>
    <dgm:cxn modelId="{2F3B8A74-C805-4C08-8985-4F9B62072F58}" srcId="{0FE3CD47-9B34-4327-882A-8F542823CBC9}" destId="{47C33E5F-E1A7-48E6-AA9E-979B71D35660}" srcOrd="7" destOrd="0" parTransId="{DCDA3816-3AD6-4801-900C-1914A7C351E1}" sibTransId="{3918134B-71C1-40CA-8E5E-4C24487BD452}"/>
    <dgm:cxn modelId="{4616622C-ABAF-4ABE-9B2D-B5D564647C21}" srcId="{0FE3CD47-9B34-4327-882A-8F542823CBC9}" destId="{53E8337F-4DC2-4831-8087-24B21251458D}" srcOrd="5" destOrd="0" parTransId="{C4D95E32-36D9-4EC1-B999-EFAE655E9B6B}" sibTransId="{F7882A56-5E72-48FF-9CAB-493583A44AFB}"/>
    <dgm:cxn modelId="{6ACED4C5-ED86-489E-84C8-486354141C64}" srcId="{0FE3CD47-9B34-4327-882A-8F542823CBC9}" destId="{691732F6-99D6-4A1A-9242-7E273B20F22F}" srcOrd="4" destOrd="0" parTransId="{10A1AE2D-7581-4BA7-9D8F-ECE9C6F3AAF6}" sibTransId="{3BC48182-8465-489F-96EC-00E6B8FE9505}"/>
    <dgm:cxn modelId="{1C362556-0303-4EA1-AEA5-7CDCFD41C687}" type="presOf" srcId="{ED1453EA-8F55-48E2-AC1A-0384CBCB9858}" destId="{BB7584FD-4439-4791-BE7B-455C41DECD7C}" srcOrd="0" destOrd="0" presId="urn:microsoft.com/office/officeart/2005/8/layout/default#9"/>
    <dgm:cxn modelId="{D4FDC6A3-C088-4466-9D73-1CF90AFBFF64}" srcId="{0FE3CD47-9B34-4327-882A-8F542823CBC9}" destId="{17A00EFA-F238-4654-B1D3-3C9C2DFFB6D5}" srcOrd="1" destOrd="0" parTransId="{70A63571-3E56-488E-8C1F-04C1CB539AAA}" sibTransId="{92E8B2E5-9608-4981-9C0C-200CF8BA9492}"/>
    <dgm:cxn modelId="{021551AC-69F9-48E7-9609-CBDE1FDE31F2}" srcId="{0FE3CD47-9B34-4327-882A-8F542823CBC9}" destId="{1283BA2F-86E8-4A92-8F9E-B505077B3D55}" srcOrd="2" destOrd="0" parTransId="{339B068A-1DEE-41B4-9673-E6A7844E7F9F}" sibTransId="{791ED26A-6BE4-4E06-8A3E-6B4B91F42487}"/>
    <dgm:cxn modelId="{9CFE5087-8654-4E79-AC79-CF71962CCEB9}" srcId="{0FE3CD47-9B34-4327-882A-8F542823CBC9}" destId="{48D5D470-20B5-458A-B57D-920773072B0E}" srcOrd="10" destOrd="0" parTransId="{0B69D25E-7E40-4540-8937-677B9F45D370}" sibTransId="{32B165D6-8E67-46D0-82EB-4F7BDFCE504D}"/>
    <dgm:cxn modelId="{F3E37E9D-7247-458B-AC74-D2DF0E6C3D06}" type="presParOf" srcId="{9CE988C5-B669-4914-AE9B-EC1F2C84D98B}" destId="{BB7584FD-4439-4791-BE7B-455C41DECD7C}" srcOrd="0" destOrd="0" presId="urn:microsoft.com/office/officeart/2005/8/layout/default#9"/>
    <dgm:cxn modelId="{F74C775F-5333-44C1-BA11-27A99DBEC365}" type="presParOf" srcId="{9CE988C5-B669-4914-AE9B-EC1F2C84D98B}" destId="{15493751-BD38-490E-B4F7-FFE4CFEF0878}" srcOrd="1" destOrd="0" presId="urn:microsoft.com/office/officeart/2005/8/layout/default#9"/>
    <dgm:cxn modelId="{29A9ADE6-0AEA-4718-B776-6BECEA342FBC}" type="presParOf" srcId="{9CE988C5-B669-4914-AE9B-EC1F2C84D98B}" destId="{F0C1C2D2-9323-4E59-ADA4-BCB5B7DC74D6}" srcOrd="2" destOrd="0" presId="urn:microsoft.com/office/officeart/2005/8/layout/default#9"/>
    <dgm:cxn modelId="{BEB91975-B133-4264-844D-CD0EF625FEC0}" type="presParOf" srcId="{9CE988C5-B669-4914-AE9B-EC1F2C84D98B}" destId="{EB8B4325-6E0A-404F-BD1D-808DFEC53409}" srcOrd="3" destOrd="0" presId="urn:microsoft.com/office/officeart/2005/8/layout/default#9"/>
    <dgm:cxn modelId="{2E35D7A7-1607-45F3-BC2F-FA561EB51F32}" type="presParOf" srcId="{9CE988C5-B669-4914-AE9B-EC1F2C84D98B}" destId="{83B899B6-67BA-40AB-A870-0EEE86D30716}" srcOrd="4" destOrd="0" presId="urn:microsoft.com/office/officeart/2005/8/layout/default#9"/>
    <dgm:cxn modelId="{A60A2D4A-4546-41DB-AEBF-E6DA8121C373}" type="presParOf" srcId="{9CE988C5-B669-4914-AE9B-EC1F2C84D98B}" destId="{8AE4CD86-58E9-4D85-940C-7A8C7B399272}" srcOrd="5" destOrd="0" presId="urn:microsoft.com/office/officeart/2005/8/layout/default#9"/>
    <dgm:cxn modelId="{411F6C5B-8D05-4029-9E44-C05EC536671D}" type="presParOf" srcId="{9CE988C5-B669-4914-AE9B-EC1F2C84D98B}" destId="{80AA1C2F-BCBC-4B59-9460-EAE4804E8EC3}" srcOrd="6" destOrd="0" presId="urn:microsoft.com/office/officeart/2005/8/layout/default#9"/>
    <dgm:cxn modelId="{82318B90-3618-4BA4-A31D-69B8790F5A5E}" type="presParOf" srcId="{9CE988C5-B669-4914-AE9B-EC1F2C84D98B}" destId="{20C54C3D-FD75-4623-9A20-ED302FE529EA}" srcOrd="7" destOrd="0" presId="urn:microsoft.com/office/officeart/2005/8/layout/default#9"/>
    <dgm:cxn modelId="{CEC70A4E-5497-4DCB-8D16-540E0CD560E3}" type="presParOf" srcId="{9CE988C5-B669-4914-AE9B-EC1F2C84D98B}" destId="{69DAA996-CBD4-4851-B89E-085DE3F2EF90}" srcOrd="8" destOrd="0" presId="urn:microsoft.com/office/officeart/2005/8/layout/default#9"/>
    <dgm:cxn modelId="{21375008-C06A-4BD5-9F6B-A951E90F963A}" type="presParOf" srcId="{9CE988C5-B669-4914-AE9B-EC1F2C84D98B}" destId="{D95D002D-933E-4AC2-930F-618974202B86}" srcOrd="9" destOrd="0" presId="urn:microsoft.com/office/officeart/2005/8/layout/default#9"/>
    <dgm:cxn modelId="{9B214326-429A-4696-860A-922232EAABA0}" type="presParOf" srcId="{9CE988C5-B669-4914-AE9B-EC1F2C84D98B}" destId="{F2156F28-78A0-4BF7-9F6A-7712460B94F0}" srcOrd="10" destOrd="0" presId="urn:microsoft.com/office/officeart/2005/8/layout/default#9"/>
    <dgm:cxn modelId="{9AE1459D-98E9-47DF-BE5C-FA138737A020}" type="presParOf" srcId="{9CE988C5-B669-4914-AE9B-EC1F2C84D98B}" destId="{7575800A-F5E5-4C68-B852-8AE157B9A058}" srcOrd="11" destOrd="0" presId="urn:microsoft.com/office/officeart/2005/8/layout/default#9"/>
    <dgm:cxn modelId="{B7573749-F300-4CDA-BB15-3289ABBCF55E}" type="presParOf" srcId="{9CE988C5-B669-4914-AE9B-EC1F2C84D98B}" destId="{C64DFDC0-139D-447F-8893-7AC33FCA89BB}" srcOrd="12" destOrd="0" presId="urn:microsoft.com/office/officeart/2005/8/layout/default#9"/>
    <dgm:cxn modelId="{E5632B93-7005-4EB4-AD4A-53A423EDAFDD}" type="presParOf" srcId="{9CE988C5-B669-4914-AE9B-EC1F2C84D98B}" destId="{B136B227-4011-4A69-BE18-6602BD10301A}" srcOrd="13" destOrd="0" presId="urn:microsoft.com/office/officeart/2005/8/layout/default#9"/>
    <dgm:cxn modelId="{B05AF09B-114E-4142-83AD-9383BD93D13F}" type="presParOf" srcId="{9CE988C5-B669-4914-AE9B-EC1F2C84D98B}" destId="{DA27E690-A1EF-4108-AF26-6D8950F2F15A}" srcOrd="14" destOrd="0" presId="urn:microsoft.com/office/officeart/2005/8/layout/default#9"/>
    <dgm:cxn modelId="{1975480B-C547-449A-88B3-4E4FD37830C4}" type="presParOf" srcId="{9CE988C5-B669-4914-AE9B-EC1F2C84D98B}" destId="{D5416094-422E-4BC0-90CA-3CFFEBFB7F74}" srcOrd="15" destOrd="0" presId="urn:microsoft.com/office/officeart/2005/8/layout/default#9"/>
    <dgm:cxn modelId="{D1CFBF67-82B3-49DB-8F26-441DE080F474}" type="presParOf" srcId="{9CE988C5-B669-4914-AE9B-EC1F2C84D98B}" destId="{749D6208-A70C-41C4-9384-78DA31D14C72}" srcOrd="16" destOrd="0" presId="urn:microsoft.com/office/officeart/2005/8/layout/default#9"/>
    <dgm:cxn modelId="{6ABA5E2F-EA4F-4CB3-89C7-A6184AF1F556}" type="presParOf" srcId="{9CE988C5-B669-4914-AE9B-EC1F2C84D98B}" destId="{9EE3F259-5D66-4654-905B-99733A73A57B}" srcOrd="17" destOrd="0" presId="urn:microsoft.com/office/officeart/2005/8/layout/default#9"/>
    <dgm:cxn modelId="{F83231B2-4811-4D42-B0CA-3ACF663D582E}" type="presParOf" srcId="{9CE988C5-B669-4914-AE9B-EC1F2C84D98B}" destId="{62004C72-1245-46A4-889D-598FDCD08CD9}" srcOrd="18" destOrd="0" presId="urn:microsoft.com/office/officeart/2005/8/layout/default#9"/>
    <dgm:cxn modelId="{1040755E-6B2F-417E-BBDD-FC185808A133}" type="presParOf" srcId="{9CE988C5-B669-4914-AE9B-EC1F2C84D98B}" destId="{5F6E9947-2A04-4C6B-BFCC-C4B7D66FE800}" srcOrd="19" destOrd="0" presId="urn:microsoft.com/office/officeart/2005/8/layout/default#9"/>
    <dgm:cxn modelId="{C7FED118-DA3F-4BFE-A8A2-AE7CC2DD58B1}" type="presParOf" srcId="{9CE988C5-B669-4914-AE9B-EC1F2C84D98B}" destId="{E8590163-7346-4043-A0B6-210595FFEE6B}" srcOrd="20" destOrd="0" presId="urn:microsoft.com/office/officeart/2005/8/layout/default#9"/>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C87492A-AE49-42BD-A3F0-A5E11E19D2F1}">
      <dsp:nvSpPr>
        <dsp:cNvPr id="0" name=""/>
        <dsp:cNvSpPr/>
      </dsp:nvSpPr>
      <dsp:spPr>
        <a:xfrm>
          <a:off x="200832" y="97442"/>
          <a:ext cx="1424574" cy="35837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Sales</a:t>
          </a:r>
          <a:endParaRPr lang="en-US" sz="1400" kern="1200" dirty="0"/>
        </a:p>
      </dsp:txBody>
      <dsp:txXfrm>
        <a:off x="200832" y="97442"/>
        <a:ext cx="1424574" cy="358371"/>
      </dsp:txXfrm>
    </dsp:sp>
    <dsp:sp modelId="{A5798F43-AEAF-43AE-A175-BC254A029725}">
      <dsp:nvSpPr>
        <dsp:cNvPr id="0" name=""/>
        <dsp:cNvSpPr/>
      </dsp:nvSpPr>
      <dsp:spPr>
        <a:xfrm>
          <a:off x="2235006" y="97442"/>
          <a:ext cx="1424574" cy="35837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Operations</a:t>
          </a:r>
          <a:endParaRPr lang="en-US" sz="1400" kern="1200" dirty="0"/>
        </a:p>
      </dsp:txBody>
      <dsp:txXfrm>
        <a:off x="2235006" y="97442"/>
        <a:ext cx="1424574" cy="358371"/>
      </dsp:txXfrm>
    </dsp:sp>
    <dsp:sp modelId="{0DDC7DE6-45C2-4C92-9690-7DC4CBA7E32A}">
      <dsp:nvSpPr>
        <dsp:cNvPr id="0" name=""/>
        <dsp:cNvSpPr/>
      </dsp:nvSpPr>
      <dsp:spPr>
        <a:xfrm>
          <a:off x="4269181" y="97003"/>
          <a:ext cx="1625986" cy="35924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Inventory Control</a:t>
          </a:r>
          <a:endParaRPr lang="en-US" sz="1400" kern="1200" dirty="0"/>
        </a:p>
      </dsp:txBody>
      <dsp:txXfrm>
        <a:off x="4269181" y="97003"/>
        <a:ext cx="1625986" cy="359249"/>
      </dsp:txXfrm>
    </dsp:sp>
    <dsp:sp modelId="{972FAF33-553F-46E7-A028-FFC57D0DE41A}">
      <dsp:nvSpPr>
        <dsp:cNvPr id="0" name=""/>
        <dsp:cNvSpPr/>
      </dsp:nvSpPr>
      <dsp:spPr>
        <a:xfrm>
          <a:off x="301538" y="1065853"/>
          <a:ext cx="1424574" cy="35837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Accounts Payable</a:t>
          </a:r>
          <a:endParaRPr lang="en-US" sz="1400" kern="1200" dirty="0"/>
        </a:p>
      </dsp:txBody>
      <dsp:txXfrm>
        <a:off x="301538" y="1065853"/>
        <a:ext cx="1424574" cy="358371"/>
      </dsp:txXfrm>
    </dsp:sp>
    <dsp:sp modelId="{F7ECF8F2-F5DF-4581-8915-BF448437855B}">
      <dsp:nvSpPr>
        <dsp:cNvPr id="0" name=""/>
        <dsp:cNvSpPr/>
      </dsp:nvSpPr>
      <dsp:spPr>
        <a:xfrm>
          <a:off x="2335712" y="1065853"/>
          <a:ext cx="1424574" cy="35837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Marketing</a:t>
          </a:r>
          <a:endParaRPr lang="en-US" sz="1400" kern="1200" dirty="0"/>
        </a:p>
      </dsp:txBody>
      <dsp:txXfrm>
        <a:off x="2335712" y="1065853"/>
        <a:ext cx="1424574" cy="358371"/>
      </dsp:txXfrm>
    </dsp:sp>
    <dsp:sp modelId="{4BC973C9-F2E5-4146-850F-5A499BF2ABCE}">
      <dsp:nvSpPr>
        <dsp:cNvPr id="0" name=""/>
        <dsp:cNvSpPr/>
      </dsp:nvSpPr>
      <dsp:spPr>
        <a:xfrm>
          <a:off x="4369887" y="1065853"/>
          <a:ext cx="1424574" cy="35837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Management</a:t>
          </a:r>
          <a:endParaRPr lang="en-US" sz="1400" kern="1200" dirty="0"/>
        </a:p>
      </dsp:txBody>
      <dsp:txXfrm>
        <a:off x="4369887" y="1065853"/>
        <a:ext cx="1424574" cy="358371"/>
      </dsp:txXfrm>
    </dsp:sp>
    <dsp:sp modelId="{153C5BC0-28CB-4CFC-81DB-8394CD34C212}">
      <dsp:nvSpPr>
        <dsp:cNvPr id="0" name=""/>
        <dsp:cNvSpPr/>
      </dsp:nvSpPr>
      <dsp:spPr>
        <a:xfrm>
          <a:off x="2335712" y="2033824"/>
          <a:ext cx="1424574" cy="35837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Executive</a:t>
          </a:r>
          <a:endParaRPr lang="en-US" sz="1400" kern="1200" dirty="0"/>
        </a:p>
      </dsp:txBody>
      <dsp:txXfrm>
        <a:off x="2335712" y="2033824"/>
        <a:ext cx="1424574" cy="358371"/>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C87492A-AE49-42BD-A3F0-A5E11E19D2F1}">
      <dsp:nvSpPr>
        <dsp:cNvPr id="0" name=""/>
        <dsp:cNvSpPr/>
      </dsp:nvSpPr>
      <dsp:spPr>
        <a:xfrm>
          <a:off x="1066800" y="673087"/>
          <a:ext cx="1684446" cy="55928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Accounts Receivable</a:t>
          </a:r>
          <a:endParaRPr lang="en-US" sz="1500" kern="1200" dirty="0"/>
        </a:p>
      </dsp:txBody>
      <dsp:txXfrm>
        <a:off x="1066800" y="673087"/>
        <a:ext cx="1684446" cy="559283"/>
      </dsp:txXfrm>
    </dsp:sp>
    <dsp:sp modelId="{A5798F43-AEAF-43AE-A175-BC254A029725}">
      <dsp:nvSpPr>
        <dsp:cNvPr id="0" name=""/>
        <dsp:cNvSpPr/>
      </dsp:nvSpPr>
      <dsp:spPr>
        <a:xfrm>
          <a:off x="3360846" y="673087"/>
          <a:ext cx="1684446" cy="55928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IT</a:t>
          </a:r>
          <a:endParaRPr lang="en-US" sz="1500" kern="1200" dirty="0"/>
        </a:p>
      </dsp:txBody>
      <dsp:txXfrm>
        <a:off x="3360846" y="673087"/>
        <a:ext cx="1684446" cy="559283"/>
      </dsp:txXfrm>
    </dsp:sp>
    <dsp:sp modelId="{972FAF33-553F-46E7-A028-FFC57D0DE41A}">
      <dsp:nvSpPr>
        <dsp:cNvPr id="0" name=""/>
        <dsp:cNvSpPr/>
      </dsp:nvSpPr>
      <dsp:spPr>
        <a:xfrm>
          <a:off x="1066800" y="1841971"/>
          <a:ext cx="1684446" cy="55928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Repair</a:t>
          </a:r>
          <a:endParaRPr lang="en-US" sz="1500" kern="1200" dirty="0"/>
        </a:p>
      </dsp:txBody>
      <dsp:txXfrm>
        <a:off x="1066800" y="1841971"/>
        <a:ext cx="1684446" cy="559283"/>
      </dsp:txXfrm>
    </dsp:sp>
    <dsp:sp modelId="{F7ECF8F2-F5DF-4581-8915-BF448437855B}">
      <dsp:nvSpPr>
        <dsp:cNvPr id="0" name=""/>
        <dsp:cNvSpPr/>
      </dsp:nvSpPr>
      <dsp:spPr>
        <a:xfrm>
          <a:off x="3360846" y="1841971"/>
          <a:ext cx="1684446" cy="55928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Education (lessons)</a:t>
          </a:r>
          <a:endParaRPr lang="en-US" sz="1500" kern="1200" dirty="0"/>
        </a:p>
      </dsp:txBody>
      <dsp:txXfrm>
        <a:off x="3360846" y="1841971"/>
        <a:ext cx="1684446" cy="559283"/>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B7584FD-4439-4791-BE7B-455C41DECD7C}">
      <dsp:nvSpPr>
        <dsp:cNvPr id="0" name=""/>
        <dsp:cNvSpPr/>
      </dsp:nvSpPr>
      <dsp:spPr>
        <a:xfrm>
          <a:off x="1473" y="75703"/>
          <a:ext cx="1168896" cy="701337"/>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Sales</a:t>
          </a:r>
          <a:endParaRPr lang="en-US" sz="1400" kern="1200" dirty="0"/>
        </a:p>
      </dsp:txBody>
      <dsp:txXfrm>
        <a:off x="1473" y="75703"/>
        <a:ext cx="1168896" cy="701337"/>
      </dsp:txXfrm>
    </dsp:sp>
    <dsp:sp modelId="{F0C1C2D2-9323-4E59-ADA4-BCB5B7DC74D6}">
      <dsp:nvSpPr>
        <dsp:cNvPr id="0" name=""/>
        <dsp:cNvSpPr/>
      </dsp:nvSpPr>
      <dsp:spPr>
        <a:xfrm>
          <a:off x="1287259" y="75703"/>
          <a:ext cx="1168896" cy="701337"/>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Operations</a:t>
          </a:r>
          <a:endParaRPr lang="en-US" sz="1400" kern="1200" dirty="0"/>
        </a:p>
      </dsp:txBody>
      <dsp:txXfrm>
        <a:off x="1287259" y="75703"/>
        <a:ext cx="1168896" cy="701337"/>
      </dsp:txXfrm>
    </dsp:sp>
    <dsp:sp modelId="{AFFF0FAC-665F-44B1-B7C5-B080F1BE4C3F}">
      <dsp:nvSpPr>
        <dsp:cNvPr id="0" name=""/>
        <dsp:cNvSpPr/>
      </dsp:nvSpPr>
      <dsp:spPr>
        <a:xfrm>
          <a:off x="2573044" y="75703"/>
          <a:ext cx="1168896" cy="701337"/>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Inventory Control</a:t>
          </a:r>
          <a:endParaRPr lang="en-US" sz="1400" kern="1200" dirty="0"/>
        </a:p>
      </dsp:txBody>
      <dsp:txXfrm>
        <a:off x="2573044" y="75703"/>
        <a:ext cx="1168896" cy="701337"/>
      </dsp:txXfrm>
    </dsp:sp>
    <dsp:sp modelId="{80AA1C2F-BCBC-4B59-9460-EAE4804E8EC3}">
      <dsp:nvSpPr>
        <dsp:cNvPr id="0" name=""/>
        <dsp:cNvSpPr/>
      </dsp:nvSpPr>
      <dsp:spPr>
        <a:xfrm>
          <a:off x="3858830" y="75703"/>
          <a:ext cx="1168896" cy="701337"/>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Marketing</a:t>
          </a:r>
        </a:p>
        <a:p>
          <a:pPr lvl="0" algn="ctr" defTabSz="533400">
            <a:lnSpc>
              <a:spcPct val="90000"/>
            </a:lnSpc>
            <a:spcBef>
              <a:spcPct val="0"/>
            </a:spcBef>
            <a:spcAft>
              <a:spcPct val="35000"/>
            </a:spcAft>
          </a:pPr>
          <a:r>
            <a:rPr lang="en-US" sz="1200" kern="1200" dirty="0" smtClean="0"/>
            <a:t>PR</a:t>
          </a:r>
        </a:p>
        <a:p>
          <a:pPr lvl="0" algn="ctr" defTabSz="533400">
            <a:lnSpc>
              <a:spcPct val="90000"/>
            </a:lnSpc>
            <a:spcBef>
              <a:spcPct val="0"/>
            </a:spcBef>
            <a:spcAft>
              <a:spcPct val="35000"/>
            </a:spcAft>
          </a:pPr>
          <a:r>
            <a:rPr lang="en-US" sz="1200" kern="1200" dirty="0" smtClean="0"/>
            <a:t>Promotions</a:t>
          </a:r>
          <a:endParaRPr lang="en-US" sz="1200" kern="1200" dirty="0"/>
        </a:p>
      </dsp:txBody>
      <dsp:txXfrm>
        <a:off x="3858830" y="75703"/>
        <a:ext cx="1168896" cy="701337"/>
      </dsp:txXfrm>
    </dsp:sp>
    <dsp:sp modelId="{69DAA996-CBD4-4851-B89E-085DE3F2EF90}">
      <dsp:nvSpPr>
        <dsp:cNvPr id="0" name=""/>
        <dsp:cNvSpPr/>
      </dsp:nvSpPr>
      <dsp:spPr>
        <a:xfrm>
          <a:off x="1473" y="893931"/>
          <a:ext cx="1168896" cy="701337"/>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Accounts Payable</a:t>
          </a:r>
          <a:endParaRPr lang="en-US" sz="1400" kern="1200" dirty="0"/>
        </a:p>
      </dsp:txBody>
      <dsp:txXfrm>
        <a:off x="1473" y="893931"/>
        <a:ext cx="1168896" cy="701337"/>
      </dsp:txXfrm>
    </dsp:sp>
    <dsp:sp modelId="{F2156F28-78A0-4BF7-9F6A-7712460B94F0}">
      <dsp:nvSpPr>
        <dsp:cNvPr id="0" name=""/>
        <dsp:cNvSpPr/>
      </dsp:nvSpPr>
      <dsp:spPr>
        <a:xfrm>
          <a:off x="1287259" y="893931"/>
          <a:ext cx="1168896" cy="701337"/>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Accounts Receivable</a:t>
          </a:r>
          <a:endParaRPr lang="en-US" sz="1400" kern="1200" dirty="0"/>
        </a:p>
      </dsp:txBody>
      <dsp:txXfrm>
        <a:off x="1287259" y="893931"/>
        <a:ext cx="1168896" cy="701337"/>
      </dsp:txXfrm>
    </dsp:sp>
    <dsp:sp modelId="{C64DFDC0-139D-447F-8893-7AC33FCA89BB}">
      <dsp:nvSpPr>
        <dsp:cNvPr id="0" name=""/>
        <dsp:cNvSpPr/>
      </dsp:nvSpPr>
      <dsp:spPr>
        <a:xfrm>
          <a:off x="2573044" y="893931"/>
          <a:ext cx="1168896" cy="701337"/>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IT</a:t>
          </a:r>
          <a:endParaRPr lang="en-US" sz="1400" kern="1200" dirty="0"/>
        </a:p>
      </dsp:txBody>
      <dsp:txXfrm>
        <a:off x="2573044" y="893931"/>
        <a:ext cx="1168896" cy="701337"/>
      </dsp:txXfrm>
    </dsp:sp>
    <dsp:sp modelId="{DA27E690-A1EF-4108-AF26-6D8950F2F15A}">
      <dsp:nvSpPr>
        <dsp:cNvPr id="0" name=""/>
        <dsp:cNvSpPr/>
      </dsp:nvSpPr>
      <dsp:spPr>
        <a:xfrm>
          <a:off x="3858830" y="893931"/>
          <a:ext cx="1168896" cy="701337"/>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Repair</a:t>
          </a:r>
          <a:endParaRPr lang="en-US" sz="1400" kern="1200" dirty="0"/>
        </a:p>
      </dsp:txBody>
      <dsp:txXfrm>
        <a:off x="3858830" y="893931"/>
        <a:ext cx="1168896" cy="701337"/>
      </dsp:txXfrm>
    </dsp:sp>
    <dsp:sp modelId="{749D6208-A70C-41C4-9384-78DA31D14C72}">
      <dsp:nvSpPr>
        <dsp:cNvPr id="0" name=""/>
        <dsp:cNvSpPr/>
      </dsp:nvSpPr>
      <dsp:spPr>
        <a:xfrm>
          <a:off x="644366" y="1712158"/>
          <a:ext cx="1168896" cy="701337"/>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Lessons</a:t>
          </a:r>
          <a:endParaRPr lang="en-US" sz="1400" kern="1200" dirty="0"/>
        </a:p>
      </dsp:txBody>
      <dsp:txXfrm>
        <a:off x="644366" y="1712158"/>
        <a:ext cx="1168896" cy="701337"/>
      </dsp:txXfrm>
    </dsp:sp>
    <dsp:sp modelId="{62004C72-1245-46A4-889D-598FDCD08CD9}">
      <dsp:nvSpPr>
        <dsp:cNvPr id="0" name=""/>
        <dsp:cNvSpPr/>
      </dsp:nvSpPr>
      <dsp:spPr>
        <a:xfrm>
          <a:off x="1930151" y="1712158"/>
          <a:ext cx="1168896" cy="701337"/>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Management</a:t>
          </a:r>
          <a:endParaRPr lang="en-US" sz="1400" kern="1200" dirty="0"/>
        </a:p>
      </dsp:txBody>
      <dsp:txXfrm>
        <a:off x="1930151" y="1712158"/>
        <a:ext cx="1168896" cy="701337"/>
      </dsp:txXfrm>
    </dsp:sp>
    <dsp:sp modelId="{E8590163-7346-4043-A0B6-210595FFEE6B}">
      <dsp:nvSpPr>
        <dsp:cNvPr id="0" name=""/>
        <dsp:cNvSpPr/>
      </dsp:nvSpPr>
      <dsp:spPr>
        <a:xfrm>
          <a:off x="3215937" y="1712158"/>
          <a:ext cx="1168896" cy="701337"/>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Executive</a:t>
          </a:r>
          <a:endParaRPr lang="en-US" sz="1400" kern="1200" dirty="0"/>
        </a:p>
      </dsp:txBody>
      <dsp:txXfrm>
        <a:off x="3215937" y="1712158"/>
        <a:ext cx="1168896" cy="701337"/>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B7584FD-4439-4791-BE7B-455C41DECD7C}">
      <dsp:nvSpPr>
        <dsp:cNvPr id="0" name=""/>
        <dsp:cNvSpPr/>
      </dsp:nvSpPr>
      <dsp:spPr>
        <a:xfrm>
          <a:off x="5006" y="573820"/>
          <a:ext cx="783691" cy="470215"/>
        </a:xfrm>
        <a:prstGeom prst="rect">
          <a:avLst/>
        </a:prstGeom>
        <a:solidFill>
          <a:schemeClr val="accent2">
            <a:lumMod val="40000"/>
            <a:lumOff val="6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Sales</a:t>
          </a:r>
          <a:endParaRPr lang="en-US" sz="1400" kern="1200" dirty="0"/>
        </a:p>
      </dsp:txBody>
      <dsp:txXfrm>
        <a:off x="5006" y="573820"/>
        <a:ext cx="783691" cy="470215"/>
      </dsp:txXfrm>
    </dsp:sp>
    <dsp:sp modelId="{F0C1C2D2-9323-4E59-ADA4-BCB5B7DC74D6}">
      <dsp:nvSpPr>
        <dsp:cNvPr id="0" name=""/>
        <dsp:cNvSpPr/>
      </dsp:nvSpPr>
      <dsp:spPr>
        <a:xfrm>
          <a:off x="867067" y="196534"/>
          <a:ext cx="1900342" cy="1224787"/>
        </a:xfrm>
        <a:prstGeom prst="rect">
          <a:avLst/>
        </a:prstGeom>
        <a:solidFill>
          <a:schemeClr val="accent2">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Operations</a:t>
          </a:r>
          <a:endParaRPr lang="en-US" sz="2400" kern="1200" dirty="0"/>
        </a:p>
      </dsp:txBody>
      <dsp:txXfrm>
        <a:off x="867067" y="196534"/>
        <a:ext cx="1900342" cy="1224787"/>
      </dsp:txXfrm>
    </dsp:sp>
    <dsp:sp modelId="{83B899B6-67BA-40AB-A870-0EEE86D30716}">
      <dsp:nvSpPr>
        <dsp:cNvPr id="0" name=""/>
        <dsp:cNvSpPr/>
      </dsp:nvSpPr>
      <dsp:spPr>
        <a:xfrm>
          <a:off x="2845779" y="1124"/>
          <a:ext cx="1537540" cy="1615607"/>
        </a:xfrm>
        <a:prstGeom prst="rect">
          <a:avLst/>
        </a:prstGeom>
        <a:solidFill>
          <a:schemeClr val="accent2">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Inventory Control</a:t>
          </a:r>
          <a:endParaRPr lang="en-US" sz="2400" kern="1200" dirty="0"/>
        </a:p>
      </dsp:txBody>
      <dsp:txXfrm>
        <a:off x="2845779" y="1124"/>
        <a:ext cx="1537540" cy="1615607"/>
      </dsp:txXfrm>
    </dsp:sp>
    <dsp:sp modelId="{80AA1C2F-BCBC-4B59-9460-EAE4804E8EC3}">
      <dsp:nvSpPr>
        <dsp:cNvPr id="0" name=""/>
        <dsp:cNvSpPr/>
      </dsp:nvSpPr>
      <dsp:spPr>
        <a:xfrm>
          <a:off x="4566758" y="272659"/>
          <a:ext cx="1072043" cy="1022741"/>
        </a:xfrm>
        <a:prstGeom prst="rect">
          <a:avLst/>
        </a:prstGeom>
        <a:solidFill>
          <a:schemeClr val="accent2">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Marketing</a:t>
          </a:r>
        </a:p>
        <a:p>
          <a:pPr lvl="0" algn="ctr" defTabSz="622300">
            <a:lnSpc>
              <a:spcPct val="90000"/>
            </a:lnSpc>
            <a:spcBef>
              <a:spcPct val="0"/>
            </a:spcBef>
            <a:spcAft>
              <a:spcPct val="35000"/>
            </a:spcAft>
          </a:pPr>
          <a:r>
            <a:rPr lang="en-US" sz="1400" kern="1200" dirty="0" smtClean="0"/>
            <a:t>PR</a:t>
          </a:r>
        </a:p>
        <a:p>
          <a:pPr lvl="0" algn="ctr" defTabSz="622300">
            <a:lnSpc>
              <a:spcPct val="90000"/>
            </a:lnSpc>
            <a:spcBef>
              <a:spcPct val="0"/>
            </a:spcBef>
            <a:spcAft>
              <a:spcPct val="35000"/>
            </a:spcAft>
          </a:pPr>
          <a:r>
            <a:rPr lang="en-US" sz="1400" kern="1200" dirty="0" smtClean="0"/>
            <a:t>Promotions</a:t>
          </a:r>
          <a:endParaRPr lang="en-US" sz="1400" kern="1200" dirty="0"/>
        </a:p>
      </dsp:txBody>
      <dsp:txXfrm>
        <a:off x="4566758" y="272659"/>
        <a:ext cx="1072043" cy="1022741"/>
      </dsp:txXfrm>
    </dsp:sp>
    <dsp:sp modelId="{69DAA996-CBD4-4851-B89E-085DE3F2EF90}">
      <dsp:nvSpPr>
        <dsp:cNvPr id="0" name=""/>
        <dsp:cNvSpPr/>
      </dsp:nvSpPr>
      <dsp:spPr>
        <a:xfrm>
          <a:off x="5617108" y="560593"/>
          <a:ext cx="783691" cy="470215"/>
        </a:xfrm>
        <a:prstGeom prst="rect">
          <a:avLst/>
        </a:prstGeom>
        <a:solidFill>
          <a:schemeClr val="accent2">
            <a:lumMod val="40000"/>
            <a:lumOff val="6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Accounts Payable</a:t>
          </a:r>
          <a:endParaRPr lang="en-US" sz="1100" kern="1200" dirty="0"/>
        </a:p>
      </dsp:txBody>
      <dsp:txXfrm>
        <a:off x="5617108" y="560593"/>
        <a:ext cx="783691" cy="470215"/>
      </dsp:txXfrm>
    </dsp:sp>
    <dsp:sp modelId="{F2156F28-78A0-4BF7-9F6A-7712460B94F0}">
      <dsp:nvSpPr>
        <dsp:cNvPr id="0" name=""/>
        <dsp:cNvSpPr/>
      </dsp:nvSpPr>
      <dsp:spPr>
        <a:xfrm>
          <a:off x="306532" y="2085080"/>
          <a:ext cx="783691" cy="470215"/>
        </a:xfrm>
        <a:prstGeom prst="rect">
          <a:avLst/>
        </a:prstGeom>
        <a:solidFill>
          <a:schemeClr val="accent2">
            <a:lumMod val="40000"/>
            <a:lumOff val="6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Accounts Receivable</a:t>
          </a:r>
          <a:endParaRPr lang="en-US" sz="1100" kern="1200" dirty="0"/>
        </a:p>
      </dsp:txBody>
      <dsp:txXfrm>
        <a:off x="306532" y="2085080"/>
        <a:ext cx="783691" cy="470215"/>
      </dsp:txXfrm>
    </dsp:sp>
    <dsp:sp modelId="{C64DFDC0-139D-447F-8893-7AC33FCA89BB}">
      <dsp:nvSpPr>
        <dsp:cNvPr id="0" name=""/>
        <dsp:cNvSpPr/>
      </dsp:nvSpPr>
      <dsp:spPr>
        <a:xfrm>
          <a:off x="1168593" y="1876081"/>
          <a:ext cx="1108226" cy="888212"/>
        </a:xfrm>
        <a:prstGeom prst="rect">
          <a:avLst/>
        </a:prstGeom>
        <a:solidFill>
          <a:schemeClr val="accent2">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IT</a:t>
          </a:r>
          <a:endParaRPr lang="en-US" sz="1400" kern="1200" dirty="0"/>
        </a:p>
      </dsp:txBody>
      <dsp:txXfrm>
        <a:off x="1168593" y="1876081"/>
        <a:ext cx="1108226" cy="888212"/>
      </dsp:txXfrm>
    </dsp:sp>
    <dsp:sp modelId="{DA27E690-A1EF-4108-AF26-6D8950F2F15A}">
      <dsp:nvSpPr>
        <dsp:cNvPr id="0" name=""/>
        <dsp:cNvSpPr/>
      </dsp:nvSpPr>
      <dsp:spPr>
        <a:xfrm>
          <a:off x="2355188" y="1895562"/>
          <a:ext cx="902930" cy="849250"/>
        </a:xfrm>
        <a:prstGeom prst="rect">
          <a:avLst/>
        </a:prstGeom>
        <a:solidFill>
          <a:schemeClr val="accent2">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Repair</a:t>
          </a:r>
          <a:endParaRPr lang="en-US" sz="1400" kern="1200" dirty="0"/>
        </a:p>
      </dsp:txBody>
      <dsp:txXfrm>
        <a:off x="2355188" y="1895562"/>
        <a:ext cx="902930" cy="849250"/>
      </dsp:txXfrm>
    </dsp:sp>
    <dsp:sp modelId="{749D6208-A70C-41C4-9384-78DA31D14C72}">
      <dsp:nvSpPr>
        <dsp:cNvPr id="0" name=""/>
        <dsp:cNvSpPr/>
      </dsp:nvSpPr>
      <dsp:spPr>
        <a:xfrm>
          <a:off x="3336488" y="1695100"/>
          <a:ext cx="1033658" cy="1250174"/>
        </a:xfrm>
        <a:prstGeom prst="rect">
          <a:avLst/>
        </a:prstGeom>
        <a:solidFill>
          <a:schemeClr val="accent2">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Lessons</a:t>
          </a:r>
          <a:endParaRPr lang="en-US" sz="2000" kern="1200" dirty="0"/>
        </a:p>
      </dsp:txBody>
      <dsp:txXfrm>
        <a:off x="3336488" y="1695100"/>
        <a:ext cx="1033658" cy="1250174"/>
      </dsp:txXfrm>
    </dsp:sp>
    <dsp:sp modelId="{62004C72-1245-46A4-889D-598FDCD08CD9}">
      <dsp:nvSpPr>
        <dsp:cNvPr id="0" name=""/>
        <dsp:cNvSpPr/>
      </dsp:nvSpPr>
      <dsp:spPr>
        <a:xfrm>
          <a:off x="4448515" y="2085080"/>
          <a:ext cx="783691" cy="470215"/>
        </a:xfrm>
        <a:prstGeom prst="rect">
          <a:avLst/>
        </a:prstGeom>
        <a:solidFill>
          <a:schemeClr val="accent2">
            <a:lumMod val="40000"/>
            <a:lumOff val="6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Management</a:t>
          </a:r>
          <a:endParaRPr lang="en-US" sz="900" kern="1200" dirty="0"/>
        </a:p>
      </dsp:txBody>
      <dsp:txXfrm>
        <a:off x="4448515" y="2085080"/>
        <a:ext cx="783691" cy="470215"/>
      </dsp:txXfrm>
    </dsp:sp>
    <dsp:sp modelId="{E8590163-7346-4043-A0B6-210595FFEE6B}">
      <dsp:nvSpPr>
        <dsp:cNvPr id="0" name=""/>
        <dsp:cNvSpPr/>
      </dsp:nvSpPr>
      <dsp:spPr>
        <a:xfrm>
          <a:off x="5310576" y="2085080"/>
          <a:ext cx="783691" cy="470215"/>
        </a:xfrm>
        <a:prstGeom prst="rect">
          <a:avLst/>
        </a:prstGeom>
        <a:solidFill>
          <a:schemeClr val="accent2">
            <a:lumMod val="40000"/>
            <a:lumOff val="6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Executive</a:t>
          </a:r>
          <a:endParaRPr lang="en-US" sz="1200" kern="1200" dirty="0"/>
        </a:p>
      </dsp:txBody>
      <dsp:txXfrm>
        <a:off x="5310576" y="2085080"/>
        <a:ext cx="783691" cy="470215"/>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10">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4">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5">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6">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7">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8">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9">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20A2D2-AF33-4874-90E3-251C63E75704}" type="datetimeFigureOut">
              <a:rPr lang="en-US" smtClean="0"/>
              <a:pPr/>
              <a:t>7/6/2012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AE35F6-95BF-42B8-BB4E-176C31B5D506}" type="slidenum">
              <a:rPr lang="en-US" smtClean="0"/>
              <a:pPr/>
              <a:t>‹#›</a:t>
            </a:fld>
            <a:endParaRPr lang="en-US"/>
          </a:p>
        </p:txBody>
      </p:sp>
    </p:spTree>
    <p:extLst>
      <p:ext uri="{BB962C8B-B14F-4D97-AF65-F5344CB8AC3E}">
        <p14:creationId xmlns:p14="http://schemas.microsoft.com/office/powerpoint/2010/main" xmlns="" val="2737284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all has read this book?   {if lots of people raise their hands, tell them thanks for coming and walk off the stage}</a:t>
            </a:r>
            <a:endParaRPr lang="en-US" dirty="0"/>
          </a:p>
        </p:txBody>
      </p:sp>
      <p:sp>
        <p:nvSpPr>
          <p:cNvPr id="4" name="Slide Number Placeholder 3"/>
          <p:cNvSpPr>
            <a:spLocks noGrp="1"/>
          </p:cNvSpPr>
          <p:nvPr>
            <p:ph type="sldNum" sz="quarter" idx="10"/>
          </p:nvPr>
        </p:nvSpPr>
        <p:spPr/>
        <p:txBody>
          <a:bodyPr/>
          <a:lstStyle/>
          <a:p>
            <a:fld id="{0EAE35F6-95BF-42B8-BB4E-176C31B5D506}" type="slidenum">
              <a:rPr lang="en-US" smtClean="0"/>
              <a:pPr/>
              <a:t>3</a:t>
            </a:fld>
            <a:endParaRPr lang="en-US"/>
          </a:p>
        </p:txBody>
      </p:sp>
    </p:spTree>
    <p:extLst>
      <p:ext uri="{BB962C8B-B14F-4D97-AF65-F5344CB8AC3E}">
        <p14:creationId xmlns:p14="http://schemas.microsoft.com/office/powerpoint/2010/main" xmlns="" val="1286950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would be typical for a full line retailer.</a:t>
            </a:r>
          </a:p>
          <a:p>
            <a:endParaRPr lang="en-US" dirty="0" smtClean="0"/>
          </a:p>
          <a:p>
            <a:r>
              <a:rPr lang="en-US" dirty="0" smtClean="0"/>
              <a:t>Notice</a:t>
            </a:r>
            <a:r>
              <a:rPr lang="en-US" baseline="0" dirty="0" smtClean="0"/>
              <a:t> that the </a:t>
            </a:r>
            <a:r>
              <a:rPr lang="en-US" baseline="0" dirty="0" err="1" smtClean="0"/>
              <a:t>mgmt</a:t>
            </a:r>
            <a:r>
              <a:rPr lang="en-US" baseline="0" dirty="0" smtClean="0"/>
              <a:t>/executive boxes aren’t bigger than the rest.  We all have a role to play on this team.  I don’t get into hierarchies, but rather responsibilities.</a:t>
            </a:r>
            <a:endParaRPr lang="en-US" dirty="0"/>
          </a:p>
        </p:txBody>
      </p:sp>
      <p:sp>
        <p:nvSpPr>
          <p:cNvPr id="4" name="Slide Number Placeholder 3"/>
          <p:cNvSpPr>
            <a:spLocks noGrp="1"/>
          </p:cNvSpPr>
          <p:nvPr>
            <p:ph type="sldNum" sz="quarter" idx="10"/>
          </p:nvPr>
        </p:nvSpPr>
        <p:spPr/>
        <p:txBody>
          <a:bodyPr/>
          <a:lstStyle/>
          <a:p>
            <a:fld id="{0EAE35F6-95BF-42B8-BB4E-176C31B5D506}" type="slidenum">
              <a:rPr lang="en-US" smtClean="0"/>
              <a:pPr/>
              <a:t>13</a:t>
            </a:fld>
            <a:endParaRPr lang="en-US"/>
          </a:p>
        </p:txBody>
      </p:sp>
    </p:spTree>
    <p:extLst>
      <p:ext uri="{BB962C8B-B14F-4D97-AF65-F5344CB8AC3E}">
        <p14:creationId xmlns:p14="http://schemas.microsoft.com/office/powerpoint/2010/main" xmlns="" val="3845423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6 are the most overlooked</a:t>
            </a:r>
            <a:endParaRPr lang="en-US" dirty="0"/>
          </a:p>
        </p:txBody>
      </p:sp>
      <p:sp>
        <p:nvSpPr>
          <p:cNvPr id="4" name="Slide Number Placeholder 3"/>
          <p:cNvSpPr>
            <a:spLocks noGrp="1"/>
          </p:cNvSpPr>
          <p:nvPr>
            <p:ph type="sldNum" sz="quarter" idx="10"/>
          </p:nvPr>
        </p:nvSpPr>
        <p:spPr/>
        <p:txBody>
          <a:bodyPr/>
          <a:lstStyle/>
          <a:p>
            <a:fld id="{0EAE35F6-95BF-42B8-BB4E-176C31B5D506}" type="slidenum">
              <a:rPr lang="en-US" smtClean="0"/>
              <a:pPr/>
              <a:t>14</a:t>
            </a:fld>
            <a:endParaRPr lang="en-US"/>
          </a:p>
        </p:txBody>
      </p:sp>
    </p:spTree>
    <p:extLst>
      <p:ext uri="{BB962C8B-B14F-4D97-AF65-F5344CB8AC3E}">
        <p14:creationId xmlns:p14="http://schemas.microsoft.com/office/powerpoint/2010/main" xmlns="" val="3845423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IMO, this is one of the worst run departments in any music store,</a:t>
            </a:r>
            <a:r>
              <a:rPr lang="en-US" baseline="0" dirty="0" smtClean="0"/>
              <a:t> so I’m starting with the most important.</a:t>
            </a:r>
          </a:p>
          <a:p>
            <a:r>
              <a:rPr lang="en-US" baseline="0" dirty="0" smtClean="0"/>
              <a:t>Duties include: CLEANING – THE #1 FAIL FOR INDIE’S, Restocking, merchandising, Projects, Receiving Inventory</a:t>
            </a:r>
          </a:p>
          <a:p>
            <a:endParaRPr lang="en-US" baseline="0" dirty="0" smtClean="0"/>
          </a:p>
          <a:p>
            <a:r>
              <a:rPr lang="en-US" baseline="0" dirty="0" smtClean="0"/>
              <a:t>Assign people to this team, but someone MUST be the Ops Supervisor/</a:t>
            </a:r>
            <a:r>
              <a:rPr lang="en-US" baseline="0" dirty="0" err="1" smtClean="0"/>
              <a:t>Mgr</a:t>
            </a:r>
            <a:r>
              <a:rPr lang="en-US" baseline="0" dirty="0" smtClean="0"/>
              <a:t>/Whatever.  This person’s KEY role is Ops.  They can also serve other roles, but they exist in your organization for this purpose!</a:t>
            </a:r>
          </a:p>
          <a:p>
            <a:endParaRPr lang="en-US" baseline="0" dirty="0" smtClean="0"/>
          </a:p>
          <a:p>
            <a:r>
              <a:rPr lang="en-US" baseline="0" dirty="0" smtClean="0"/>
              <a:t>A well run ops team will keep your store from looking like this:</a:t>
            </a:r>
            <a:endParaRPr lang="en-US" dirty="0"/>
          </a:p>
        </p:txBody>
      </p:sp>
      <p:sp>
        <p:nvSpPr>
          <p:cNvPr id="4" name="Slide Number Placeholder 3"/>
          <p:cNvSpPr>
            <a:spLocks noGrp="1"/>
          </p:cNvSpPr>
          <p:nvPr>
            <p:ph type="sldNum" sz="quarter" idx="10"/>
          </p:nvPr>
        </p:nvSpPr>
        <p:spPr/>
        <p:txBody>
          <a:bodyPr/>
          <a:lstStyle/>
          <a:p>
            <a:fld id="{0EAE35F6-95BF-42B8-BB4E-176C31B5D506}" type="slidenum">
              <a:rPr lang="en-US" smtClean="0"/>
              <a:pPr/>
              <a:t>15</a:t>
            </a:fld>
            <a:endParaRPr lang="en-US"/>
          </a:p>
        </p:txBody>
      </p:sp>
    </p:spTree>
    <p:extLst>
      <p:ext uri="{BB962C8B-B14F-4D97-AF65-F5344CB8AC3E}">
        <p14:creationId xmlns:p14="http://schemas.microsoft.com/office/powerpoint/2010/main" xmlns="" val="3845423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instead look more like this:</a:t>
            </a:r>
            <a:endParaRPr lang="en-US" dirty="0"/>
          </a:p>
        </p:txBody>
      </p:sp>
      <p:sp>
        <p:nvSpPr>
          <p:cNvPr id="4" name="Slide Number Placeholder 3"/>
          <p:cNvSpPr>
            <a:spLocks noGrp="1"/>
          </p:cNvSpPr>
          <p:nvPr>
            <p:ph type="sldNum" sz="quarter" idx="10"/>
          </p:nvPr>
        </p:nvSpPr>
        <p:spPr/>
        <p:txBody>
          <a:bodyPr/>
          <a:lstStyle/>
          <a:p>
            <a:fld id="{0EAE35F6-95BF-42B8-BB4E-176C31B5D506}" type="slidenum">
              <a:rPr lang="en-US" smtClean="0"/>
              <a:pPr/>
              <a:t>19</a:t>
            </a:fld>
            <a:endParaRPr lang="en-US"/>
          </a:p>
        </p:txBody>
      </p:sp>
    </p:spTree>
    <p:extLst>
      <p:ext uri="{BB962C8B-B14F-4D97-AF65-F5344CB8AC3E}">
        <p14:creationId xmlns:p14="http://schemas.microsoft.com/office/powerpoint/2010/main" xmlns="" val="1093416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don’t create</a:t>
            </a:r>
            <a:r>
              <a:rPr lang="en-US" baseline="0" dirty="0" smtClean="0"/>
              <a:t> a great looking, comfortable store environment, your customers will be </a:t>
            </a:r>
            <a:r>
              <a:rPr lang="en-US" baseline="0" dirty="0" err="1" smtClean="0"/>
              <a:t>woo’ed</a:t>
            </a:r>
            <a:r>
              <a:rPr lang="en-US" baseline="0" dirty="0" smtClean="0"/>
              <a:t> away by other business, and your store will starve to death.</a:t>
            </a:r>
            <a:endParaRPr lang="en-US" dirty="0"/>
          </a:p>
        </p:txBody>
      </p:sp>
      <p:sp>
        <p:nvSpPr>
          <p:cNvPr id="4" name="Slide Number Placeholder 3"/>
          <p:cNvSpPr>
            <a:spLocks noGrp="1"/>
          </p:cNvSpPr>
          <p:nvPr>
            <p:ph type="sldNum" sz="quarter" idx="10"/>
          </p:nvPr>
        </p:nvSpPr>
        <p:spPr/>
        <p:txBody>
          <a:bodyPr/>
          <a:lstStyle/>
          <a:p>
            <a:fld id="{0EAE35F6-95BF-42B8-BB4E-176C31B5D506}" type="slidenum">
              <a:rPr lang="en-US" smtClean="0"/>
              <a:pPr/>
              <a:t>21</a:t>
            </a:fld>
            <a:endParaRPr lang="en-US"/>
          </a:p>
        </p:txBody>
      </p:sp>
    </p:spTree>
    <p:extLst>
      <p:ext uri="{BB962C8B-B14F-4D97-AF65-F5344CB8AC3E}">
        <p14:creationId xmlns:p14="http://schemas.microsoft.com/office/powerpoint/2010/main" xmlns="" val="3447416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Won’t spend much time on this – if I did, Alan Friedman might actually have to do some accounting or something!</a:t>
            </a:r>
          </a:p>
          <a:p>
            <a:endParaRPr lang="en-US" dirty="0" smtClean="0"/>
          </a:p>
          <a:p>
            <a:r>
              <a:rPr lang="en-US" dirty="0" smtClean="0"/>
              <a:t>But it’s the second biggest problem in most stores,</a:t>
            </a:r>
            <a:r>
              <a:rPr lang="en-US" baseline="0" dirty="0" smtClean="0"/>
              <a:t> IMO.</a:t>
            </a:r>
            <a:endParaRPr lang="en-US" dirty="0" smtClean="0"/>
          </a:p>
          <a:p>
            <a:endParaRPr lang="en-US" dirty="0" smtClean="0"/>
          </a:p>
          <a:p>
            <a:r>
              <a:rPr lang="en-US" dirty="0" smtClean="0"/>
              <a:t>Just know that guitar stores problems isn’t that they don’t have enough inventory, but that they have TOO much!</a:t>
            </a:r>
          </a:p>
          <a:p>
            <a:r>
              <a:rPr lang="en-US" dirty="0" smtClean="0"/>
              <a:t>Not always the problem with smaller,</a:t>
            </a:r>
            <a:r>
              <a:rPr lang="en-US" baseline="0" dirty="0" smtClean="0"/>
              <a:t> full line stores.  They key is to </a:t>
            </a:r>
            <a:r>
              <a:rPr lang="en-US" baseline="0" dirty="0" err="1" smtClean="0"/>
              <a:t>merch</a:t>
            </a:r>
            <a:r>
              <a:rPr lang="en-US" baseline="0" dirty="0" smtClean="0"/>
              <a:t> in a way where you look full, but still maintain a good GMROI (over $1 store wide).</a:t>
            </a:r>
          </a:p>
          <a:p>
            <a:endParaRPr lang="en-US" baseline="0" dirty="0" smtClean="0"/>
          </a:p>
          <a:p>
            <a:r>
              <a:rPr lang="en-US" baseline="0" dirty="0" smtClean="0"/>
              <a:t>If not handled properly, you’ll spend your way out of business.</a:t>
            </a:r>
            <a:endParaRPr lang="en-US" dirty="0"/>
          </a:p>
        </p:txBody>
      </p:sp>
      <p:sp>
        <p:nvSpPr>
          <p:cNvPr id="4" name="Slide Number Placeholder 3"/>
          <p:cNvSpPr>
            <a:spLocks noGrp="1"/>
          </p:cNvSpPr>
          <p:nvPr>
            <p:ph type="sldNum" sz="quarter" idx="10"/>
          </p:nvPr>
        </p:nvSpPr>
        <p:spPr/>
        <p:txBody>
          <a:bodyPr/>
          <a:lstStyle/>
          <a:p>
            <a:fld id="{0EAE35F6-95BF-42B8-BB4E-176C31B5D506}" type="slidenum">
              <a:rPr lang="en-US" smtClean="0"/>
              <a:pPr/>
              <a:t>22</a:t>
            </a:fld>
            <a:endParaRPr lang="en-US"/>
          </a:p>
        </p:txBody>
      </p:sp>
    </p:spTree>
    <p:extLst>
      <p:ext uri="{BB962C8B-B14F-4D97-AF65-F5344CB8AC3E}">
        <p14:creationId xmlns:p14="http://schemas.microsoft.com/office/powerpoint/2010/main" xmlns="" val="3845423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SERVICES MUST BE A PROFIT CENTER!</a:t>
            </a:r>
            <a:r>
              <a:rPr lang="en-US" baseline="0" dirty="0" smtClean="0"/>
              <a:t>   Your retail is being taken away by big box stores and amazon and </a:t>
            </a:r>
            <a:r>
              <a:rPr lang="en-US" baseline="0" dirty="0" err="1" smtClean="0"/>
              <a:t>ebay</a:t>
            </a:r>
            <a:r>
              <a:rPr lang="en-US" baseline="0" dirty="0" smtClean="0"/>
              <a:t>, but it’s very hard to outsource service!</a:t>
            </a:r>
          </a:p>
          <a:p>
            <a:endParaRPr lang="en-US" baseline="0" dirty="0" smtClean="0"/>
          </a:p>
          <a:p>
            <a:r>
              <a:rPr lang="en-US" baseline="0" dirty="0" smtClean="0"/>
              <a:t>Lessons, when run correctly, have one of the most profitable ROI’s in your entire company.  How to do this is outside the time restraints of todays session, but suffice it to say that if it’s a key financial contributor, then someone MUST be in charge of promotion, sales and management.</a:t>
            </a:r>
          </a:p>
          <a:p>
            <a:endParaRPr lang="en-US" baseline="0" dirty="0" smtClean="0"/>
          </a:p>
          <a:p>
            <a:r>
              <a:rPr lang="en-US" baseline="0" dirty="0" smtClean="0"/>
              <a:t>I have a session on this, ask NAMM to have me back to do it in January!</a:t>
            </a:r>
          </a:p>
          <a:p>
            <a:endParaRPr lang="en-US" baseline="0" dirty="0" smtClean="0"/>
          </a:p>
          <a:p>
            <a:r>
              <a:rPr lang="en-US" b="1" baseline="0" dirty="0" smtClean="0"/>
              <a:t>Quick tip: consider breaking this job up</a:t>
            </a:r>
            <a:r>
              <a:rPr lang="en-US" baseline="0" dirty="0" smtClean="0"/>
              <a:t>.  Have a “Lessons Sales” person, and then have your A/R or office personnel handle the administration (schedules, payments, </a:t>
            </a:r>
            <a:r>
              <a:rPr lang="en-US" baseline="0" dirty="0" err="1" smtClean="0"/>
              <a:t>etc</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0EAE35F6-95BF-42B8-BB4E-176C31B5D506}" type="slidenum">
              <a:rPr lang="en-US" smtClean="0"/>
              <a:pPr/>
              <a:t>23</a:t>
            </a:fld>
            <a:endParaRPr lang="en-US"/>
          </a:p>
        </p:txBody>
      </p:sp>
    </p:spTree>
    <p:extLst>
      <p:ext uri="{BB962C8B-B14F-4D97-AF65-F5344CB8AC3E}">
        <p14:creationId xmlns:p14="http://schemas.microsoft.com/office/powerpoint/2010/main" xmlns="" val="3845423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Marketing/PR/Promotions:</a:t>
            </a:r>
            <a:r>
              <a:rPr lang="en-US" baseline="0" dirty="0" smtClean="0"/>
              <a:t> when small, it’s often the owner that does this.  However, if you don’t have a knack for it, hire someone who does!  (Outsource, FT/PT, intern doesn’t matter).  You must get out there and make the public aware of your presence.  You must constantly find new customers JUST TO SURVIVE!</a:t>
            </a:r>
          </a:p>
          <a:p>
            <a:endParaRPr lang="en-US" baseline="0" dirty="0" smtClean="0"/>
          </a:p>
          <a:p>
            <a:r>
              <a:rPr lang="en-US" b="1" baseline="0" dirty="0" smtClean="0"/>
              <a:t>If you don’t position yourself, your competition and customers will.</a:t>
            </a:r>
          </a:p>
          <a:p>
            <a:endParaRPr lang="en-US" baseline="0" dirty="0" smtClean="0"/>
          </a:p>
          <a:p>
            <a:r>
              <a:rPr lang="en-US" baseline="0" dirty="0" smtClean="0"/>
              <a:t>A good marketing/</a:t>
            </a:r>
            <a:r>
              <a:rPr lang="en-US" baseline="0" dirty="0" err="1" smtClean="0"/>
              <a:t>pr</a:t>
            </a:r>
            <a:r>
              <a:rPr lang="en-US" baseline="0" dirty="0" smtClean="0"/>
              <a:t> person will position you in the community.</a:t>
            </a:r>
            <a:endParaRPr lang="en-US" dirty="0"/>
          </a:p>
        </p:txBody>
      </p:sp>
      <p:sp>
        <p:nvSpPr>
          <p:cNvPr id="4" name="Slide Number Placeholder 3"/>
          <p:cNvSpPr>
            <a:spLocks noGrp="1"/>
          </p:cNvSpPr>
          <p:nvPr>
            <p:ph type="sldNum" sz="quarter" idx="10"/>
          </p:nvPr>
        </p:nvSpPr>
        <p:spPr/>
        <p:txBody>
          <a:bodyPr/>
          <a:lstStyle/>
          <a:p>
            <a:fld id="{0EAE35F6-95BF-42B8-BB4E-176C31B5D506}" type="slidenum">
              <a:rPr lang="en-US" smtClean="0"/>
              <a:pPr/>
              <a:t>24</a:t>
            </a:fld>
            <a:endParaRPr lang="en-US"/>
          </a:p>
        </p:txBody>
      </p:sp>
    </p:spTree>
    <p:extLst>
      <p:ext uri="{BB962C8B-B14F-4D97-AF65-F5344CB8AC3E}">
        <p14:creationId xmlns:p14="http://schemas.microsoft.com/office/powerpoint/2010/main" xmlns="" val="3845423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the kids on</a:t>
            </a:r>
            <a:r>
              <a:rPr lang="en-US" baseline="0" dirty="0" smtClean="0"/>
              <a:t> the </a:t>
            </a:r>
            <a:r>
              <a:rPr lang="en-US" baseline="0" dirty="0" err="1" smtClean="0"/>
              <a:t>tv</a:t>
            </a:r>
            <a:r>
              <a:rPr lang="en-US" baseline="0" dirty="0" smtClean="0"/>
              <a:t> in the background.  We mentioned their parents names in this </a:t>
            </a:r>
            <a:r>
              <a:rPr lang="en-US" baseline="0" dirty="0" err="1" smtClean="0"/>
              <a:t>facebook</a:t>
            </a:r>
            <a:r>
              <a:rPr lang="en-US" baseline="0" dirty="0" smtClean="0"/>
              <a:t> posts, which made them aware of this posting, and they could like or share with the friends.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EAE35F6-95BF-42B8-BB4E-176C31B5D506}" type="slidenum">
              <a:rPr lang="en-US" smtClean="0"/>
              <a:pPr/>
              <a:t>26</a:t>
            </a:fld>
            <a:endParaRPr lang="en-US"/>
          </a:p>
        </p:txBody>
      </p:sp>
    </p:spTree>
    <p:extLst>
      <p:ext uri="{BB962C8B-B14F-4D97-AF65-F5344CB8AC3E}">
        <p14:creationId xmlns:p14="http://schemas.microsoft.com/office/powerpoint/2010/main" xmlns="" val="2943636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good marketing/PR person will come up with these ideas BECAUSE THIS IS WHY YOU ARE PAYING THEM!</a:t>
            </a:r>
            <a:endParaRPr lang="en-US" dirty="0"/>
          </a:p>
        </p:txBody>
      </p:sp>
      <p:sp>
        <p:nvSpPr>
          <p:cNvPr id="4" name="Slide Number Placeholder 3"/>
          <p:cNvSpPr>
            <a:spLocks noGrp="1"/>
          </p:cNvSpPr>
          <p:nvPr>
            <p:ph type="sldNum" sz="quarter" idx="10"/>
          </p:nvPr>
        </p:nvSpPr>
        <p:spPr/>
        <p:txBody>
          <a:bodyPr/>
          <a:lstStyle/>
          <a:p>
            <a:fld id="{0EAE35F6-95BF-42B8-BB4E-176C31B5D506}" type="slidenum">
              <a:rPr lang="en-US" smtClean="0"/>
              <a:pPr/>
              <a:t>27</a:t>
            </a:fld>
            <a:endParaRPr lang="en-US"/>
          </a:p>
        </p:txBody>
      </p:sp>
    </p:spTree>
    <p:extLst>
      <p:ext uri="{BB962C8B-B14F-4D97-AF65-F5344CB8AC3E}">
        <p14:creationId xmlns:p14="http://schemas.microsoft.com/office/powerpoint/2010/main" xmlns="" val="2467934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how most store owners/managers feel</a:t>
            </a:r>
            <a:endParaRPr lang="en-US" dirty="0"/>
          </a:p>
        </p:txBody>
      </p:sp>
      <p:sp>
        <p:nvSpPr>
          <p:cNvPr id="4" name="Slide Number Placeholder 3"/>
          <p:cNvSpPr>
            <a:spLocks noGrp="1"/>
          </p:cNvSpPr>
          <p:nvPr>
            <p:ph type="sldNum" sz="quarter" idx="10"/>
          </p:nvPr>
        </p:nvSpPr>
        <p:spPr/>
        <p:txBody>
          <a:bodyPr/>
          <a:lstStyle/>
          <a:p>
            <a:fld id="{0EAE35F6-95BF-42B8-BB4E-176C31B5D506}" type="slidenum">
              <a:rPr lang="en-US" smtClean="0"/>
              <a:pPr/>
              <a:t>4</a:t>
            </a:fld>
            <a:endParaRPr lang="en-US"/>
          </a:p>
        </p:txBody>
      </p:sp>
    </p:spTree>
    <p:extLst>
      <p:ext uri="{BB962C8B-B14F-4D97-AF65-F5344CB8AC3E}">
        <p14:creationId xmlns:p14="http://schemas.microsoft.com/office/powerpoint/2010/main" xmlns="" val="675628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Repair: Necessary evil or profit center?</a:t>
            </a:r>
            <a:r>
              <a:rPr lang="en-US" baseline="0" dirty="0" smtClean="0"/>
              <a:t>   How many repairs have you bought off of </a:t>
            </a:r>
            <a:r>
              <a:rPr lang="en-US" baseline="0" dirty="0" err="1" smtClean="0"/>
              <a:t>ebay</a:t>
            </a:r>
            <a:r>
              <a:rPr lang="en-US" baseline="0" dirty="0" smtClean="0"/>
              <a:t> or Amazon?</a:t>
            </a:r>
          </a:p>
          <a:p>
            <a:endParaRPr lang="en-US" baseline="0" dirty="0" smtClean="0"/>
          </a:p>
          <a:p>
            <a:r>
              <a:rPr lang="en-US" baseline="0" dirty="0" smtClean="0"/>
              <a:t>Does your local auto mechanic fix cars because his customers expect it, because it’s “good service”, or </a:t>
            </a:r>
            <a:r>
              <a:rPr lang="en-US" b="1" baseline="0" dirty="0" smtClean="0"/>
              <a:t>because it’s how he makes his living???</a:t>
            </a:r>
          </a:p>
          <a:p>
            <a:endParaRPr lang="en-US" b="1" baseline="0" dirty="0" smtClean="0"/>
          </a:p>
          <a:p>
            <a:r>
              <a:rPr lang="en-US" b="0" baseline="0" dirty="0" smtClean="0"/>
              <a:t>Repair, when done right, is a solid profit center.  But this isn’t right:</a:t>
            </a:r>
            <a:endParaRPr lang="en-US" b="0" dirty="0"/>
          </a:p>
        </p:txBody>
      </p:sp>
      <p:sp>
        <p:nvSpPr>
          <p:cNvPr id="4" name="Slide Number Placeholder 3"/>
          <p:cNvSpPr>
            <a:spLocks noGrp="1"/>
          </p:cNvSpPr>
          <p:nvPr>
            <p:ph type="sldNum" sz="quarter" idx="10"/>
          </p:nvPr>
        </p:nvSpPr>
        <p:spPr/>
        <p:txBody>
          <a:bodyPr/>
          <a:lstStyle/>
          <a:p>
            <a:fld id="{0EAE35F6-95BF-42B8-BB4E-176C31B5D506}" type="slidenum">
              <a:rPr lang="en-US" smtClean="0"/>
              <a:pPr/>
              <a:t>28</a:t>
            </a:fld>
            <a:endParaRPr lang="en-US"/>
          </a:p>
        </p:txBody>
      </p:sp>
    </p:spTree>
    <p:extLst>
      <p:ext uri="{BB962C8B-B14F-4D97-AF65-F5344CB8AC3E}">
        <p14:creationId xmlns:p14="http://schemas.microsoft.com/office/powerpoint/2010/main" xmlns="" val="3845423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how you do it, if you want to charge top dollar.</a:t>
            </a:r>
          </a:p>
          <a:p>
            <a:endParaRPr lang="en-US" dirty="0" smtClean="0"/>
          </a:p>
          <a:p>
            <a:r>
              <a:rPr lang="en-US" dirty="0" smtClean="0"/>
              <a:t>Notice the cars</a:t>
            </a:r>
            <a:r>
              <a:rPr lang="en-US" baseline="0" dirty="0" smtClean="0"/>
              <a:t> – it’s not </a:t>
            </a:r>
            <a:r>
              <a:rPr lang="en-US" baseline="0" dirty="0" err="1" smtClean="0"/>
              <a:t>bentley’s</a:t>
            </a:r>
            <a:r>
              <a:rPr lang="en-US" baseline="0" dirty="0" smtClean="0"/>
              <a:t> and </a:t>
            </a:r>
            <a:r>
              <a:rPr lang="en-US" baseline="0" dirty="0" err="1" smtClean="0"/>
              <a:t>lexus’es</a:t>
            </a:r>
            <a:r>
              <a:rPr lang="en-US" baseline="0" dirty="0" smtClean="0"/>
              <a:t>, etc.  I see an old Ford Taurus, an old Nissan, an OLD Chrysler Minivan…  So “regular” people use this mechanic because he has a reputation of being fair and knowledgeable.</a:t>
            </a:r>
            <a:endParaRPr lang="en-US" dirty="0" smtClean="0"/>
          </a:p>
          <a:p>
            <a:endParaRPr lang="en-US" dirty="0" smtClean="0"/>
          </a:p>
          <a:p>
            <a:r>
              <a:rPr lang="en-US" dirty="0" smtClean="0"/>
              <a:t>Now, who’s job is it to keep the shop clean?  If you say “repair” you are wrong!</a:t>
            </a:r>
            <a:r>
              <a:rPr lang="en-US" baseline="0" dirty="0" smtClean="0"/>
              <a:t>  I would put this in charge of the Ops </a:t>
            </a:r>
            <a:r>
              <a:rPr lang="en-US" baseline="0" dirty="0" err="1" smtClean="0"/>
              <a:t>mgr</a:t>
            </a:r>
            <a:r>
              <a:rPr lang="en-US" baseline="0" dirty="0" smtClean="0"/>
              <a:t>, and have the tech’s assist him in keeping it this tidy.</a:t>
            </a:r>
          </a:p>
          <a:p>
            <a:endParaRPr lang="en-US" baseline="0" dirty="0" smtClean="0"/>
          </a:p>
          <a:p>
            <a:r>
              <a:rPr lang="en-US" baseline="0" dirty="0" smtClean="0"/>
              <a:t>As a side note – PROMOTE YOUR SERVICES!  If possible, make them HIGHLY VISIBLE in your store – don’t just leave them hidden in the back!</a:t>
            </a:r>
            <a:endParaRPr lang="en-US" dirty="0"/>
          </a:p>
        </p:txBody>
      </p:sp>
      <p:sp>
        <p:nvSpPr>
          <p:cNvPr id="4" name="Slide Number Placeholder 3"/>
          <p:cNvSpPr>
            <a:spLocks noGrp="1"/>
          </p:cNvSpPr>
          <p:nvPr>
            <p:ph type="sldNum" sz="quarter" idx="10"/>
          </p:nvPr>
        </p:nvSpPr>
        <p:spPr/>
        <p:txBody>
          <a:bodyPr/>
          <a:lstStyle/>
          <a:p>
            <a:fld id="{0EAE35F6-95BF-42B8-BB4E-176C31B5D506}" type="slidenum">
              <a:rPr lang="en-US" smtClean="0"/>
              <a:pPr/>
              <a:t>30</a:t>
            </a:fld>
            <a:endParaRPr lang="en-US"/>
          </a:p>
        </p:txBody>
      </p:sp>
    </p:spTree>
    <p:extLst>
      <p:ext uri="{BB962C8B-B14F-4D97-AF65-F5344CB8AC3E}">
        <p14:creationId xmlns:p14="http://schemas.microsoft.com/office/powerpoint/2010/main" xmlns="" val="1017109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might be just</a:t>
            </a:r>
            <a:r>
              <a:rPr lang="en-US" baseline="0" dirty="0" smtClean="0"/>
              <a:t> me, but if I don’t have an IT guy on staff, I’m the </a:t>
            </a:r>
            <a:r>
              <a:rPr lang="en-US" baseline="0" dirty="0" err="1" smtClean="0"/>
              <a:t>defacto</a:t>
            </a:r>
            <a:r>
              <a:rPr lang="en-US" baseline="0" dirty="0" smtClean="0"/>
              <a:t> guy for that, and I </a:t>
            </a:r>
            <a:r>
              <a:rPr lang="en-US" baseline="0" dirty="0" err="1" smtClean="0"/>
              <a:t>freakin</a:t>
            </a:r>
            <a:r>
              <a:rPr lang="en-US" baseline="0" dirty="0" smtClean="0"/>
              <a:t>’ hate it!</a:t>
            </a:r>
            <a:endParaRPr lang="en-US" dirty="0"/>
          </a:p>
        </p:txBody>
      </p:sp>
      <p:sp>
        <p:nvSpPr>
          <p:cNvPr id="4" name="Slide Number Placeholder 3"/>
          <p:cNvSpPr>
            <a:spLocks noGrp="1"/>
          </p:cNvSpPr>
          <p:nvPr>
            <p:ph type="sldNum" sz="quarter" idx="10"/>
          </p:nvPr>
        </p:nvSpPr>
        <p:spPr/>
        <p:txBody>
          <a:bodyPr/>
          <a:lstStyle/>
          <a:p>
            <a:fld id="{0EAE35F6-95BF-42B8-BB4E-176C31B5D506}" type="slidenum">
              <a:rPr lang="en-US" smtClean="0"/>
              <a:pPr/>
              <a:t>31</a:t>
            </a:fld>
            <a:endParaRPr lang="en-US"/>
          </a:p>
        </p:txBody>
      </p:sp>
    </p:spTree>
    <p:extLst>
      <p:ext uri="{BB962C8B-B14F-4D97-AF65-F5344CB8AC3E}">
        <p14:creationId xmlns:p14="http://schemas.microsoft.com/office/powerpoint/2010/main" xmlns="" val="3845423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Doing IT makes me feel like this.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EAE35F6-95BF-42B8-BB4E-176C31B5D506}" type="slidenum">
              <a:rPr lang="en-US" smtClean="0"/>
              <a:pPr/>
              <a:t>32</a:t>
            </a:fld>
            <a:endParaRPr lang="en-US"/>
          </a:p>
        </p:txBody>
      </p:sp>
    </p:spTree>
    <p:extLst>
      <p:ext uri="{BB962C8B-B14F-4D97-AF65-F5344CB8AC3E}">
        <p14:creationId xmlns:p14="http://schemas.microsoft.com/office/powerpoint/2010/main" xmlns="" val="26623398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My suggestion – even</a:t>
            </a:r>
            <a:r>
              <a:rPr lang="en-US" baseline="0" dirty="0" smtClean="0"/>
              <a:t> if you like this stuff, it’s a distraction!  Likely, you would be better off spending your time on business development issues then working on computers, website, etc.</a:t>
            </a:r>
            <a:endParaRPr lang="en-US" dirty="0" smtClean="0"/>
          </a:p>
          <a:p>
            <a:endParaRPr lang="en-US" dirty="0"/>
          </a:p>
        </p:txBody>
      </p:sp>
      <p:sp>
        <p:nvSpPr>
          <p:cNvPr id="4" name="Slide Number Placeholder 3"/>
          <p:cNvSpPr>
            <a:spLocks noGrp="1"/>
          </p:cNvSpPr>
          <p:nvPr>
            <p:ph type="sldNum" sz="quarter" idx="10"/>
          </p:nvPr>
        </p:nvSpPr>
        <p:spPr/>
        <p:txBody>
          <a:bodyPr/>
          <a:lstStyle/>
          <a:p>
            <a:fld id="{0EAE35F6-95BF-42B8-BB4E-176C31B5D506}" type="slidenum">
              <a:rPr lang="en-US" smtClean="0"/>
              <a:pPr/>
              <a:t>33</a:t>
            </a:fld>
            <a:endParaRPr lang="en-US"/>
          </a:p>
        </p:txBody>
      </p:sp>
    </p:spTree>
    <p:extLst>
      <p:ext uri="{BB962C8B-B14F-4D97-AF65-F5344CB8AC3E}">
        <p14:creationId xmlns:p14="http://schemas.microsoft.com/office/powerpoint/2010/main" xmlns="" val="281804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not feel like this.</a:t>
            </a:r>
          </a:p>
          <a:p>
            <a:endParaRPr lang="en-US" dirty="0" smtClean="0"/>
          </a:p>
          <a:p>
            <a:r>
              <a:rPr lang="en-US" dirty="0" smtClean="0"/>
              <a:t>Especially the murderous rampage part…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EAE35F6-95BF-42B8-BB4E-176C31B5D506}" type="slidenum">
              <a:rPr lang="en-US" smtClean="0"/>
              <a:pPr/>
              <a:t>34</a:t>
            </a:fld>
            <a:endParaRPr lang="en-US"/>
          </a:p>
        </p:txBody>
      </p:sp>
    </p:spTree>
    <p:extLst>
      <p:ext uri="{BB962C8B-B14F-4D97-AF65-F5344CB8AC3E}">
        <p14:creationId xmlns:p14="http://schemas.microsoft.com/office/powerpoint/2010/main" xmlns="" val="3943851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conclusion,</a:t>
            </a:r>
            <a:r>
              <a:rPr lang="en-US" baseline="0" dirty="0" smtClean="0"/>
              <a:t> one of the best parts out of this type of delegation is that it develops your employees, show’s that you trust them and value their intellect and skills, and gives you more free time.</a:t>
            </a:r>
          </a:p>
          <a:p>
            <a:endParaRPr lang="en-US" baseline="0" dirty="0" smtClean="0"/>
          </a:p>
          <a:p>
            <a:r>
              <a:rPr lang="en-US" baseline="0" dirty="0" smtClean="0"/>
              <a:t>So no more of this:</a:t>
            </a:r>
            <a:endParaRPr lang="en-US" dirty="0" smtClean="0"/>
          </a:p>
          <a:p>
            <a:endParaRPr lang="en-US" dirty="0"/>
          </a:p>
        </p:txBody>
      </p:sp>
      <p:sp>
        <p:nvSpPr>
          <p:cNvPr id="4" name="Slide Number Placeholder 3"/>
          <p:cNvSpPr>
            <a:spLocks noGrp="1"/>
          </p:cNvSpPr>
          <p:nvPr>
            <p:ph type="sldNum" sz="quarter" idx="10"/>
          </p:nvPr>
        </p:nvSpPr>
        <p:spPr/>
        <p:txBody>
          <a:bodyPr/>
          <a:lstStyle/>
          <a:p>
            <a:fld id="{0EAE35F6-95BF-42B8-BB4E-176C31B5D506}" type="slidenum">
              <a:rPr lang="en-US" smtClean="0"/>
              <a:pPr/>
              <a:t>35</a:t>
            </a:fld>
            <a:endParaRPr lang="en-US"/>
          </a:p>
        </p:txBody>
      </p:sp>
    </p:spTree>
    <p:extLst>
      <p:ext uri="{BB962C8B-B14F-4D97-AF65-F5344CB8AC3E}">
        <p14:creationId xmlns:p14="http://schemas.microsoft.com/office/powerpoint/2010/main" xmlns="" val="12580631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instead, more of this.</a:t>
            </a:r>
            <a:endParaRPr lang="en-US" dirty="0"/>
          </a:p>
        </p:txBody>
      </p:sp>
      <p:sp>
        <p:nvSpPr>
          <p:cNvPr id="4" name="Slide Number Placeholder 3"/>
          <p:cNvSpPr>
            <a:spLocks noGrp="1"/>
          </p:cNvSpPr>
          <p:nvPr>
            <p:ph type="sldNum" sz="quarter" idx="10"/>
          </p:nvPr>
        </p:nvSpPr>
        <p:spPr/>
        <p:txBody>
          <a:bodyPr/>
          <a:lstStyle/>
          <a:p>
            <a:fld id="{0EAE35F6-95BF-42B8-BB4E-176C31B5D506}" type="slidenum">
              <a:rPr lang="en-US" smtClean="0"/>
              <a:pPr/>
              <a:t>36</a:t>
            </a:fld>
            <a:endParaRPr lang="en-US"/>
          </a:p>
        </p:txBody>
      </p:sp>
    </p:spTree>
    <p:extLst>
      <p:ext uri="{BB962C8B-B14F-4D97-AF65-F5344CB8AC3E}">
        <p14:creationId xmlns:p14="http://schemas.microsoft.com/office/powerpoint/2010/main" xmlns="" val="41297230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that you can enjoy this:</a:t>
            </a:r>
            <a:endParaRPr lang="en-US" dirty="0"/>
          </a:p>
        </p:txBody>
      </p:sp>
      <p:sp>
        <p:nvSpPr>
          <p:cNvPr id="4" name="Slide Number Placeholder 3"/>
          <p:cNvSpPr>
            <a:spLocks noGrp="1"/>
          </p:cNvSpPr>
          <p:nvPr>
            <p:ph type="sldNum" sz="quarter" idx="10"/>
          </p:nvPr>
        </p:nvSpPr>
        <p:spPr/>
        <p:txBody>
          <a:bodyPr/>
          <a:lstStyle/>
          <a:p>
            <a:fld id="{0EAE35F6-95BF-42B8-BB4E-176C31B5D506}" type="slidenum">
              <a:rPr lang="en-US" smtClean="0"/>
              <a:pPr/>
              <a:t>37</a:t>
            </a:fld>
            <a:endParaRPr lang="en-US"/>
          </a:p>
        </p:txBody>
      </p:sp>
    </p:spTree>
    <p:extLst>
      <p:ext uri="{BB962C8B-B14F-4D97-AF65-F5344CB8AC3E}">
        <p14:creationId xmlns:p14="http://schemas.microsoft.com/office/powerpoint/2010/main" xmlns="" val="2853887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not have to concentrate</a:t>
            </a:r>
            <a:r>
              <a:rPr lang="en-US" baseline="0" dirty="0" smtClean="0"/>
              <a:t> as hard as this poor little guy:</a:t>
            </a:r>
            <a:endParaRPr lang="en-US" dirty="0"/>
          </a:p>
        </p:txBody>
      </p:sp>
      <p:sp>
        <p:nvSpPr>
          <p:cNvPr id="4" name="Slide Number Placeholder 3"/>
          <p:cNvSpPr>
            <a:spLocks noGrp="1"/>
          </p:cNvSpPr>
          <p:nvPr>
            <p:ph type="sldNum" sz="quarter" idx="10"/>
          </p:nvPr>
        </p:nvSpPr>
        <p:spPr/>
        <p:txBody>
          <a:bodyPr/>
          <a:lstStyle/>
          <a:p>
            <a:fld id="{0EAE35F6-95BF-42B8-BB4E-176C31B5D506}" type="slidenum">
              <a:rPr lang="en-US" smtClean="0"/>
              <a:pPr/>
              <a:t>38</a:t>
            </a:fld>
            <a:endParaRPr lang="en-US"/>
          </a:p>
        </p:txBody>
      </p:sp>
    </p:spTree>
    <p:extLst>
      <p:ext uri="{BB962C8B-B14F-4D97-AF65-F5344CB8AC3E}">
        <p14:creationId xmlns:p14="http://schemas.microsoft.com/office/powerpoint/2010/main" xmlns="" val="1309798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Being stressed out can cause them to take it out on their coworkers</a:t>
            </a:r>
          </a:p>
          <a:p>
            <a:endParaRPr lang="en-US" dirty="0"/>
          </a:p>
        </p:txBody>
      </p:sp>
      <p:sp>
        <p:nvSpPr>
          <p:cNvPr id="4" name="Slide Number Placeholder 3"/>
          <p:cNvSpPr>
            <a:spLocks noGrp="1"/>
          </p:cNvSpPr>
          <p:nvPr>
            <p:ph type="sldNum" sz="quarter" idx="10"/>
          </p:nvPr>
        </p:nvSpPr>
        <p:spPr/>
        <p:txBody>
          <a:bodyPr/>
          <a:lstStyle/>
          <a:p>
            <a:fld id="{0EAE35F6-95BF-42B8-BB4E-176C31B5D506}" type="slidenum">
              <a:rPr lang="en-US" smtClean="0"/>
              <a:pPr/>
              <a:t>6</a:t>
            </a:fld>
            <a:endParaRPr lang="en-US"/>
          </a:p>
        </p:txBody>
      </p:sp>
    </p:spTree>
    <p:extLst>
      <p:ext uri="{BB962C8B-B14F-4D97-AF65-F5344CB8AC3E}">
        <p14:creationId xmlns:p14="http://schemas.microsoft.com/office/powerpoint/2010/main" xmlns="" val="1408535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A few reminders</a:t>
            </a:r>
            <a:r>
              <a:rPr lang="en-US" baseline="0" dirty="0" smtClean="0"/>
              <a:t> and sage words of advice:</a:t>
            </a:r>
            <a:endParaRPr lang="en-US" dirty="0"/>
          </a:p>
        </p:txBody>
      </p:sp>
      <p:sp>
        <p:nvSpPr>
          <p:cNvPr id="4" name="Slide Number Placeholder 3"/>
          <p:cNvSpPr>
            <a:spLocks noGrp="1"/>
          </p:cNvSpPr>
          <p:nvPr>
            <p:ph type="sldNum" sz="quarter" idx="10"/>
          </p:nvPr>
        </p:nvSpPr>
        <p:spPr/>
        <p:txBody>
          <a:bodyPr/>
          <a:lstStyle/>
          <a:p>
            <a:fld id="{0EAE35F6-95BF-42B8-BB4E-176C31B5D506}" type="slidenum">
              <a:rPr lang="en-US" smtClean="0"/>
              <a:pPr/>
              <a:t>39</a:t>
            </a:fld>
            <a:endParaRPr lang="en-US"/>
          </a:p>
        </p:txBody>
      </p:sp>
    </p:spTree>
    <p:extLst>
      <p:ext uri="{BB962C8B-B14F-4D97-AF65-F5344CB8AC3E}">
        <p14:creationId xmlns:p14="http://schemas.microsoft.com/office/powerpoint/2010/main" xmlns="" val="13097981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AE35F6-95BF-42B8-BB4E-176C31B5D506}" type="slidenum">
              <a:rPr lang="en-US" smtClean="0"/>
              <a:pPr/>
              <a:t>44</a:t>
            </a:fld>
            <a:endParaRPr lang="en-US"/>
          </a:p>
        </p:txBody>
      </p:sp>
    </p:spTree>
    <p:extLst>
      <p:ext uri="{BB962C8B-B14F-4D97-AF65-F5344CB8AC3E}">
        <p14:creationId xmlns:p14="http://schemas.microsoft.com/office/powerpoint/2010/main" xmlns="" val="20130391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auto">
              <a:spcAft>
                <a:spcPts val="0"/>
              </a:spcAft>
              <a:buFont typeface="Arial"/>
              <a:buNone/>
              <a:defRPr/>
            </a:pPr>
            <a:r>
              <a:rPr lang="en-US" b="1" dirty="0" smtClean="0"/>
              <a:t>Presenter Text Polling Notes- </a:t>
            </a:r>
            <a:r>
              <a:rPr lang="en-US" sz="3800" dirty="0" smtClean="0"/>
              <a:t>Explain what’s going on</a:t>
            </a:r>
          </a:p>
          <a:p>
            <a:pPr lvl="1" algn="l" fontAlgn="auto">
              <a:spcAft>
                <a:spcPts val="0"/>
              </a:spcAft>
              <a:buFont typeface="Arial"/>
              <a:buChar char="–"/>
              <a:defRPr/>
            </a:pPr>
            <a:r>
              <a:rPr lang="en-US" dirty="0" smtClean="0"/>
              <a:t>Example (or use your own words) “Now I’m going to ask for your opinion. You’ll use your cell</a:t>
            </a:r>
            <a:r>
              <a:rPr lang="en-US" baseline="0" dirty="0" smtClean="0"/>
              <a:t> phones, </a:t>
            </a:r>
            <a:r>
              <a:rPr lang="en-US" baseline="0" dirty="0" err="1" smtClean="0"/>
              <a:t>iPads</a:t>
            </a:r>
            <a:r>
              <a:rPr lang="en-US" baseline="0" dirty="0" smtClean="0"/>
              <a:t> or laptops</a:t>
            </a:r>
            <a:r>
              <a:rPr lang="en-US" dirty="0" smtClean="0"/>
              <a:t> to respond just like on American Idol.”</a:t>
            </a:r>
          </a:p>
          <a:p>
            <a:pPr lvl="1" algn="l" fontAlgn="auto">
              <a:spcAft>
                <a:spcPts val="0"/>
              </a:spcAft>
              <a:buFont typeface="Arial"/>
              <a:buNone/>
              <a:defRPr/>
            </a:pPr>
            <a:endParaRPr lang="en-US" dirty="0" smtClean="0"/>
          </a:p>
          <a:p>
            <a:pPr algn="l" fontAlgn="auto">
              <a:spcAft>
                <a:spcPts val="0"/>
              </a:spcAft>
              <a:buFont typeface="Arial"/>
              <a:buChar char="•"/>
              <a:defRPr/>
            </a:pPr>
            <a:r>
              <a:rPr lang="en-US" sz="3800" b="1" dirty="0" smtClean="0"/>
              <a:t>Address any concerns</a:t>
            </a:r>
          </a:p>
          <a:p>
            <a:pPr lvl="1" algn="l" fontAlgn="auto">
              <a:spcAft>
                <a:spcPts val="0"/>
              </a:spcAft>
              <a:buFont typeface="Arial"/>
              <a:buChar char="–"/>
              <a:defRPr/>
            </a:pPr>
            <a:r>
              <a:rPr lang="en-US" dirty="0" smtClean="0"/>
              <a:t>“This is a just standard rate text message, so it may be free for you, or up to twenty cents on some carriers if you do not have a text messaging plan.”- </a:t>
            </a:r>
            <a:r>
              <a:rPr lang="en-US" b="1" dirty="0" smtClean="0"/>
              <a:t>Standard texting</a:t>
            </a:r>
            <a:r>
              <a:rPr lang="en-US" b="1" baseline="0" dirty="0" smtClean="0"/>
              <a:t> rates only</a:t>
            </a:r>
            <a:endParaRPr lang="en-US" b="1" dirty="0" smtClean="0"/>
          </a:p>
          <a:p>
            <a:pPr lvl="1" algn="l" fontAlgn="auto">
              <a:spcAft>
                <a:spcPts val="0"/>
              </a:spcAft>
              <a:buFont typeface="Arial"/>
              <a:buChar char="–"/>
              <a:defRPr/>
            </a:pPr>
            <a:r>
              <a:rPr lang="en-US" dirty="0" smtClean="0"/>
              <a:t>“The service we are using is serious about privacy. </a:t>
            </a:r>
            <a:r>
              <a:rPr lang="en-US" b="1" dirty="0" smtClean="0"/>
              <a:t>We cannot see your phone numbers</a:t>
            </a:r>
            <a:r>
              <a:rPr lang="en-US" dirty="0" smtClean="0"/>
              <a:t>, and you’ll never receive follow-up text messages outside this presentation. There’s only one thing worse than email spam – and that’s text message spam because you have to pay to receive it!”</a:t>
            </a:r>
          </a:p>
          <a:p>
            <a:pPr lvl="1" algn="l" fontAlgn="auto">
              <a:spcAft>
                <a:spcPts val="0"/>
              </a:spcAft>
              <a:buFont typeface="Arial"/>
              <a:buNone/>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D783C1A-0FAF-4DEE-AA29-6E72EE1C6CF4}" type="slidenum">
              <a:rPr lang="en-US" smtClean="0"/>
              <a:pPr/>
              <a:t>46</a:t>
            </a:fld>
            <a:endParaRPr lang="en-US"/>
          </a:p>
        </p:txBody>
      </p:sp>
    </p:spTree>
    <p:extLst>
      <p:ext uri="{BB962C8B-B14F-4D97-AF65-F5344CB8AC3E}">
        <p14:creationId xmlns="" xmlns:p14="http://schemas.microsoft.com/office/powerpoint/2010/main" val="3089964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family</a:t>
            </a:r>
            <a:endParaRPr lang="en-US" dirty="0"/>
          </a:p>
        </p:txBody>
      </p:sp>
      <p:sp>
        <p:nvSpPr>
          <p:cNvPr id="4" name="Slide Number Placeholder 3"/>
          <p:cNvSpPr>
            <a:spLocks noGrp="1"/>
          </p:cNvSpPr>
          <p:nvPr>
            <p:ph type="sldNum" sz="quarter" idx="10"/>
          </p:nvPr>
        </p:nvSpPr>
        <p:spPr/>
        <p:txBody>
          <a:bodyPr/>
          <a:lstStyle/>
          <a:p>
            <a:fld id="{0EAE35F6-95BF-42B8-BB4E-176C31B5D506}" type="slidenum">
              <a:rPr lang="en-US" smtClean="0"/>
              <a:pPr/>
              <a:t>7</a:t>
            </a:fld>
            <a:endParaRPr lang="en-US"/>
          </a:p>
        </p:txBody>
      </p:sp>
    </p:spTree>
    <p:extLst>
      <p:ext uri="{BB962C8B-B14F-4D97-AF65-F5344CB8AC3E}">
        <p14:creationId xmlns:p14="http://schemas.microsoft.com/office/powerpoint/2010/main" xmlns="" val="3100981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themselves</a:t>
            </a:r>
            <a:endParaRPr lang="en-US" dirty="0"/>
          </a:p>
        </p:txBody>
      </p:sp>
      <p:sp>
        <p:nvSpPr>
          <p:cNvPr id="4" name="Slide Number Placeholder 3"/>
          <p:cNvSpPr>
            <a:spLocks noGrp="1"/>
          </p:cNvSpPr>
          <p:nvPr>
            <p:ph type="sldNum" sz="quarter" idx="10"/>
          </p:nvPr>
        </p:nvSpPr>
        <p:spPr/>
        <p:txBody>
          <a:bodyPr/>
          <a:lstStyle/>
          <a:p>
            <a:fld id="{0EAE35F6-95BF-42B8-BB4E-176C31B5D506}" type="slidenum">
              <a:rPr lang="en-US" smtClean="0"/>
              <a:pPr/>
              <a:t>8</a:t>
            </a:fld>
            <a:endParaRPr lang="en-US"/>
          </a:p>
        </p:txBody>
      </p:sp>
    </p:spTree>
    <p:extLst>
      <p:ext uri="{BB962C8B-B14F-4D97-AF65-F5344CB8AC3E}">
        <p14:creationId xmlns:p14="http://schemas.microsoft.com/office/powerpoint/2010/main" xmlns="" val="1433849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there are better solutions than this.</a:t>
            </a:r>
            <a:endParaRPr lang="en-US" dirty="0"/>
          </a:p>
        </p:txBody>
      </p:sp>
      <p:sp>
        <p:nvSpPr>
          <p:cNvPr id="4" name="Slide Number Placeholder 3"/>
          <p:cNvSpPr>
            <a:spLocks noGrp="1"/>
          </p:cNvSpPr>
          <p:nvPr>
            <p:ph type="sldNum" sz="quarter" idx="10"/>
          </p:nvPr>
        </p:nvSpPr>
        <p:spPr/>
        <p:txBody>
          <a:bodyPr/>
          <a:lstStyle/>
          <a:p>
            <a:fld id="{0EAE35F6-95BF-42B8-BB4E-176C31B5D506}" type="slidenum">
              <a:rPr lang="en-US" smtClean="0"/>
              <a:pPr/>
              <a:t>9</a:t>
            </a:fld>
            <a:endParaRPr lang="en-US"/>
          </a:p>
        </p:txBody>
      </p:sp>
    </p:spTree>
    <p:extLst>
      <p:ext uri="{BB962C8B-B14F-4D97-AF65-F5344CB8AC3E}">
        <p14:creationId xmlns:p14="http://schemas.microsoft.com/office/powerpoint/2010/main" xmlns="" val="3703028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Without</a:t>
            </a:r>
            <a:r>
              <a:rPr lang="en-US" baseline="0" dirty="0" smtClean="0"/>
              <a:t> turning into this guy…</a:t>
            </a:r>
            <a:endParaRPr lang="en-US" dirty="0"/>
          </a:p>
        </p:txBody>
      </p:sp>
      <p:sp>
        <p:nvSpPr>
          <p:cNvPr id="4" name="Slide Number Placeholder 3"/>
          <p:cNvSpPr>
            <a:spLocks noGrp="1"/>
          </p:cNvSpPr>
          <p:nvPr>
            <p:ph type="sldNum" sz="quarter" idx="10"/>
          </p:nvPr>
        </p:nvSpPr>
        <p:spPr/>
        <p:txBody>
          <a:bodyPr/>
          <a:lstStyle/>
          <a:p>
            <a:fld id="{0EAE35F6-95BF-42B8-BB4E-176C31B5D506}" type="slidenum">
              <a:rPr lang="en-US" smtClean="0"/>
              <a:pPr/>
              <a:t>10</a:t>
            </a:fld>
            <a:endParaRPr lang="en-US"/>
          </a:p>
        </p:txBody>
      </p:sp>
    </p:spTree>
    <p:extLst>
      <p:ext uri="{BB962C8B-B14F-4D97-AF65-F5344CB8AC3E}">
        <p14:creationId xmlns:p14="http://schemas.microsoft.com/office/powerpoint/2010/main" xmlns="" val="3475697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Newer business – this will</a:t>
            </a:r>
            <a:r>
              <a:rPr lang="en-US" baseline="0" dirty="0" smtClean="0"/>
              <a:t> be very useful to you.  Established business – challenge yourself to examine if you are REALLY doing these things well.  First assume that you aren’t as good as you think, and then really examine it.</a:t>
            </a:r>
          </a:p>
          <a:p>
            <a:endParaRPr lang="en-US" baseline="0" dirty="0" smtClean="0"/>
          </a:p>
          <a:p>
            <a:r>
              <a:rPr lang="en-US" baseline="0" dirty="0" smtClean="0"/>
              <a:t>Sales – without this, you may not need any of these others.  :D</a:t>
            </a:r>
          </a:p>
          <a:p>
            <a:r>
              <a:rPr lang="en-US" baseline="0" dirty="0" smtClean="0"/>
              <a:t>Ops: restock, merchandising, cleaning, projects, receiving</a:t>
            </a:r>
          </a:p>
          <a:p>
            <a:r>
              <a:rPr lang="en-US" baseline="0" dirty="0" smtClean="0"/>
              <a:t>Inventory Control: BUYING &amp; controlling amount of inventory</a:t>
            </a:r>
          </a:p>
          <a:p>
            <a:r>
              <a:rPr lang="en-US" baseline="0" dirty="0" smtClean="0"/>
              <a:t>AP: pay bills on time, advise of cash flow issues, </a:t>
            </a:r>
            <a:r>
              <a:rPr lang="en-US" baseline="0" dirty="0" err="1" smtClean="0"/>
              <a:t>etc</a:t>
            </a:r>
            <a:endParaRPr lang="en-US" baseline="0" dirty="0" smtClean="0"/>
          </a:p>
          <a:p>
            <a:r>
              <a:rPr lang="en-US" baseline="0" dirty="0" smtClean="0"/>
              <a:t>Marketing/PR/Promotions</a:t>
            </a:r>
          </a:p>
          <a:p>
            <a:r>
              <a:rPr lang="en-US" baseline="0" dirty="0" smtClean="0"/>
              <a:t>Management – someone’s </a:t>
            </a:r>
            <a:r>
              <a:rPr lang="en-US" baseline="0" dirty="0" err="1" smtClean="0"/>
              <a:t>gotta</a:t>
            </a:r>
            <a:r>
              <a:rPr lang="en-US" baseline="0" dirty="0" smtClean="0"/>
              <a:t> make sure all these people are doing their job!</a:t>
            </a:r>
          </a:p>
          <a:p>
            <a:r>
              <a:rPr lang="en-US" baseline="0" dirty="0" smtClean="0"/>
              <a:t>Executive – someone has to watch the managers!  And watch financials, but most important, steer the ship!</a:t>
            </a:r>
          </a:p>
          <a:p>
            <a:endParaRPr lang="en-US" dirty="0"/>
          </a:p>
        </p:txBody>
      </p:sp>
      <p:sp>
        <p:nvSpPr>
          <p:cNvPr id="4" name="Slide Number Placeholder 3"/>
          <p:cNvSpPr>
            <a:spLocks noGrp="1"/>
          </p:cNvSpPr>
          <p:nvPr>
            <p:ph type="sldNum" sz="quarter" idx="10"/>
          </p:nvPr>
        </p:nvSpPr>
        <p:spPr/>
        <p:txBody>
          <a:bodyPr/>
          <a:lstStyle/>
          <a:p>
            <a:fld id="{0EAE35F6-95BF-42B8-BB4E-176C31B5D506}" type="slidenum">
              <a:rPr lang="en-US" smtClean="0"/>
              <a:pPr/>
              <a:t>11</a:t>
            </a:fld>
            <a:endParaRPr lang="en-US"/>
          </a:p>
        </p:txBody>
      </p:sp>
    </p:spTree>
    <p:extLst>
      <p:ext uri="{BB962C8B-B14F-4D97-AF65-F5344CB8AC3E}">
        <p14:creationId xmlns:p14="http://schemas.microsoft.com/office/powerpoint/2010/main" xmlns="" val="574007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 – if people owe you money, someone</a:t>
            </a:r>
            <a:r>
              <a:rPr lang="en-US" baseline="0" dirty="0" smtClean="0"/>
              <a:t> needs to be responsible to collect it.  This would also include a collections person, and possibly repossession if you do rentals/in-house financing.</a:t>
            </a:r>
          </a:p>
          <a:p>
            <a:endParaRPr lang="en-US" baseline="0" dirty="0" smtClean="0"/>
          </a:p>
          <a:p>
            <a:r>
              <a:rPr lang="en-US" baseline="0" dirty="0" smtClean="0"/>
              <a:t>IT – this really should be a key department, as I can’t imagine being in business today without using computers, a POS, etc.</a:t>
            </a:r>
          </a:p>
          <a:p>
            <a:endParaRPr lang="en-US" baseline="0" dirty="0" smtClean="0"/>
          </a:p>
          <a:p>
            <a:r>
              <a:rPr lang="en-US" baseline="0" dirty="0" smtClean="0"/>
              <a:t>Repair</a:t>
            </a:r>
          </a:p>
          <a:p>
            <a:endParaRPr lang="en-US" baseline="0" dirty="0" smtClean="0"/>
          </a:p>
          <a:p>
            <a:r>
              <a:rPr lang="en-US" baseline="0" dirty="0" smtClean="0"/>
              <a:t>Ed. Coordinator</a:t>
            </a:r>
            <a:endParaRPr lang="en-US" dirty="0"/>
          </a:p>
        </p:txBody>
      </p:sp>
      <p:sp>
        <p:nvSpPr>
          <p:cNvPr id="4" name="Slide Number Placeholder 3"/>
          <p:cNvSpPr>
            <a:spLocks noGrp="1"/>
          </p:cNvSpPr>
          <p:nvPr>
            <p:ph type="sldNum" sz="quarter" idx="10"/>
          </p:nvPr>
        </p:nvSpPr>
        <p:spPr/>
        <p:txBody>
          <a:bodyPr/>
          <a:lstStyle/>
          <a:p>
            <a:fld id="{0EAE35F6-95BF-42B8-BB4E-176C31B5D506}" type="slidenum">
              <a:rPr lang="en-US" smtClean="0"/>
              <a:pPr/>
              <a:t>12</a:t>
            </a:fld>
            <a:endParaRPr lang="en-US"/>
          </a:p>
        </p:txBody>
      </p:sp>
    </p:spTree>
    <p:extLst>
      <p:ext uri="{BB962C8B-B14F-4D97-AF65-F5344CB8AC3E}">
        <p14:creationId xmlns:p14="http://schemas.microsoft.com/office/powerpoint/2010/main" xmlns="" val="574007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6817845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28749"/>
            <a:ext cx="8229600" cy="316587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484984B-348A-C048-AEDC-69A181C538E5}" type="datetimeFigureOut">
              <a:rPr lang="en-US" smtClean="0"/>
              <a:pPr/>
              <a:t>7/6/2012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A3D0DB4-3633-8F48-B453-9CC66058C4F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media/media1.wmv"/><Relationship Id="rId6" Type="http://schemas.openxmlformats.org/officeDocument/2006/relationships/image" Target="../media/image11.png"/><Relationship Id="rId5" Type="http://schemas.microsoft.com/office/2007/relationships/media" Target="../media/media1.wmv"/><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jpe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jpeg"/><Relationship Id="rId7" Type="http://schemas.openxmlformats.org/officeDocument/2006/relationships/diagramColors" Target="../diagrams/colors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jpeg"/><Relationship Id="rId7" Type="http://schemas.openxmlformats.org/officeDocument/2006/relationships/diagramColors" Target="../diagrams/colors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jpeg"/><Relationship Id="rId7" Type="http://schemas.openxmlformats.org/officeDocument/2006/relationships/diagramColors" Target="../diagrams/colors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jpeg"/><Relationship Id="rId7" Type="http://schemas.openxmlformats.org/officeDocument/2006/relationships/diagramColors" Target="../diagrams/colors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3.jpeg"/><Relationship Id="rId7" Type="http://schemas.openxmlformats.org/officeDocument/2006/relationships/diagramColors" Target="../diagrams/colors7.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4.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jpeg"/><Relationship Id="rId7" Type="http://schemas.openxmlformats.org/officeDocument/2006/relationships/diagramColors" Target="../diagrams/colors8.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3.jpeg"/><Relationship Id="rId7" Type="http://schemas.openxmlformats.org/officeDocument/2006/relationships/diagramColors" Target="../diagrams/colors9.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3.jpeg"/><Relationship Id="rId7" Type="http://schemas.openxmlformats.org/officeDocument/2006/relationships/diagramColors" Target="../diagrams/colors10.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45.xml.rels><?xml version="1.0" encoding="UTF-8" standalone="yes"?>
<Relationships xmlns="http://schemas.openxmlformats.org/package/2006/relationships"><Relationship Id="rId3" Type="http://schemas.openxmlformats.org/officeDocument/2006/relationships/hyperlink" Target="mailto:donovan@springfield-music.com" TargetMode="External"/><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hyperlink" Target="http://www.facebook.com/ErnieWilliamsonMusic" TargetMode="External"/><Relationship Id="rId4" Type="http://schemas.openxmlformats.org/officeDocument/2006/relationships/hyperlink" Target="http://www.facebook.com/SpfldMusic"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N09IdeacenterBrandedcs.jpg"/>
          <p:cNvPicPr>
            <a:picLocks noChangeAspect="1"/>
          </p:cNvPicPr>
          <p:nvPr/>
        </p:nvPicPr>
        <p:blipFill>
          <a:blip r:embed="rId2"/>
          <a:stretch>
            <a:fillRect/>
          </a:stretch>
        </p:blipFill>
        <p:spPr>
          <a:xfrm>
            <a:off x="4060" y="0"/>
            <a:ext cx="9135879" cy="51435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4"/>
          <a:stretch>
            <a:fillRect/>
          </a:stretch>
        </p:blipFill>
        <p:spPr>
          <a:xfrm>
            <a:off x="4060" y="0"/>
            <a:ext cx="9135879" cy="5143500"/>
          </a:xfrm>
          <a:prstGeom prst="rect">
            <a:avLst/>
          </a:prstGeom>
        </p:spPr>
      </p:pic>
      <p:pic>
        <p:nvPicPr>
          <p:cNvPr id="2" name="office space.wmv">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a:stretch>
            <a:fillRect/>
          </a:stretch>
        </p:blipFill>
        <p:spPr>
          <a:xfrm>
            <a:off x="1828800" y="361950"/>
            <a:ext cx="5410200" cy="4057650"/>
          </a:xfrm>
          <a:prstGeom prst="rect">
            <a:avLst/>
          </a:prstGeom>
        </p:spPr>
      </p:pic>
    </p:spTree>
    <p:extLst>
      <p:ext uri="{BB962C8B-B14F-4D97-AF65-F5344CB8AC3E}">
        <p14:creationId xmlns:p14="http://schemas.microsoft.com/office/powerpoint/2010/main" xmlns="" val="17795157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3"/>
          <a:stretch>
            <a:fillRect/>
          </a:stretch>
        </p:blipFill>
        <p:spPr>
          <a:xfrm>
            <a:off x="4060" y="0"/>
            <a:ext cx="9135879" cy="5143500"/>
          </a:xfrm>
          <a:prstGeom prst="rect">
            <a:avLst/>
          </a:prstGeom>
        </p:spPr>
      </p:pic>
      <p:sp>
        <p:nvSpPr>
          <p:cNvPr id="2" name="Rectangle 1"/>
          <p:cNvSpPr/>
          <p:nvPr/>
        </p:nvSpPr>
        <p:spPr>
          <a:xfrm>
            <a:off x="1994856" y="209550"/>
            <a:ext cx="515429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chemeClr val="accent2"/>
                </a:solidFill>
                <a:effectLst>
                  <a:outerShdw blurRad="50800" dist="39000" dir="5460000" algn="tl">
                    <a:srgbClr val="000000">
                      <a:alpha val="38000"/>
                    </a:srgbClr>
                  </a:outerShdw>
                </a:effectLst>
              </a:rPr>
              <a:t>Key Departments</a:t>
            </a:r>
            <a:endParaRPr lang="en-US" sz="5400" b="1" cap="none" spc="0" dirty="0">
              <a:ln w="11430"/>
              <a:solidFill>
                <a:schemeClr val="accent2"/>
              </a:solidFill>
              <a:effectLst>
                <a:outerShdw blurRad="50800" dist="39000" dir="5460000" algn="tl">
                  <a:srgbClr val="000000">
                    <a:alpha val="38000"/>
                  </a:srgbClr>
                </a:outerShdw>
              </a:effectLst>
            </a:endParaRPr>
          </a:p>
        </p:txBody>
      </p:sp>
      <p:graphicFrame>
        <p:nvGraphicFramePr>
          <p:cNvPr id="4" name="Diagram 3"/>
          <p:cNvGraphicFramePr/>
          <p:nvPr>
            <p:extLst>
              <p:ext uri="{D42A27DB-BD31-4B8C-83A1-F6EECF244321}">
                <p14:modId xmlns:p14="http://schemas.microsoft.com/office/powerpoint/2010/main" xmlns="" val="2027317198"/>
              </p:ext>
            </p:extLst>
          </p:nvPr>
        </p:nvGraphicFramePr>
        <p:xfrm>
          <a:off x="1676400" y="1428750"/>
          <a:ext cx="6096000" cy="2489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39816198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3"/>
          <a:stretch>
            <a:fillRect/>
          </a:stretch>
        </p:blipFill>
        <p:spPr>
          <a:xfrm>
            <a:off x="4060" y="0"/>
            <a:ext cx="9135879" cy="5143500"/>
          </a:xfrm>
          <a:prstGeom prst="rect">
            <a:avLst/>
          </a:prstGeom>
        </p:spPr>
      </p:pic>
      <p:sp>
        <p:nvSpPr>
          <p:cNvPr id="2" name="Rectangle 1"/>
          <p:cNvSpPr/>
          <p:nvPr/>
        </p:nvSpPr>
        <p:spPr>
          <a:xfrm>
            <a:off x="1447800" y="209550"/>
            <a:ext cx="645888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chemeClr val="accent2"/>
                </a:solidFill>
                <a:effectLst>
                  <a:outerShdw blurRad="50800" dist="39000" dir="5460000" algn="tl">
                    <a:srgbClr val="000000">
                      <a:alpha val="38000"/>
                    </a:srgbClr>
                  </a:outerShdw>
                </a:effectLst>
              </a:rPr>
              <a:t>Possible Departments</a:t>
            </a:r>
            <a:endParaRPr lang="en-US" sz="5400" b="1" cap="none" spc="0" dirty="0">
              <a:ln w="11430"/>
              <a:solidFill>
                <a:schemeClr val="accent2"/>
              </a:solidFill>
              <a:effectLst>
                <a:outerShdw blurRad="50800" dist="39000" dir="5460000" algn="tl">
                  <a:srgbClr val="000000">
                    <a:alpha val="38000"/>
                  </a:srgbClr>
                </a:outerShdw>
              </a:effectLst>
            </a:endParaRPr>
          </a:p>
        </p:txBody>
      </p:sp>
      <p:graphicFrame>
        <p:nvGraphicFramePr>
          <p:cNvPr id="4" name="Diagram 3"/>
          <p:cNvGraphicFramePr/>
          <p:nvPr>
            <p:extLst>
              <p:ext uri="{D42A27DB-BD31-4B8C-83A1-F6EECF244321}">
                <p14:modId xmlns:p14="http://schemas.microsoft.com/office/powerpoint/2010/main" xmlns="" val="3099023914"/>
              </p:ext>
            </p:extLst>
          </p:nvPr>
        </p:nvGraphicFramePr>
        <p:xfrm>
          <a:off x="1631576" y="1047750"/>
          <a:ext cx="6096000" cy="2717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33834821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3"/>
          <a:stretch>
            <a:fillRect/>
          </a:stretch>
        </p:blipFill>
        <p:spPr>
          <a:xfrm>
            <a:off x="4060" y="0"/>
            <a:ext cx="9135879" cy="5143500"/>
          </a:xfrm>
          <a:prstGeom prst="rect">
            <a:avLst/>
          </a:prstGeom>
        </p:spPr>
      </p:pic>
      <p:graphicFrame>
        <p:nvGraphicFramePr>
          <p:cNvPr id="2" name="Diagram 1"/>
          <p:cNvGraphicFramePr/>
          <p:nvPr>
            <p:extLst>
              <p:ext uri="{D42A27DB-BD31-4B8C-83A1-F6EECF244321}">
                <p14:modId xmlns:p14="http://schemas.microsoft.com/office/powerpoint/2010/main" xmlns="" val="1110679616"/>
              </p:ext>
            </p:extLst>
          </p:nvPr>
        </p:nvGraphicFramePr>
        <p:xfrm>
          <a:off x="2057399" y="1352550"/>
          <a:ext cx="5029200" cy="2489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p:cNvSpPr/>
          <p:nvPr/>
        </p:nvSpPr>
        <p:spPr>
          <a:xfrm>
            <a:off x="2068658" y="133350"/>
            <a:ext cx="500669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chemeClr val="accent2"/>
                </a:solidFill>
                <a:effectLst>
                  <a:outerShdw blurRad="50800" dist="39000" dir="5460000" algn="tl">
                    <a:srgbClr val="000000">
                      <a:alpha val="38000"/>
                    </a:srgbClr>
                  </a:outerShdw>
                </a:effectLst>
              </a:rPr>
              <a:t>Typical Structure</a:t>
            </a:r>
            <a:endParaRPr lang="en-US" sz="5400" b="1" cap="none" spc="0" dirty="0">
              <a:ln w="11430"/>
              <a:solidFill>
                <a:schemeClr val="accent2"/>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xmlns="" val="19829214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3"/>
          <a:stretch>
            <a:fillRect/>
          </a:stretch>
        </p:blipFill>
        <p:spPr>
          <a:xfrm>
            <a:off x="4060" y="0"/>
            <a:ext cx="9135879" cy="5143500"/>
          </a:xfrm>
          <a:prstGeom prst="rect">
            <a:avLst/>
          </a:prstGeom>
        </p:spPr>
      </p:pic>
      <p:graphicFrame>
        <p:nvGraphicFramePr>
          <p:cNvPr id="2" name="Diagram 1"/>
          <p:cNvGraphicFramePr/>
          <p:nvPr>
            <p:extLst>
              <p:ext uri="{D42A27DB-BD31-4B8C-83A1-F6EECF244321}">
                <p14:modId xmlns:p14="http://schemas.microsoft.com/office/powerpoint/2010/main" xmlns="" val="2249694964"/>
              </p:ext>
            </p:extLst>
          </p:nvPr>
        </p:nvGraphicFramePr>
        <p:xfrm>
          <a:off x="1524000" y="895350"/>
          <a:ext cx="6400800" cy="294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p:cNvSpPr/>
          <p:nvPr/>
        </p:nvSpPr>
        <p:spPr>
          <a:xfrm>
            <a:off x="1508094" y="133350"/>
            <a:ext cx="6127832"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solidFill>
                  <a:schemeClr val="accent2"/>
                </a:solidFill>
                <a:effectLst>
                  <a:outerShdw blurRad="50800" dist="39000" dir="5460000" algn="tl">
                    <a:srgbClr val="000000">
                      <a:alpha val="38000"/>
                    </a:srgbClr>
                  </a:outerShdw>
                </a:effectLst>
              </a:rPr>
              <a:t>M</a:t>
            </a:r>
            <a:r>
              <a:rPr lang="en-US" sz="3600" b="1" cap="none" spc="0" dirty="0" smtClean="0">
                <a:ln w="11430"/>
                <a:solidFill>
                  <a:schemeClr val="accent2"/>
                </a:solidFill>
                <a:effectLst>
                  <a:outerShdw blurRad="50800" dist="39000" dir="5460000" algn="tl">
                    <a:srgbClr val="000000">
                      <a:alpha val="38000"/>
                    </a:srgbClr>
                  </a:outerShdw>
                </a:effectLst>
              </a:rPr>
              <a:t>ost </a:t>
            </a:r>
            <a:r>
              <a:rPr lang="en-US" sz="3600" b="1" dirty="0" smtClean="0">
                <a:ln w="11430"/>
                <a:solidFill>
                  <a:schemeClr val="accent2"/>
                </a:solidFill>
                <a:effectLst>
                  <a:outerShdw blurRad="50800" dist="39000" dir="5460000" algn="tl">
                    <a:srgbClr val="000000">
                      <a:alpha val="38000"/>
                    </a:srgbClr>
                  </a:outerShdw>
                </a:effectLst>
              </a:rPr>
              <a:t>O</a:t>
            </a:r>
            <a:r>
              <a:rPr lang="en-US" sz="3600" b="1" cap="none" spc="0" dirty="0" smtClean="0">
                <a:ln w="11430"/>
                <a:solidFill>
                  <a:schemeClr val="accent2"/>
                </a:solidFill>
                <a:effectLst>
                  <a:outerShdw blurRad="50800" dist="39000" dir="5460000" algn="tl">
                    <a:srgbClr val="000000">
                      <a:alpha val="38000"/>
                    </a:srgbClr>
                  </a:outerShdw>
                </a:effectLst>
              </a:rPr>
              <a:t>verlooked </a:t>
            </a:r>
            <a:r>
              <a:rPr lang="en-US" sz="3600" b="1" dirty="0" smtClean="0">
                <a:ln w="11430"/>
                <a:solidFill>
                  <a:schemeClr val="accent2"/>
                </a:solidFill>
                <a:effectLst>
                  <a:outerShdw blurRad="50800" dist="39000" dir="5460000" algn="tl">
                    <a:srgbClr val="000000">
                      <a:alpha val="38000"/>
                    </a:srgbClr>
                  </a:outerShdw>
                </a:effectLst>
              </a:rPr>
              <a:t>D</a:t>
            </a:r>
            <a:r>
              <a:rPr lang="en-US" sz="3600" b="1" cap="none" spc="0" dirty="0" smtClean="0">
                <a:ln w="11430"/>
                <a:solidFill>
                  <a:schemeClr val="accent2"/>
                </a:solidFill>
                <a:effectLst>
                  <a:outerShdw blurRad="50800" dist="39000" dir="5460000" algn="tl">
                    <a:srgbClr val="000000">
                      <a:alpha val="38000"/>
                    </a:srgbClr>
                  </a:outerShdw>
                </a:effectLst>
              </a:rPr>
              <a:t>epartments</a:t>
            </a:r>
            <a:endParaRPr lang="en-US" sz="3600" b="1" cap="none" spc="0" dirty="0">
              <a:ln w="11430"/>
              <a:solidFill>
                <a:schemeClr val="accent2"/>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xmlns="" val="6887481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3"/>
          <a:stretch>
            <a:fillRect/>
          </a:stretch>
        </p:blipFill>
        <p:spPr>
          <a:xfrm>
            <a:off x="4060" y="0"/>
            <a:ext cx="9135879" cy="5143500"/>
          </a:xfrm>
          <a:prstGeom prst="rect">
            <a:avLst/>
          </a:prstGeom>
        </p:spPr>
      </p:pic>
      <p:graphicFrame>
        <p:nvGraphicFramePr>
          <p:cNvPr id="2" name="Diagram 1"/>
          <p:cNvGraphicFramePr/>
          <p:nvPr>
            <p:extLst>
              <p:ext uri="{D42A27DB-BD31-4B8C-83A1-F6EECF244321}">
                <p14:modId xmlns:p14="http://schemas.microsoft.com/office/powerpoint/2010/main" xmlns="" val="969780790"/>
              </p:ext>
            </p:extLst>
          </p:nvPr>
        </p:nvGraphicFramePr>
        <p:xfrm>
          <a:off x="2057398" y="1352550"/>
          <a:ext cx="5334001" cy="2489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p:cNvSpPr/>
          <p:nvPr/>
        </p:nvSpPr>
        <p:spPr>
          <a:xfrm>
            <a:off x="1508094" y="133350"/>
            <a:ext cx="6127832"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solidFill>
                  <a:schemeClr val="accent2"/>
                </a:solidFill>
                <a:effectLst>
                  <a:outerShdw blurRad="50800" dist="39000" dir="5460000" algn="tl">
                    <a:srgbClr val="000000">
                      <a:alpha val="38000"/>
                    </a:srgbClr>
                  </a:outerShdw>
                </a:effectLst>
              </a:rPr>
              <a:t>M</a:t>
            </a:r>
            <a:r>
              <a:rPr lang="en-US" sz="3600" b="1" cap="none" spc="0" dirty="0" smtClean="0">
                <a:ln w="11430"/>
                <a:solidFill>
                  <a:schemeClr val="accent2"/>
                </a:solidFill>
                <a:effectLst>
                  <a:outerShdw blurRad="50800" dist="39000" dir="5460000" algn="tl">
                    <a:srgbClr val="000000">
                      <a:alpha val="38000"/>
                    </a:srgbClr>
                  </a:outerShdw>
                </a:effectLst>
              </a:rPr>
              <a:t>ost </a:t>
            </a:r>
            <a:r>
              <a:rPr lang="en-US" sz="3600" b="1" dirty="0" smtClean="0">
                <a:ln w="11430"/>
                <a:solidFill>
                  <a:schemeClr val="accent2"/>
                </a:solidFill>
                <a:effectLst>
                  <a:outerShdw blurRad="50800" dist="39000" dir="5460000" algn="tl">
                    <a:srgbClr val="000000">
                      <a:alpha val="38000"/>
                    </a:srgbClr>
                  </a:outerShdw>
                </a:effectLst>
              </a:rPr>
              <a:t>O</a:t>
            </a:r>
            <a:r>
              <a:rPr lang="en-US" sz="3600" b="1" cap="none" spc="0" dirty="0" smtClean="0">
                <a:ln w="11430"/>
                <a:solidFill>
                  <a:schemeClr val="accent2"/>
                </a:solidFill>
                <a:effectLst>
                  <a:outerShdw blurRad="50800" dist="39000" dir="5460000" algn="tl">
                    <a:srgbClr val="000000">
                      <a:alpha val="38000"/>
                    </a:srgbClr>
                  </a:outerShdw>
                </a:effectLst>
              </a:rPr>
              <a:t>verlooked </a:t>
            </a:r>
            <a:r>
              <a:rPr lang="en-US" sz="3600" b="1" dirty="0" smtClean="0">
                <a:ln w="11430"/>
                <a:solidFill>
                  <a:schemeClr val="accent2"/>
                </a:solidFill>
                <a:effectLst>
                  <a:outerShdw blurRad="50800" dist="39000" dir="5460000" algn="tl">
                    <a:srgbClr val="000000">
                      <a:alpha val="38000"/>
                    </a:srgbClr>
                  </a:outerShdw>
                </a:effectLst>
              </a:rPr>
              <a:t>D</a:t>
            </a:r>
            <a:r>
              <a:rPr lang="en-US" sz="3600" b="1" cap="none" spc="0" dirty="0" smtClean="0">
                <a:ln w="11430"/>
                <a:solidFill>
                  <a:schemeClr val="accent2"/>
                </a:solidFill>
                <a:effectLst>
                  <a:outerShdw blurRad="50800" dist="39000" dir="5460000" algn="tl">
                    <a:srgbClr val="000000">
                      <a:alpha val="38000"/>
                    </a:srgbClr>
                  </a:outerShdw>
                </a:effectLst>
              </a:rPr>
              <a:t>epartments</a:t>
            </a:r>
            <a:endParaRPr lang="en-US" sz="3600" b="1" cap="none" spc="0" dirty="0">
              <a:ln w="11430"/>
              <a:solidFill>
                <a:schemeClr val="accent2"/>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xmlns="" val="10427577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2"/>
          <a:stretch>
            <a:fillRect/>
          </a:stretch>
        </p:blipFill>
        <p:spPr>
          <a:xfrm>
            <a:off x="4060" y="0"/>
            <a:ext cx="9135879" cy="5143500"/>
          </a:xfrm>
          <a:prstGeom prst="rect">
            <a:avLst/>
          </a:prstGeom>
        </p:spPr>
      </p:pic>
      <p:pic>
        <p:nvPicPr>
          <p:cNvPr id="1026" name="Picture 2" descr="C:\Users\donovan\Dropbox\SM\NAMM Presentation\Structure for Success\Messy Store.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74924" y="971550"/>
            <a:ext cx="3994150" cy="299561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908722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2"/>
          <a:stretch>
            <a:fillRect/>
          </a:stretch>
        </p:blipFill>
        <p:spPr>
          <a:xfrm>
            <a:off x="4060" y="0"/>
            <a:ext cx="9135879" cy="5143500"/>
          </a:xfrm>
          <a:prstGeom prst="rect">
            <a:avLst/>
          </a:prstGeom>
        </p:spPr>
      </p:pic>
      <p:pic>
        <p:nvPicPr>
          <p:cNvPr id="2050" name="Picture 2" descr="C:\Users\donovan\Dropbox\SM\NAMM Presentation\Structure for Success\messy-ops.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192064" y="895350"/>
            <a:ext cx="2759869" cy="36798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961939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2"/>
          <a:stretch>
            <a:fillRect/>
          </a:stretch>
        </p:blipFill>
        <p:spPr>
          <a:xfrm>
            <a:off x="4060" y="0"/>
            <a:ext cx="9135879" cy="5143500"/>
          </a:xfrm>
          <a:prstGeom prst="rect">
            <a:avLst/>
          </a:prstGeom>
        </p:spPr>
      </p:pic>
      <p:pic>
        <p:nvPicPr>
          <p:cNvPr id="3074" name="Picture 2" descr="C:\Users\donovan\Dropbox\SM\NAMM Presentation\Structure for Success\mesy-ops3.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05000" y="334366"/>
            <a:ext cx="5183188" cy="388739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186360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3"/>
          <a:stretch>
            <a:fillRect/>
          </a:stretch>
        </p:blipFill>
        <p:spPr>
          <a:xfrm>
            <a:off x="4060" y="0"/>
            <a:ext cx="9135879" cy="5143500"/>
          </a:xfrm>
          <a:prstGeom prst="rect">
            <a:avLst/>
          </a:prstGeom>
        </p:spPr>
      </p:pic>
      <p:pic>
        <p:nvPicPr>
          <p:cNvPr id="4098" name="Picture 2" descr="C:\Users\donovan\Dropbox\SM\NAMM Presentation\Structure for Success\messy-ops2.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544363" y="1047750"/>
            <a:ext cx="4055269" cy="270351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105245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N09IdeacenterBrandedintro.jpg"/>
          <p:cNvPicPr>
            <a:picLocks noChangeAspect="1"/>
          </p:cNvPicPr>
          <p:nvPr/>
        </p:nvPicPr>
        <p:blipFill>
          <a:blip r:embed="rId2"/>
          <a:stretch>
            <a:fillRect/>
          </a:stretch>
        </p:blipFill>
        <p:spPr>
          <a:xfrm>
            <a:off x="4060" y="0"/>
            <a:ext cx="9135879" cy="5143500"/>
          </a:xfrm>
          <a:prstGeom prst="rect">
            <a:avLst/>
          </a:prstGeom>
        </p:spPr>
      </p:pic>
      <p:sp>
        <p:nvSpPr>
          <p:cNvPr id="3" name="Content Placeholder 2"/>
          <p:cNvSpPr txBox="1">
            <a:spLocks/>
          </p:cNvSpPr>
          <p:nvPr/>
        </p:nvSpPr>
        <p:spPr>
          <a:xfrm>
            <a:off x="1503082" y="1581150"/>
            <a:ext cx="6497918" cy="3165873"/>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2400" b="1" i="0" u="none" strike="noStrike" kern="1200" cap="none" spc="0" normalizeH="0" baseline="0" noProof="0" dirty="0" smtClean="0">
              <a:ln>
                <a:noFill/>
              </a:ln>
              <a:solidFill>
                <a:schemeClr val="bg1"/>
              </a:solidFill>
              <a:effectLst/>
              <a:uLnTx/>
              <a:uFillTx/>
              <a:latin typeface="Century Gothic"/>
              <a:ea typeface="+mn-ea"/>
              <a:cs typeface="Century Gothic"/>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smtClean="0">
                <a:ln>
                  <a:noFill/>
                </a:ln>
                <a:solidFill>
                  <a:schemeClr val="bg1"/>
                </a:solidFill>
                <a:effectLst/>
                <a:uLnTx/>
                <a:uFillTx/>
                <a:latin typeface="Century Gothic"/>
                <a:ea typeface="+mn-ea"/>
                <a:cs typeface="Century Gothic"/>
              </a:rPr>
              <a:t>Structure Your Business for Success</a:t>
            </a:r>
            <a:endParaRPr kumimoji="0" lang="en-US" sz="2800" b="0" i="0" u="none" strike="noStrike" kern="1200" cap="none" spc="0" normalizeH="0" baseline="0" noProof="0" dirty="0" smtClean="0">
              <a:ln>
                <a:noFill/>
              </a:ln>
              <a:solidFill>
                <a:schemeClr val="bg1"/>
              </a:solidFill>
              <a:effectLst/>
              <a:uLnTx/>
              <a:uFillTx/>
              <a:latin typeface="Century Gothic"/>
              <a:ea typeface="+mn-ea"/>
              <a:cs typeface="Century Gothic"/>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2000" b="1" i="0" u="none" strike="noStrike" kern="1200" cap="none" spc="0" normalizeH="0" baseline="0" noProof="0" dirty="0" smtClean="0">
              <a:ln>
                <a:noFill/>
              </a:ln>
              <a:solidFill>
                <a:schemeClr val="tx1"/>
              </a:solidFill>
              <a:effectLst/>
              <a:uLnTx/>
              <a:uFillTx/>
              <a:latin typeface="Century Gothic"/>
              <a:ea typeface="+mn-ea"/>
              <a:cs typeface="Century Gothic"/>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2000" b="1" i="0" u="none" strike="noStrike" kern="1200" cap="none" spc="0" normalizeH="0" baseline="0" noProof="0" dirty="0" smtClean="0">
              <a:ln>
                <a:noFill/>
              </a:ln>
              <a:solidFill>
                <a:schemeClr val="tx1"/>
              </a:solidFill>
              <a:effectLst/>
              <a:uLnTx/>
              <a:uFillTx/>
              <a:latin typeface="Century Gothic"/>
              <a:ea typeface="+mn-ea"/>
              <a:cs typeface="Century Gothic"/>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lang="en-US" sz="2000" b="1" dirty="0" smtClean="0">
                <a:solidFill>
                  <a:schemeClr val="bg1"/>
                </a:solidFill>
                <a:latin typeface="Century Gothic"/>
                <a:cs typeface="Century Gothic"/>
              </a:rPr>
              <a:t>Donovan Bankhead</a:t>
            </a: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2000" b="1" i="0" u="none" strike="noStrike" kern="1200" cap="none" spc="0" normalizeH="0" baseline="0" noProof="0" dirty="0" smtClean="0">
                <a:ln>
                  <a:noFill/>
                </a:ln>
                <a:solidFill>
                  <a:schemeClr val="bg1"/>
                </a:solidFill>
                <a:effectLst/>
                <a:uLnTx/>
                <a:uFillTx/>
                <a:latin typeface="Century Gothic"/>
                <a:ea typeface="+mn-ea"/>
                <a:cs typeface="Century Gothic"/>
              </a:rPr>
              <a:t>Springfield Music</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2"/>
          <a:stretch>
            <a:fillRect/>
          </a:stretch>
        </p:blipFill>
        <p:spPr>
          <a:xfrm>
            <a:off x="4060" y="0"/>
            <a:ext cx="9135879" cy="5143500"/>
          </a:xfrm>
          <a:prstGeom prst="rect">
            <a:avLst/>
          </a:prstGeom>
        </p:spPr>
      </p:pic>
      <p:pic>
        <p:nvPicPr>
          <p:cNvPr id="5123" name="Picture 3" descr="C:\Users\donovan\Dropbox\SM\NAMM Presentation\Structure for Success\tidy-ops2.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752600" y="742950"/>
            <a:ext cx="5169357" cy="35099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47546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3"/>
          <a:stretch>
            <a:fillRect/>
          </a:stretch>
        </p:blipFill>
        <p:spPr>
          <a:xfrm>
            <a:off x="4060" y="0"/>
            <a:ext cx="9135879" cy="5143500"/>
          </a:xfrm>
          <a:prstGeom prst="rect">
            <a:avLst/>
          </a:prstGeom>
        </p:spPr>
      </p:pic>
      <p:pic>
        <p:nvPicPr>
          <p:cNvPr id="6146" name="Picture 2" descr="C:\Users\donovan\Dropbox\SM\NAMM Presentation\Structure for Success\tidy-ops3.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38149" y="459441"/>
            <a:ext cx="8267700" cy="38024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942205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3"/>
          <a:stretch>
            <a:fillRect/>
          </a:stretch>
        </p:blipFill>
        <p:spPr>
          <a:xfrm>
            <a:off x="4060" y="0"/>
            <a:ext cx="9135879" cy="5143500"/>
          </a:xfrm>
          <a:prstGeom prst="rect">
            <a:avLst/>
          </a:prstGeom>
        </p:spPr>
      </p:pic>
      <p:graphicFrame>
        <p:nvGraphicFramePr>
          <p:cNvPr id="2" name="Diagram 1"/>
          <p:cNvGraphicFramePr/>
          <p:nvPr>
            <p:extLst>
              <p:ext uri="{D42A27DB-BD31-4B8C-83A1-F6EECF244321}">
                <p14:modId xmlns:p14="http://schemas.microsoft.com/office/powerpoint/2010/main" xmlns="" val="3374642291"/>
              </p:ext>
            </p:extLst>
          </p:nvPr>
        </p:nvGraphicFramePr>
        <p:xfrm>
          <a:off x="1295400" y="895350"/>
          <a:ext cx="6095999" cy="294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p:cNvSpPr/>
          <p:nvPr/>
        </p:nvSpPr>
        <p:spPr>
          <a:xfrm>
            <a:off x="1508094" y="133350"/>
            <a:ext cx="6127832"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solidFill>
                  <a:schemeClr val="accent2"/>
                </a:solidFill>
                <a:effectLst>
                  <a:outerShdw blurRad="50800" dist="39000" dir="5460000" algn="tl">
                    <a:srgbClr val="000000">
                      <a:alpha val="38000"/>
                    </a:srgbClr>
                  </a:outerShdw>
                </a:effectLst>
              </a:rPr>
              <a:t>M</a:t>
            </a:r>
            <a:r>
              <a:rPr lang="en-US" sz="3600" b="1" cap="none" spc="0" dirty="0" smtClean="0">
                <a:ln w="11430"/>
                <a:solidFill>
                  <a:schemeClr val="accent2"/>
                </a:solidFill>
                <a:effectLst>
                  <a:outerShdw blurRad="50800" dist="39000" dir="5460000" algn="tl">
                    <a:srgbClr val="000000">
                      <a:alpha val="38000"/>
                    </a:srgbClr>
                  </a:outerShdw>
                </a:effectLst>
              </a:rPr>
              <a:t>ost </a:t>
            </a:r>
            <a:r>
              <a:rPr lang="en-US" sz="3600" b="1" dirty="0" smtClean="0">
                <a:ln w="11430"/>
                <a:solidFill>
                  <a:schemeClr val="accent2"/>
                </a:solidFill>
                <a:effectLst>
                  <a:outerShdw blurRad="50800" dist="39000" dir="5460000" algn="tl">
                    <a:srgbClr val="000000">
                      <a:alpha val="38000"/>
                    </a:srgbClr>
                  </a:outerShdw>
                </a:effectLst>
              </a:rPr>
              <a:t>O</a:t>
            </a:r>
            <a:r>
              <a:rPr lang="en-US" sz="3600" b="1" cap="none" spc="0" dirty="0" smtClean="0">
                <a:ln w="11430"/>
                <a:solidFill>
                  <a:schemeClr val="accent2"/>
                </a:solidFill>
                <a:effectLst>
                  <a:outerShdw blurRad="50800" dist="39000" dir="5460000" algn="tl">
                    <a:srgbClr val="000000">
                      <a:alpha val="38000"/>
                    </a:srgbClr>
                  </a:outerShdw>
                </a:effectLst>
              </a:rPr>
              <a:t>verlooked </a:t>
            </a:r>
            <a:r>
              <a:rPr lang="en-US" sz="3600" b="1" dirty="0" smtClean="0">
                <a:ln w="11430"/>
                <a:solidFill>
                  <a:schemeClr val="accent2"/>
                </a:solidFill>
                <a:effectLst>
                  <a:outerShdw blurRad="50800" dist="39000" dir="5460000" algn="tl">
                    <a:srgbClr val="000000">
                      <a:alpha val="38000"/>
                    </a:srgbClr>
                  </a:outerShdw>
                </a:effectLst>
              </a:rPr>
              <a:t>D</a:t>
            </a:r>
            <a:r>
              <a:rPr lang="en-US" sz="3600" b="1" cap="none" spc="0" dirty="0" smtClean="0">
                <a:ln w="11430"/>
                <a:solidFill>
                  <a:schemeClr val="accent2"/>
                </a:solidFill>
                <a:effectLst>
                  <a:outerShdw blurRad="50800" dist="39000" dir="5460000" algn="tl">
                    <a:srgbClr val="000000">
                      <a:alpha val="38000"/>
                    </a:srgbClr>
                  </a:outerShdw>
                </a:effectLst>
              </a:rPr>
              <a:t>epartments</a:t>
            </a:r>
            <a:endParaRPr lang="en-US" sz="3600" b="1" cap="none" spc="0" dirty="0">
              <a:ln w="11430"/>
              <a:solidFill>
                <a:schemeClr val="accent2"/>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xmlns="" val="15979449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3"/>
          <a:stretch>
            <a:fillRect/>
          </a:stretch>
        </p:blipFill>
        <p:spPr>
          <a:xfrm>
            <a:off x="4060" y="0"/>
            <a:ext cx="9135879" cy="5143500"/>
          </a:xfrm>
          <a:prstGeom prst="rect">
            <a:avLst/>
          </a:prstGeom>
        </p:spPr>
      </p:pic>
      <p:graphicFrame>
        <p:nvGraphicFramePr>
          <p:cNvPr id="2" name="Diagram 1"/>
          <p:cNvGraphicFramePr/>
          <p:nvPr>
            <p:extLst>
              <p:ext uri="{D42A27DB-BD31-4B8C-83A1-F6EECF244321}">
                <p14:modId xmlns:p14="http://schemas.microsoft.com/office/powerpoint/2010/main" xmlns="" val="983907791"/>
              </p:ext>
            </p:extLst>
          </p:nvPr>
        </p:nvGraphicFramePr>
        <p:xfrm>
          <a:off x="1295400" y="895350"/>
          <a:ext cx="6095999" cy="294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p:cNvSpPr/>
          <p:nvPr/>
        </p:nvSpPr>
        <p:spPr>
          <a:xfrm>
            <a:off x="1508094" y="133350"/>
            <a:ext cx="6127832"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solidFill>
                  <a:schemeClr val="accent2"/>
                </a:solidFill>
                <a:effectLst>
                  <a:outerShdw blurRad="50800" dist="39000" dir="5460000" algn="tl">
                    <a:srgbClr val="000000">
                      <a:alpha val="38000"/>
                    </a:srgbClr>
                  </a:outerShdw>
                </a:effectLst>
              </a:rPr>
              <a:t>M</a:t>
            </a:r>
            <a:r>
              <a:rPr lang="en-US" sz="3600" b="1" cap="none" spc="0" dirty="0" smtClean="0">
                <a:ln w="11430"/>
                <a:solidFill>
                  <a:schemeClr val="accent2"/>
                </a:solidFill>
                <a:effectLst>
                  <a:outerShdw blurRad="50800" dist="39000" dir="5460000" algn="tl">
                    <a:srgbClr val="000000">
                      <a:alpha val="38000"/>
                    </a:srgbClr>
                  </a:outerShdw>
                </a:effectLst>
              </a:rPr>
              <a:t>ost </a:t>
            </a:r>
            <a:r>
              <a:rPr lang="en-US" sz="3600" b="1" dirty="0" smtClean="0">
                <a:ln w="11430"/>
                <a:solidFill>
                  <a:schemeClr val="accent2"/>
                </a:solidFill>
                <a:effectLst>
                  <a:outerShdw blurRad="50800" dist="39000" dir="5460000" algn="tl">
                    <a:srgbClr val="000000">
                      <a:alpha val="38000"/>
                    </a:srgbClr>
                  </a:outerShdw>
                </a:effectLst>
              </a:rPr>
              <a:t>O</a:t>
            </a:r>
            <a:r>
              <a:rPr lang="en-US" sz="3600" b="1" cap="none" spc="0" dirty="0" smtClean="0">
                <a:ln w="11430"/>
                <a:solidFill>
                  <a:schemeClr val="accent2"/>
                </a:solidFill>
                <a:effectLst>
                  <a:outerShdw blurRad="50800" dist="39000" dir="5460000" algn="tl">
                    <a:srgbClr val="000000">
                      <a:alpha val="38000"/>
                    </a:srgbClr>
                  </a:outerShdw>
                </a:effectLst>
              </a:rPr>
              <a:t>verlooked </a:t>
            </a:r>
            <a:r>
              <a:rPr lang="en-US" sz="3600" b="1" dirty="0" smtClean="0">
                <a:ln w="11430"/>
                <a:solidFill>
                  <a:schemeClr val="accent2"/>
                </a:solidFill>
                <a:effectLst>
                  <a:outerShdw blurRad="50800" dist="39000" dir="5460000" algn="tl">
                    <a:srgbClr val="000000">
                      <a:alpha val="38000"/>
                    </a:srgbClr>
                  </a:outerShdw>
                </a:effectLst>
              </a:rPr>
              <a:t>D</a:t>
            </a:r>
            <a:r>
              <a:rPr lang="en-US" sz="3600" b="1" cap="none" spc="0" dirty="0" smtClean="0">
                <a:ln w="11430"/>
                <a:solidFill>
                  <a:schemeClr val="accent2"/>
                </a:solidFill>
                <a:effectLst>
                  <a:outerShdw blurRad="50800" dist="39000" dir="5460000" algn="tl">
                    <a:srgbClr val="000000">
                      <a:alpha val="38000"/>
                    </a:srgbClr>
                  </a:outerShdw>
                </a:effectLst>
              </a:rPr>
              <a:t>epartments</a:t>
            </a:r>
            <a:endParaRPr lang="en-US" sz="3600" b="1" cap="none" spc="0" dirty="0">
              <a:ln w="11430"/>
              <a:solidFill>
                <a:schemeClr val="accent2"/>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xmlns="" val="36465162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3"/>
          <a:stretch>
            <a:fillRect/>
          </a:stretch>
        </p:blipFill>
        <p:spPr>
          <a:xfrm>
            <a:off x="4060" y="0"/>
            <a:ext cx="9135879" cy="5143500"/>
          </a:xfrm>
          <a:prstGeom prst="rect">
            <a:avLst/>
          </a:prstGeom>
        </p:spPr>
      </p:pic>
      <p:graphicFrame>
        <p:nvGraphicFramePr>
          <p:cNvPr id="2" name="Diagram 1"/>
          <p:cNvGraphicFramePr/>
          <p:nvPr>
            <p:extLst>
              <p:ext uri="{D42A27DB-BD31-4B8C-83A1-F6EECF244321}">
                <p14:modId xmlns:p14="http://schemas.microsoft.com/office/powerpoint/2010/main" xmlns="" val="889961026"/>
              </p:ext>
            </p:extLst>
          </p:nvPr>
        </p:nvGraphicFramePr>
        <p:xfrm>
          <a:off x="1295400" y="895350"/>
          <a:ext cx="6095999" cy="294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p:cNvSpPr/>
          <p:nvPr/>
        </p:nvSpPr>
        <p:spPr>
          <a:xfrm>
            <a:off x="1508094" y="133350"/>
            <a:ext cx="6127832"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solidFill>
                  <a:schemeClr val="accent2"/>
                </a:solidFill>
                <a:effectLst>
                  <a:outerShdw blurRad="50800" dist="39000" dir="5460000" algn="tl">
                    <a:srgbClr val="000000">
                      <a:alpha val="38000"/>
                    </a:srgbClr>
                  </a:outerShdw>
                </a:effectLst>
              </a:rPr>
              <a:t>M</a:t>
            </a:r>
            <a:r>
              <a:rPr lang="en-US" sz="3600" b="1" cap="none" spc="0" dirty="0" smtClean="0">
                <a:ln w="11430"/>
                <a:solidFill>
                  <a:schemeClr val="accent2"/>
                </a:solidFill>
                <a:effectLst>
                  <a:outerShdw blurRad="50800" dist="39000" dir="5460000" algn="tl">
                    <a:srgbClr val="000000">
                      <a:alpha val="38000"/>
                    </a:srgbClr>
                  </a:outerShdw>
                </a:effectLst>
              </a:rPr>
              <a:t>ost </a:t>
            </a:r>
            <a:r>
              <a:rPr lang="en-US" sz="3600" b="1" dirty="0" smtClean="0">
                <a:ln w="11430"/>
                <a:solidFill>
                  <a:schemeClr val="accent2"/>
                </a:solidFill>
                <a:effectLst>
                  <a:outerShdw blurRad="50800" dist="39000" dir="5460000" algn="tl">
                    <a:srgbClr val="000000">
                      <a:alpha val="38000"/>
                    </a:srgbClr>
                  </a:outerShdw>
                </a:effectLst>
              </a:rPr>
              <a:t>O</a:t>
            </a:r>
            <a:r>
              <a:rPr lang="en-US" sz="3600" b="1" cap="none" spc="0" dirty="0" smtClean="0">
                <a:ln w="11430"/>
                <a:solidFill>
                  <a:schemeClr val="accent2"/>
                </a:solidFill>
                <a:effectLst>
                  <a:outerShdw blurRad="50800" dist="39000" dir="5460000" algn="tl">
                    <a:srgbClr val="000000">
                      <a:alpha val="38000"/>
                    </a:srgbClr>
                  </a:outerShdw>
                </a:effectLst>
              </a:rPr>
              <a:t>verlooked </a:t>
            </a:r>
            <a:r>
              <a:rPr lang="en-US" sz="3600" b="1" dirty="0" smtClean="0">
                <a:ln w="11430"/>
                <a:solidFill>
                  <a:schemeClr val="accent2"/>
                </a:solidFill>
                <a:effectLst>
                  <a:outerShdw blurRad="50800" dist="39000" dir="5460000" algn="tl">
                    <a:srgbClr val="000000">
                      <a:alpha val="38000"/>
                    </a:srgbClr>
                  </a:outerShdw>
                </a:effectLst>
              </a:rPr>
              <a:t>D</a:t>
            </a:r>
            <a:r>
              <a:rPr lang="en-US" sz="3600" b="1" cap="none" spc="0" dirty="0" smtClean="0">
                <a:ln w="11430"/>
                <a:solidFill>
                  <a:schemeClr val="accent2"/>
                </a:solidFill>
                <a:effectLst>
                  <a:outerShdw blurRad="50800" dist="39000" dir="5460000" algn="tl">
                    <a:srgbClr val="000000">
                      <a:alpha val="38000"/>
                    </a:srgbClr>
                  </a:outerShdw>
                </a:effectLst>
              </a:rPr>
              <a:t>epartments</a:t>
            </a:r>
            <a:endParaRPr lang="en-US" sz="3600" b="1" cap="none" spc="0" dirty="0">
              <a:ln w="11430"/>
              <a:solidFill>
                <a:schemeClr val="accent2"/>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xmlns="" val="35135317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2"/>
          <a:stretch>
            <a:fillRect/>
          </a:stretch>
        </p:blipFill>
        <p:spPr>
          <a:xfrm>
            <a:off x="4060" y="0"/>
            <a:ext cx="9135879" cy="5143500"/>
          </a:xfrm>
          <a:prstGeom prst="rect">
            <a:avLst/>
          </a:prstGeom>
        </p:spPr>
      </p:pic>
      <p:pic>
        <p:nvPicPr>
          <p:cNvPr id="8194" name="Picture 2" descr="C:\Users\donovan\Dropbox\SM\NAMM Presentation\Structure for Success\marketing-chamber.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14600" y="133350"/>
            <a:ext cx="3459956" cy="46132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720362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3"/>
          <a:stretch>
            <a:fillRect/>
          </a:stretch>
        </p:blipFill>
        <p:spPr>
          <a:xfrm>
            <a:off x="4060" y="0"/>
            <a:ext cx="9135879" cy="5143500"/>
          </a:xfrm>
          <a:prstGeom prst="rect">
            <a:avLst/>
          </a:prstGeom>
        </p:spPr>
      </p:pic>
      <p:pic>
        <p:nvPicPr>
          <p:cNvPr id="9218" name="Picture 2" descr="C:\Users\donovan\Dropbox\SM\NAMM Presentation\Structure for Success\marketing-sillyhat.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895600" y="133350"/>
            <a:ext cx="3048595" cy="54197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171841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3"/>
          <a:stretch>
            <a:fillRect/>
          </a:stretch>
        </p:blipFill>
        <p:spPr>
          <a:xfrm>
            <a:off x="4060" y="0"/>
            <a:ext cx="9135879" cy="5143500"/>
          </a:xfrm>
          <a:prstGeom prst="rect">
            <a:avLst/>
          </a:prstGeom>
        </p:spPr>
      </p:pic>
      <p:pic>
        <p:nvPicPr>
          <p:cNvPr id="8195" name="Picture 3" descr="C:\Users\donovan\Dropbox\SM\NAMM Presentation\Structure for Success\promotions.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981200" y="361950"/>
            <a:ext cx="4953000" cy="3962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278064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3"/>
          <a:stretch>
            <a:fillRect/>
          </a:stretch>
        </p:blipFill>
        <p:spPr>
          <a:xfrm>
            <a:off x="4060" y="0"/>
            <a:ext cx="9135879" cy="5143500"/>
          </a:xfrm>
          <a:prstGeom prst="rect">
            <a:avLst/>
          </a:prstGeom>
        </p:spPr>
      </p:pic>
      <p:graphicFrame>
        <p:nvGraphicFramePr>
          <p:cNvPr id="2" name="Diagram 1"/>
          <p:cNvGraphicFramePr/>
          <p:nvPr>
            <p:extLst>
              <p:ext uri="{D42A27DB-BD31-4B8C-83A1-F6EECF244321}">
                <p14:modId xmlns:p14="http://schemas.microsoft.com/office/powerpoint/2010/main" xmlns="" val="2146607136"/>
              </p:ext>
            </p:extLst>
          </p:nvPr>
        </p:nvGraphicFramePr>
        <p:xfrm>
          <a:off x="1295400" y="895350"/>
          <a:ext cx="6095999" cy="294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p:cNvSpPr/>
          <p:nvPr/>
        </p:nvSpPr>
        <p:spPr>
          <a:xfrm>
            <a:off x="1508094" y="133350"/>
            <a:ext cx="6127832"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solidFill>
                  <a:schemeClr val="accent2"/>
                </a:solidFill>
                <a:effectLst>
                  <a:outerShdw blurRad="50800" dist="39000" dir="5460000" algn="tl">
                    <a:srgbClr val="000000">
                      <a:alpha val="38000"/>
                    </a:srgbClr>
                  </a:outerShdw>
                </a:effectLst>
              </a:rPr>
              <a:t>M</a:t>
            </a:r>
            <a:r>
              <a:rPr lang="en-US" sz="3600" b="1" cap="none" spc="0" dirty="0" smtClean="0">
                <a:ln w="11430"/>
                <a:solidFill>
                  <a:schemeClr val="accent2"/>
                </a:solidFill>
                <a:effectLst>
                  <a:outerShdw blurRad="50800" dist="39000" dir="5460000" algn="tl">
                    <a:srgbClr val="000000">
                      <a:alpha val="38000"/>
                    </a:srgbClr>
                  </a:outerShdw>
                </a:effectLst>
              </a:rPr>
              <a:t>ost </a:t>
            </a:r>
            <a:r>
              <a:rPr lang="en-US" sz="3600" b="1" dirty="0" smtClean="0">
                <a:ln w="11430"/>
                <a:solidFill>
                  <a:schemeClr val="accent2"/>
                </a:solidFill>
                <a:effectLst>
                  <a:outerShdw blurRad="50800" dist="39000" dir="5460000" algn="tl">
                    <a:srgbClr val="000000">
                      <a:alpha val="38000"/>
                    </a:srgbClr>
                  </a:outerShdw>
                </a:effectLst>
              </a:rPr>
              <a:t>O</a:t>
            </a:r>
            <a:r>
              <a:rPr lang="en-US" sz="3600" b="1" cap="none" spc="0" dirty="0" smtClean="0">
                <a:ln w="11430"/>
                <a:solidFill>
                  <a:schemeClr val="accent2"/>
                </a:solidFill>
                <a:effectLst>
                  <a:outerShdw blurRad="50800" dist="39000" dir="5460000" algn="tl">
                    <a:srgbClr val="000000">
                      <a:alpha val="38000"/>
                    </a:srgbClr>
                  </a:outerShdw>
                </a:effectLst>
              </a:rPr>
              <a:t>verlooked </a:t>
            </a:r>
            <a:r>
              <a:rPr lang="en-US" sz="3600" b="1" dirty="0" smtClean="0">
                <a:ln w="11430"/>
                <a:solidFill>
                  <a:schemeClr val="accent2"/>
                </a:solidFill>
                <a:effectLst>
                  <a:outerShdw blurRad="50800" dist="39000" dir="5460000" algn="tl">
                    <a:srgbClr val="000000">
                      <a:alpha val="38000"/>
                    </a:srgbClr>
                  </a:outerShdw>
                </a:effectLst>
              </a:rPr>
              <a:t>D</a:t>
            </a:r>
            <a:r>
              <a:rPr lang="en-US" sz="3600" b="1" cap="none" spc="0" dirty="0" smtClean="0">
                <a:ln w="11430"/>
                <a:solidFill>
                  <a:schemeClr val="accent2"/>
                </a:solidFill>
                <a:effectLst>
                  <a:outerShdw blurRad="50800" dist="39000" dir="5460000" algn="tl">
                    <a:srgbClr val="000000">
                      <a:alpha val="38000"/>
                    </a:srgbClr>
                  </a:outerShdw>
                </a:effectLst>
              </a:rPr>
              <a:t>epartments</a:t>
            </a:r>
            <a:endParaRPr lang="en-US" sz="3600" b="1" cap="none" spc="0" dirty="0">
              <a:ln w="11430"/>
              <a:solidFill>
                <a:schemeClr val="accent2"/>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xmlns="" val="29219563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2"/>
          <a:stretch>
            <a:fillRect/>
          </a:stretch>
        </p:blipFill>
        <p:spPr>
          <a:xfrm>
            <a:off x="4060" y="0"/>
            <a:ext cx="9135879" cy="5143500"/>
          </a:xfrm>
          <a:prstGeom prst="rect">
            <a:avLst/>
          </a:prstGeom>
        </p:spPr>
      </p:pic>
      <p:pic>
        <p:nvPicPr>
          <p:cNvPr id="10242" name="Picture 2" descr="C:\Users\donovan\Dropbox\SM\NAMM Presentation\Structure for Success\dirty-repairshop.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04999" y="895350"/>
            <a:ext cx="5334000" cy="35433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009000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3"/>
          <a:stretch>
            <a:fillRect/>
          </a:stretch>
        </p:blipFill>
        <p:spPr>
          <a:xfrm>
            <a:off x="4060" y="0"/>
            <a:ext cx="9135879" cy="5143500"/>
          </a:xfrm>
          <a:prstGeom prst="rect">
            <a:avLst/>
          </a:prstGeom>
        </p:spPr>
      </p:pic>
      <p:pic>
        <p:nvPicPr>
          <p:cNvPr id="1026" name="Picture 2" descr="C:\Users\donovan\Dropbox\SM\NAMM Presentation\Structure for Success\the_e-myth_revisited.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581400" y="724694"/>
            <a:ext cx="2389188" cy="3694112"/>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3"/>
          <a:stretch>
            <a:fillRect/>
          </a:stretch>
        </p:blipFill>
        <p:spPr>
          <a:xfrm>
            <a:off x="4060" y="0"/>
            <a:ext cx="9135879" cy="5143500"/>
          </a:xfrm>
          <a:prstGeom prst="rect">
            <a:avLst/>
          </a:prstGeom>
        </p:spPr>
      </p:pic>
      <p:pic>
        <p:nvPicPr>
          <p:cNvPr id="11266" name="Picture 2" descr="C:\Users\donovan\Dropbox\SM\NAMM Presentation\Structure for Success\tidy-repair.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981200" y="971550"/>
            <a:ext cx="4972050" cy="33147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686552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3"/>
          <a:stretch>
            <a:fillRect/>
          </a:stretch>
        </p:blipFill>
        <p:spPr>
          <a:xfrm>
            <a:off x="4060" y="0"/>
            <a:ext cx="9135879" cy="5143500"/>
          </a:xfrm>
          <a:prstGeom prst="rect">
            <a:avLst/>
          </a:prstGeom>
        </p:spPr>
      </p:pic>
      <p:graphicFrame>
        <p:nvGraphicFramePr>
          <p:cNvPr id="2" name="Diagram 1"/>
          <p:cNvGraphicFramePr/>
          <p:nvPr>
            <p:extLst>
              <p:ext uri="{D42A27DB-BD31-4B8C-83A1-F6EECF244321}">
                <p14:modId xmlns:p14="http://schemas.microsoft.com/office/powerpoint/2010/main" xmlns="" val="2935958808"/>
              </p:ext>
            </p:extLst>
          </p:nvPr>
        </p:nvGraphicFramePr>
        <p:xfrm>
          <a:off x="1295400" y="895350"/>
          <a:ext cx="6095999" cy="294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p:cNvSpPr/>
          <p:nvPr/>
        </p:nvSpPr>
        <p:spPr>
          <a:xfrm>
            <a:off x="1508094" y="133350"/>
            <a:ext cx="6127832"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solidFill>
                  <a:schemeClr val="accent2"/>
                </a:solidFill>
                <a:effectLst>
                  <a:outerShdw blurRad="50800" dist="39000" dir="5460000" algn="tl">
                    <a:srgbClr val="000000">
                      <a:alpha val="38000"/>
                    </a:srgbClr>
                  </a:outerShdw>
                </a:effectLst>
              </a:rPr>
              <a:t>M</a:t>
            </a:r>
            <a:r>
              <a:rPr lang="en-US" sz="3600" b="1" cap="none" spc="0" dirty="0" smtClean="0">
                <a:ln w="11430"/>
                <a:solidFill>
                  <a:schemeClr val="accent2"/>
                </a:solidFill>
                <a:effectLst>
                  <a:outerShdw blurRad="50800" dist="39000" dir="5460000" algn="tl">
                    <a:srgbClr val="000000">
                      <a:alpha val="38000"/>
                    </a:srgbClr>
                  </a:outerShdw>
                </a:effectLst>
              </a:rPr>
              <a:t>ost </a:t>
            </a:r>
            <a:r>
              <a:rPr lang="en-US" sz="3600" b="1" dirty="0" smtClean="0">
                <a:ln w="11430"/>
                <a:solidFill>
                  <a:schemeClr val="accent2"/>
                </a:solidFill>
                <a:effectLst>
                  <a:outerShdw blurRad="50800" dist="39000" dir="5460000" algn="tl">
                    <a:srgbClr val="000000">
                      <a:alpha val="38000"/>
                    </a:srgbClr>
                  </a:outerShdw>
                </a:effectLst>
              </a:rPr>
              <a:t>O</a:t>
            </a:r>
            <a:r>
              <a:rPr lang="en-US" sz="3600" b="1" cap="none" spc="0" dirty="0" smtClean="0">
                <a:ln w="11430"/>
                <a:solidFill>
                  <a:schemeClr val="accent2"/>
                </a:solidFill>
                <a:effectLst>
                  <a:outerShdw blurRad="50800" dist="39000" dir="5460000" algn="tl">
                    <a:srgbClr val="000000">
                      <a:alpha val="38000"/>
                    </a:srgbClr>
                  </a:outerShdw>
                </a:effectLst>
              </a:rPr>
              <a:t>verlooked </a:t>
            </a:r>
            <a:r>
              <a:rPr lang="en-US" sz="3600" b="1" dirty="0" smtClean="0">
                <a:ln w="11430"/>
                <a:solidFill>
                  <a:schemeClr val="accent2"/>
                </a:solidFill>
                <a:effectLst>
                  <a:outerShdw blurRad="50800" dist="39000" dir="5460000" algn="tl">
                    <a:srgbClr val="000000">
                      <a:alpha val="38000"/>
                    </a:srgbClr>
                  </a:outerShdw>
                </a:effectLst>
              </a:rPr>
              <a:t>D</a:t>
            </a:r>
            <a:r>
              <a:rPr lang="en-US" sz="3600" b="1" cap="none" spc="0" dirty="0" smtClean="0">
                <a:ln w="11430"/>
                <a:solidFill>
                  <a:schemeClr val="accent2"/>
                </a:solidFill>
                <a:effectLst>
                  <a:outerShdw blurRad="50800" dist="39000" dir="5460000" algn="tl">
                    <a:srgbClr val="000000">
                      <a:alpha val="38000"/>
                    </a:srgbClr>
                  </a:outerShdw>
                </a:effectLst>
              </a:rPr>
              <a:t>epartments</a:t>
            </a:r>
            <a:endParaRPr lang="en-US" sz="3600" b="1" cap="none" spc="0" dirty="0">
              <a:ln w="11430"/>
              <a:solidFill>
                <a:schemeClr val="accent2"/>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xmlns="" val="29585474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3"/>
          <a:stretch>
            <a:fillRect/>
          </a:stretch>
        </p:blipFill>
        <p:spPr>
          <a:xfrm>
            <a:off x="4060" y="0"/>
            <a:ext cx="9135879" cy="5143500"/>
          </a:xfrm>
          <a:prstGeom prst="rect">
            <a:avLst/>
          </a:prstGeom>
        </p:spPr>
      </p:pic>
      <p:pic>
        <p:nvPicPr>
          <p:cNvPr id="13314" name="Picture 2" descr="C:\Users\donovan\Dropbox\SM\NAMM Presentation\Structure for Success\frustrated-guy-clarkk.jpe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286000" y="1200150"/>
            <a:ext cx="4762500" cy="31718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658245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3"/>
          <a:stretch>
            <a:fillRect/>
          </a:stretch>
        </p:blipFill>
        <p:spPr>
          <a:xfrm>
            <a:off x="4060" y="0"/>
            <a:ext cx="9135879" cy="5143500"/>
          </a:xfrm>
          <a:prstGeom prst="rect">
            <a:avLst/>
          </a:prstGeom>
        </p:spPr>
      </p:pic>
      <p:pic>
        <p:nvPicPr>
          <p:cNvPr id="14338" name="Picture 2" descr="C:\Users\donovan\Dropbox\SM\NAMM Presentation\Structure for Success\odesk_logo.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361405" y="1856846"/>
            <a:ext cx="4421188" cy="170550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323272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3"/>
          <a:stretch>
            <a:fillRect/>
          </a:stretch>
        </p:blipFill>
        <p:spPr>
          <a:xfrm>
            <a:off x="4060" y="0"/>
            <a:ext cx="9135879" cy="5143500"/>
          </a:xfrm>
          <a:prstGeom prst="rect">
            <a:avLst/>
          </a:prstGeom>
        </p:spPr>
      </p:pic>
      <p:pic>
        <p:nvPicPr>
          <p:cNvPr id="12290" name="Picture 2" descr="C:\Users\donovan\Dropbox\SM\NAMM Presentation\Structure for Success\frustration.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85800" y="742950"/>
            <a:ext cx="7341517" cy="3581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478125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3"/>
          <a:stretch>
            <a:fillRect/>
          </a:stretch>
        </p:blipFill>
        <p:spPr>
          <a:xfrm>
            <a:off x="4060" y="0"/>
            <a:ext cx="9135879" cy="5143500"/>
          </a:xfrm>
          <a:prstGeom prst="rect">
            <a:avLst/>
          </a:prstGeom>
        </p:spPr>
      </p:pic>
      <p:sp>
        <p:nvSpPr>
          <p:cNvPr id="2" name="Rectangle 1"/>
          <p:cNvSpPr/>
          <p:nvPr/>
        </p:nvSpPr>
        <p:spPr>
          <a:xfrm>
            <a:off x="1414218" y="2110085"/>
            <a:ext cx="631557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solidFill>
                  <a:schemeClr val="accent2"/>
                </a:solidFill>
                <a:effectLst>
                  <a:outerShdw blurRad="76200" dist="50800" dir="5400000" algn="tl" rotWithShape="0">
                    <a:srgbClr val="000000">
                      <a:alpha val="65000"/>
                    </a:srgbClr>
                  </a:outerShdw>
                </a:effectLst>
              </a:rPr>
              <a:t>Structure for Success</a:t>
            </a:r>
            <a:endParaRPr lang="en-US" sz="5400" b="1" cap="none" spc="50" dirty="0">
              <a:ln w="11430"/>
              <a:solidFill>
                <a:schemeClr val="accent2"/>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3215328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3"/>
          <a:stretch>
            <a:fillRect/>
          </a:stretch>
        </p:blipFill>
        <p:spPr>
          <a:xfrm>
            <a:off x="4060" y="0"/>
            <a:ext cx="9135879" cy="5143500"/>
          </a:xfrm>
          <a:prstGeom prst="rect">
            <a:avLst/>
          </a:prstGeom>
        </p:spPr>
      </p:pic>
      <p:pic>
        <p:nvPicPr>
          <p:cNvPr id="15362" name="Picture 2" descr="C:\Users\donovan\Dropbox\SM\NAMM Presentation\Structure for Success\mfrn26l.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514600" y="218376"/>
            <a:ext cx="3399491" cy="465683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189101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3"/>
          <a:stretch>
            <a:fillRect/>
          </a:stretch>
        </p:blipFill>
        <p:spPr>
          <a:xfrm>
            <a:off x="4060" y="0"/>
            <a:ext cx="9135879" cy="5143500"/>
          </a:xfrm>
          <a:prstGeom prst="rect">
            <a:avLst/>
          </a:prstGeom>
        </p:spPr>
      </p:pic>
      <p:pic>
        <p:nvPicPr>
          <p:cNvPr id="16386" name="Picture 2" descr="C:\Users\donovan\Dropbox\SM\NAMM Presentation\Structure for Success\happy employees.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752600" y="231215"/>
            <a:ext cx="5133975" cy="45434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349859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3"/>
          <a:stretch>
            <a:fillRect/>
          </a:stretch>
        </p:blipFill>
        <p:spPr>
          <a:xfrm>
            <a:off x="4060" y="0"/>
            <a:ext cx="9135879" cy="5143500"/>
          </a:xfrm>
          <a:prstGeom prst="rect">
            <a:avLst/>
          </a:prstGeom>
        </p:spPr>
      </p:pic>
      <p:pic>
        <p:nvPicPr>
          <p:cNvPr id="17410" name="Picture 2" descr="C:\Users\donovan\Dropbox\SM\NAMM Presentation\Structure for Success\slide_211637_735864_large.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209800" y="666750"/>
            <a:ext cx="4972050" cy="36160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208273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3"/>
          <a:stretch>
            <a:fillRect/>
          </a:stretch>
        </p:blipFill>
        <p:spPr>
          <a:xfrm>
            <a:off x="4060" y="0"/>
            <a:ext cx="9135879" cy="5143500"/>
          </a:xfrm>
          <a:prstGeom prst="rect">
            <a:avLst/>
          </a:prstGeom>
        </p:spPr>
      </p:pic>
      <p:pic>
        <p:nvPicPr>
          <p:cNvPr id="23554" name="Picture 2" descr="C:\Users\donovan\Dropbox\SM\NAMM Presentation\Structure for Success\funny-pictures-jedi-squirrel-levitatin-ur-nuts.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956560" y="176893"/>
            <a:ext cx="3329939" cy="475705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444841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3"/>
          <a:stretch>
            <a:fillRect/>
          </a:stretch>
        </p:blipFill>
        <p:spPr>
          <a:xfrm>
            <a:off x="4060" y="0"/>
            <a:ext cx="9135879" cy="5143500"/>
          </a:xfrm>
          <a:prstGeom prst="rect">
            <a:avLst/>
          </a:prstGeom>
        </p:spPr>
      </p:pic>
      <p:pic>
        <p:nvPicPr>
          <p:cNvPr id="2050" name="Picture 2" descr="C:\Users\donovan\Dropbox\SM\NAMM Presentation\Structure for Success\article-new_ehow_images_a06_uq_h9_fun-stress-relievers-1.1-800x800.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057400" y="666750"/>
            <a:ext cx="5384801" cy="35941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933722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2"/>
          <a:stretch>
            <a:fillRect/>
          </a:stretch>
        </p:blipFill>
        <p:spPr>
          <a:xfrm>
            <a:off x="4060" y="0"/>
            <a:ext cx="9135879" cy="5143500"/>
          </a:xfrm>
          <a:prstGeom prst="rect">
            <a:avLst/>
          </a:prstGeom>
        </p:spPr>
      </p:pic>
      <p:pic>
        <p:nvPicPr>
          <p:cNvPr id="18434" name="Picture 2" descr="C:\Users\donovan\Dropbox\SM\NAMM Presentation\Structure for Success\stressed1[1].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31035" y="1200150"/>
            <a:ext cx="3810000" cy="25241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638602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2"/>
          <a:stretch>
            <a:fillRect/>
          </a:stretch>
        </p:blipFill>
        <p:spPr>
          <a:xfrm>
            <a:off x="4060" y="0"/>
            <a:ext cx="9135879" cy="5143500"/>
          </a:xfrm>
          <a:prstGeom prst="rect">
            <a:avLst/>
          </a:prstGeom>
        </p:spPr>
      </p:pic>
      <p:pic>
        <p:nvPicPr>
          <p:cNvPr id="19458" name="Picture 2" descr="C:\Users\donovan\Dropbox\SM\NAMM Presentation\Structure for Success\traditiondemotivator.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633536" y="209550"/>
            <a:ext cx="5876925" cy="41433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054398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2"/>
          <a:stretch>
            <a:fillRect/>
          </a:stretch>
        </p:blipFill>
        <p:spPr>
          <a:xfrm>
            <a:off x="4060" y="0"/>
            <a:ext cx="9135879" cy="5143500"/>
          </a:xfrm>
          <a:prstGeom prst="rect">
            <a:avLst/>
          </a:prstGeom>
        </p:spPr>
      </p:pic>
      <p:pic>
        <p:nvPicPr>
          <p:cNvPr id="20482" name="Picture 2" descr="C:\Users\donovan\Dropbox\SM\NAMM Presentation\Structure for Success\gettoworkdemotivator.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05000" y="285750"/>
            <a:ext cx="5876925" cy="41433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389519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2"/>
          <a:stretch>
            <a:fillRect/>
          </a:stretch>
        </p:blipFill>
        <p:spPr>
          <a:xfrm>
            <a:off x="4060" y="0"/>
            <a:ext cx="9135879" cy="5143500"/>
          </a:xfrm>
          <a:prstGeom prst="rect">
            <a:avLst/>
          </a:prstGeom>
        </p:spPr>
      </p:pic>
      <p:pic>
        <p:nvPicPr>
          <p:cNvPr id="21506" name="Picture 2" descr="C:\Users\donovan\Dropbox\SM\NAMM Presentation\Structure for Success\achievementdemotivator.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81200" y="285750"/>
            <a:ext cx="5876925" cy="41433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86149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3"/>
          <a:stretch>
            <a:fillRect/>
          </a:stretch>
        </p:blipFill>
        <p:spPr>
          <a:xfrm>
            <a:off x="4060" y="0"/>
            <a:ext cx="9135879" cy="5143500"/>
          </a:xfrm>
          <a:prstGeom prst="rect">
            <a:avLst/>
          </a:prstGeom>
        </p:spPr>
      </p:pic>
      <p:pic>
        <p:nvPicPr>
          <p:cNvPr id="22530" name="Picture 2" descr="C:\Users\donovan\Dropbox\SM\NAMM Presentation\Structure for Success\motivationdemotivator.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523999" y="285750"/>
            <a:ext cx="5876925" cy="41433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537795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2"/>
          <a:stretch>
            <a:fillRect/>
          </a:stretch>
        </p:blipFill>
        <p:spPr>
          <a:xfrm>
            <a:off x="4060" y="0"/>
            <a:ext cx="9135879" cy="5143500"/>
          </a:xfrm>
          <a:prstGeom prst="rect">
            <a:avLst/>
          </a:prstGeom>
        </p:spPr>
      </p:pic>
      <p:sp>
        <p:nvSpPr>
          <p:cNvPr id="2" name="TextBox 1"/>
          <p:cNvSpPr txBox="1"/>
          <p:nvPr/>
        </p:nvSpPr>
        <p:spPr>
          <a:xfrm>
            <a:off x="1828800" y="971550"/>
            <a:ext cx="5045356" cy="646331"/>
          </a:xfrm>
          <a:prstGeom prst="rect">
            <a:avLst/>
          </a:prstGeom>
          <a:noFill/>
        </p:spPr>
        <p:txBody>
          <a:bodyPr wrap="none" rtlCol="0">
            <a:spAutoFit/>
          </a:bodyPr>
          <a:lstStyle/>
          <a:p>
            <a:r>
              <a:rPr lang="en-US" b="1" dirty="0" smtClean="0">
                <a:solidFill>
                  <a:schemeClr val="accent2"/>
                </a:solidFill>
              </a:rPr>
              <a:t>“There are no stupid questions, just stupid people”</a:t>
            </a:r>
          </a:p>
          <a:p>
            <a:r>
              <a:rPr lang="en-US" b="1" dirty="0">
                <a:solidFill>
                  <a:schemeClr val="accent2"/>
                </a:solidFill>
              </a:rPr>
              <a:t>	</a:t>
            </a:r>
            <a:r>
              <a:rPr lang="en-US" b="1" dirty="0" smtClean="0">
                <a:solidFill>
                  <a:schemeClr val="accent2"/>
                </a:solidFill>
              </a:rPr>
              <a:t>				-Scott Adams</a:t>
            </a:r>
            <a:endParaRPr lang="en-US" b="1" dirty="0">
              <a:solidFill>
                <a:schemeClr val="accent2"/>
              </a:solidFill>
            </a:endParaRPr>
          </a:p>
        </p:txBody>
      </p:sp>
      <p:sp>
        <p:nvSpPr>
          <p:cNvPr id="4" name="TextBox 3"/>
          <p:cNvSpPr txBox="1"/>
          <p:nvPr/>
        </p:nvSpPr>
        <p:spPr>
          <a:xfrm>
            <a:off x="1524000" y="1885950"/>
            <a:ext cx="5715000" cy="2862322"/>
          </a:xfrm>
          <a:prstGeom prst="rect">
            <a:avLst/>
          </a:prstGeom>
          <a:noFill/>
        </p:spPr>
        <p:txBody>
          <a:bodyPr wrap="square" rtlCol="0">
            <a:spAutoFit/>
          </a:bodyPr>
          <a:lstStyle/>
          <a:p>
            <a:r>
              <a:rPr lang="en-US" b="1" dirty="0" smtClean="0">
                <a:solidFill>
                  <a:schemeClr val="accent2"/>
                </a:solidFill>
              </a:rPr>
              <a:t>Donovan Bankhead</a:t>
            </a:r>
          </a:p>
          <a:p>
            <a:r>
              <a:rPr lang="en-US" b="1" dirty="0" smtClean="0">
                <a:solidFill>
                  <a:schemeClr val="accent2"/>
                </a:solidFill>
              </a:rPr>
              <a:t>Vice President – Springfield Music</a:t>
            </a:r>
          </a:p>
          <a:p>
            <a:r>
              <a:rPr lang="en-US" b="1" dirty="0" smtClean="0">
                <a:solidFill>
                  <a:schemeClr val="accent2"/>
                </a:solidFill>
                <a:hlinkClick r:id="rId3"/>
              </a:rPr>
              <a:t>donovan@springfield-music.com</a:t>
            </a:r>
            <a:endParaRPr lang="en-US" b="1" dirty="0" smtClean="0">
              <a:solidFill>
                <a:schemeClr val="accent2"/>
              </a:solidFill>
            </a:endParaRPr>
          </a:p>
          <a:p>
            <a:r>
              <a:rPr lang="en-US" b="1" dirty="0" smtClean="0">
                <a:solidFill>
                  <a:schemeClr val="accent2"/>
                </a:solidFill>
              </a:rPr>
              <a:t>417-827-9811</a:t>
            </a:r>
          </a:p>
          <a:p>
            <a:r>
              <a:rPr lang="en-US" b="1" dirty="0" smtClean="0">
                <a:solidFill>
                  <a:schemeClr val="accent2"/>
                </a:solidFill>
              </a:rPr>
              <a:t>T: @</a:t>
            </a:r>
            <a:r>
              <a:rPr lang="en-US" b="1" dirty="0" err="1" smtClean="0">
                <a:solidFill>
                  <a:schemeClr val="accent2"/>
                </a:solidFill>
              </a:rPr>
              <a:t>spfldmusic</a:t>
            </a:r>
            <a:endParaRPr lang="en-US" b="1" dirty="0" smtClean="0">
              <a:solidFill>
                <a:schemeClr val="accent2"/>
              </a:solidFill>
            </a:endParaRPr>
          </a:p>
          <a:p>
            <a:r>
              <a:rPr lang="en-US" b="1" dirty="0" smtClean="0">
                <a:solidFill>
                  <a:schemeClr val="accent2"/>
                </a:solidFill>
              </a:rPr>
              <a:t>T: @</a:t>
            </a:r>
            <a:r>
              <a:rPr lang="en-US" b="1" dirty="0" err="1" smtClean="0">
                <a:solidFill>
                  <a:schemeClr val="accent2"/>
                </a:solidFill>
              </a:rPr>
              <a:t>ErnieWilliamson</a:t>
            </a:r>
            <a:endParaRPr lang="en-US" b="1" dirty="0" smtClean="0">
              <a:solidFill>
                <a:schemeClr val="accent2"/>
              </a:solidFill>
            </a:endParaRPr>
          </a:p>
          <a:p>
            <a:endParaRPr lang="en-US" b="1" dirty="0">
              <a:solidFill>
                <a:schemeClr val="accent2"/>
              </a:solidFill>
            </a:endParaRPr>
          </a:p>
          <a:p>
            <a:r>
              <a:rPr lang="en-US" b="1" dirty="0" smtClean="0">
                <a:solidFill>
                  <a:schemeClr val="accent2"/>
                </a:solidFill>
              </a:rPr>
              <a:t>Become a Facebook Fan!</a:t>
            </a:r>
          </a:p>
          <a:p>
            <a:r>
              <a:rPr lang="en-US" b="1" dirty="0" smtClean="0">
                <a:solidFill>
                  <a:schemeClr val="accent2"/>
                </a:solidFill>
                <a:hlinkClick r:id="rId4"/>
              </a:rPr>
              <a:t>http://www.facebook.com/SpfldMusic</a:t>
            </a:r>
            <a:endParaRPr lang="en-US" b="1" dirty="0" smtClean="0">
              <a:solidFill>
                <a:schemeClr val="accent2"/>
              </a:solidFill>
            </a:endParaRPr>
          </a:p>
          <a:p>
            <a:r>
              <a:rPr lang="en-US" b="1" dirty="0" smtClean="0">
                <a:solidFill>
                  <a:schemeClr val="accent2"/>
                </a:solidFill>
                <a:hlinkClick r:id="rId5"/>
              </a:rPr>
              <a:t>http://www.facebook.com/ErnieWilliamsonMusic</a:t>
            </a:r>
            <a:r>
              <a:rPr lang="en-US" b="1" dirty="0" smtClean="0">
                <a:solidFill>
                  <a:schemeClr val="accent2"/>
                </a:solidFill>
              </a:rPr>
              <a:t> </a:t>
            </a:r>
          </a:p>
        </p:txBody>
      </p:sp>
    </p:spTree>
    <p:extLst>
      <p:ext uri="{BB962C8B-B14F-4D97-AF65-F5344CB8AC3E}">
        <p14:creationId xmlns:p14="http://schemas.microsoft.com/office/powerpoint/2010/main" xmlns="" val="2374226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57200" y="228600"/>
            <a:ext cx="8229600" cy="971551"/>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Arial" pitchFamily="34" charset="0"/>
              <a:buNone/>
            </a:pPr>
            <a:r>
              <a:rPr lang="en-US" sz="4400" b="1" dirty="0" smtClean="0">
                <a:solidFill>
                  <a:srgbClr val="C00000"/>
                </a:solidFill>
                <a:latin typeface="Century Gothic"/>
                <a:cs typeface="Century Gothic"/>
              </a:rPr>
              <a:t>How do you rate this session?</a:t>
            </a:r>
          </a:p>
          <a:p>
            <a:pPr algn="ctr">
              <a:buFont typeface="Arial" pitchFamily="34" charset="0"/>
              <a:buNone/>
            </a:pPr>
            <a:r>
              <a:rPr lang="en-US" sz="2800" dirty="0" smtClean="0">
                <a:latin typeface="Century Gothic"/>
                <a:cs typeface="Century Gothic"/>
              </a:rPr>
              <a:t>Text </a:t>
            </a:r>
            <a:r>
              <a:rPr lang="en-US" sz="2800" b="1" u="sng" dirty="0" smtClean="0">
                <a:latin typeface="Century Gothic"/>
                <a:cs typeface="Century Gothic"/>
              </a:rPr>
              <a:t>one</a:t>
            </a:r>
            <a:r>
              <a:rPr lang="en-US" sz="2800" dirty="0" smtClean="0">
                <a:latin typeface="Century Gothic"/>
                <a:cs typeface="Century Gothic"/>
              </a:rPr>
              <a:t> of the </a:t>
            </a:r>
            <a:r>
              <a:rPr lang="en-US" sz="2800" b="1" dirty="0" smtClean="0">
                <a:latin typeface="Century Gothic"/>
                <a:cs typeface="Century Gothic"/>
              </a:rPr>
              <a:t>Codes</a:t>
            </a:r>
            <a:r>
              <a:rPr lang="en-US" sz="2800" dirty="0" smtClean="0">
                <a:latin typeface="Century Gothic"/>
                <a:cs typeface="Century Gothic"/>
              </a:rPr>
              <a:t> below to </a:t>
            </a:r>
            <a:r>
              <a:rPr lang="en-US" sz="2800" b="1" dirty="0" smtClean="0">
                <a:latin typeface="Century Gothic"/>
                <a:cs typeface="Century Gothic"/>
              </a:rPr>
              <a:t>22333 </a:t>
            </a:r>
          </a:p>
          <a:p>
            <a:pPr algn="ctr">
              <a:buFont typeface="Arial" pitchFamily="34" charset="0"/>
              <a:buNone/>
            </a:pPr>
            <a:endParaRPr lang="en-US" sz="2000" b="1" dirty="0" smtClean="0">
              <a:latin typeface="Century Gothic"/>
              <a:cs typeface="Century Gothic"/>
            </a:endParaRPr>
          </a:p>
        </p:txBody>
      </p:sp>
      <p:sp>
        <p:nvSpPr>
          <p:cNvPr id="3" name="Content Placeholder 2"/>
          <p:cNvSpPr txBox="1">
            <a:spLocks/>
          </p:cNvSpPr>
          <p:nvPr/>
        </p:nvSpPr>
        <p:spPr>
          <a:xfrm>
            <a:off x="457200" y="4602774"/>
            <a:ext cx="8229600" cy="369276"/>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US" sz="1900" dirty="0" smtClean="0">
                <a:solidFill>
                  <a:srgbClr val="C00000"/>
                </a:solidFill>
                <a:latin typeface="Century Gothic"/>
                <a:cs typeface="Century Gothic"/>
              </a:rPr>
              <a:t>Or go online to </a:t>
            </a:r>
            <a:r>
              <a:rPr lang="en-US" sz="1900" b="1" dirty="0">
                <a:solidFill>
                  <a:srgbClr val="C00000"/>
                </a:solidFill>
                <a:latin typeface="Century Gothic"/>
                <a:cs typeface="Century Gothic"/>
              </a:rPr>
              <a:t>http://</a:t>
            </a:r>
            <a:r>
              <a:rPr lang="en-US" sz="1900" b="1" dirty="0" smtClean="0">
                <a:solidFill>
                  <a:srgbClr val="C00000"/>
                </a:solidFill>
                <a:latin typeface="Century Gothic"/>
                <a:cs typeface="Century Gothic"/>
              </a:rPr>
              <a:t>PollEv.com </a:t>
            </a:r>
            <a:r>
              <a:rPr lang="en-US" sz="1900" dirty="0" smtClean="0">
                <a:solidFill>
                  <a:srgbClr val="C00000"/>
                </a:solidFill>
                <a:latin typeface="Century Gothic"/>
                <a:cs typeface="Century Gothic"/>
              </a:rPr>
              <a:t>to submit </a:t>
            </a:r>
            <a:r>
              <a:rPr lang="en-US" sz="1900" b="1" u="sng" dirty="0" smtClean="0">
                <a:solidFill>
                  <a:srgbClr val="C00000"/>
                </a:solidFill>
                <a:latin typeface="Century Gothic"/>
                <a:cs typeface="Century Gothic"/>
              </a:rPr>
              <a:t>one</a:t>
            </a:r>
            <a:r>
              <a:rPr lang="en-US" sz="1900" dirty="0" smtClean="0">
                <a:solidFill>
                  <a:srgbClr val="C00000"/>
                </a:solidFill>
                <a:latin typeface="Century Gothic"/>
                <a:cs typeface="Century Gothic"/>
              </a:rPr>
              <a:t> of the </a:t>
            </a:r>
            <a:r>
              <a:rPr lang="en-US" sz="1900" b="1" dirty="0" smtClean="0">
                <a:solidFill>
                  <a:srgbClr val="C00000"/>
                </a:solidFill>
                <a:latin typeface="Century Gothic"/>
                <a:cs typeface="Century Gothic"/>
              </a:rPr>
              <a:t>Codes</a:t>
            </a:r>
            <a:r>
              <a:rPr lang="en-US" sz="1900" dirty="0" smtClean="0">
                <a:solidFill>
                  <a:srgbClr val="C00000"/>
                </a:solidFill>
                <a:latin typeface="Century Gothic"/>
                <a:cs typeface="Century Gothic"/>
              </a:rPr>
              <a:t> above.</a:t>
            </a:r>
            <a:endParaRPr lang="en-US" sz="1900" b="1" dirty="0" smtClean="0">
              <a:solidFill>
                <a:srgbClr val="C00000"/>
              </a:solidFill>
              <a:latin typeface="Century Gothic"/>
              <a:cs typeface="Century Gothic"/>
            </a:endParaRPr>
          </a:p>
          <a:p>
            <a:pPr>
              <a:buFont typeface="Arial" pitchFamily="34" charset="0"/>
              <a:buNone/>
            </a:pPr>
            <a:endParaRPr lang="en-US" sz="1900" b="1" dirty="0" smtClean="0">
              <a:solidFill>
                <a:srgbClr val="C00000"/>
              </a:solidFill>
              <a:latin typeface="Century Gothic"/>
              <a:cs typeface="Century Gothic"/>
            </a:endParaRPr>
          </a:p>
        </p:txBody>
      </p:sp>
      <p:pic>
        <p:nvPicPr>
          <p:cNvPr id="4" name="Picture 3" descr="\\duet\users\erinb\Desktop\Picture1.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854722" y="1352550"/>
            <a:ext cx="5612878" cy="310056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16109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2"/>
          <a:stretch>
            <a:fillRect/>
          </a:stretch>
        </p:blipFill>
        <p:spPr>
          <a:xfrm>
            <a:off x="4060" y="0"/>
            <a:ext cx="9135879" cy="5143500"/>
          </a:xfrm>
          <a:prstGeom prst="rect">
            <a:avLst/>
          </a:prstGeom>
        </p:spPr>
      </p:pic>
      <p:pic>
        <p:nvPicPr>
          <p:cNvPr id="1026" name="Picture 2" descr="C:\Users\donovan\Dropbox\SM\NAMM Presentation\Structure for Success\3146505_f520.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81200" y="666750"/>
            <a:ext cx="4953001" cy="34671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37044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3"/>
          <a:stretch>
            <a:fillRect/>
          </a:stretch>
        </p:blipFill>
        <p:spPr>
          <a:xfrm>
            <a:off x="4060" y="0"/>
            <a:ext cx="9135879" cy="5143500"/>
          </a:xfrm>
          <a:prstGeom prst="rect">
            <a:avLst/>
          </a:prstGeom>
        </p:spPr>
      </p:pic>
      <p:pic>
        <p:nvPicPr>
          <p:cNvPr id="3074" name="Picture 2" descr="C:\Users\donovan\Dropbox\SM\NAMM Presentation\Structure for Success\article-new_ehow_images_a07_3r_l0_work-demanding-boss-800x800.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492375" y="742950"/>
            <a:ext cx="4343400" cy="3810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700313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3"/>
          <a:stretch>
            <a:fillRect/>
          </a:stretch>
        </p:blipFill>
        <p:spPr>
          <a:xfrm>
            <a:off x="4060" y="0"/>
            <a:ext cx="9135879" cy="5143500"/>
          </a:xfrm>
          <a:prstGeom prst="rect">
            <a:avLst/>
          </a:prstGeom>
        </p:spPr>
      </p:pic>
      <p:pic>
        <p:nvPicPr>
          <p:cNvPr id="2050" name="Picture 2" descr="C:\Users\donovan\Dropbox\SM\NAMM Presentation\Structure for Success\Bossy Woman.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895600" y="1047750"/>
            <a:ext cx="3819525" cy="28479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880732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3"/>
          <a:stretch>
            <a:fillRect/>
          </a:stretch>
        </p:blipFill>
        <p:spPr>
          <a:xfrm>
            <a:off x="4060" y="0"/>
            <a:ext cx="9135879" cy="5143500"/>
          </a:xfrm>
          <a:prstGeom prst="rect">
            <a:avLst/>
          </a:prstGeom>
        </p:spPr>
      </p:pic>
      <p:pic>
        <p:nvPicPr>
          <p:cNvPr id="4098" name="Picture 2" descr="C:\Users\donovan\Dropbox\SM\NAMM Presentation\Structure for Success\dden125l.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514600" y="866775"/>
            <a:ext cx="3810000" cy="34099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352705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09IdeacenterBrandedinfo.jpg"/>
          <p:cNvPicPr>
            <a:picLocks noChangeAspect="1"/>
          </p:cNvPicPr>
          <p:nvPr/>
        </p:nvPicPr>
        <p:blipFill>
          <a:blip r:embed="rId3"/>
          <a:stretch>
            <a:fillRect/>
          </a:stretch>
        </p:blipFill>
        <p:spPr>
          <a:xfrm>
            <a:off x="4060" y="0"/>
            <a:ext cx="9135879" cy="5143500"/>
          </a:xfrm>
          <a:prstGeom prst="rect">
            <a:avLst/>
          </a:prstGeom>
        </p:spPr>
      </p:pic>
      <p:pic>
        <p:nvPicPr>
          <p:cNvPr id="6146" name="Picture 2" descr="C:\Users\donovan\Dropbox\SM\NAMM Presentation\Structure for Success\stress-picture-stress-relief-kit.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819400" y="438150"/>
            <a:ext cx="3200400" cy="3810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48329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1062</TotalTime>
  <Words>1626</Words>
  <Application>Microsoft Office PowerPoint</Application>
  <PresentationFormat>On-screen Show (16:9)</PresentationFormat>
  <Paragraphs>267</Paragraphs>
  <Slides>46</Slides>
  <Notes>32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Century Gothic</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vector>
  </TitlesOfParts>
  <Company>NAMM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Megan Nelson</dc:creator>
  <cp:lastModifiedBy>Donna Olaguer</cp:lastModifiedBy>
  <cp:revision>40</cp:revision>
  <cp:lastPrinted>2009-04-21T21:40:57Z</cp:lastPrinted>
  <dcterms:created xsi:type="dcterms:W3CDTF">2011-04-20T16:54:43Z</dcterms:created>
  <dcterms:modified xsi:type="dcterms:W3CDTF">2012-07-06T22:23:43Z</dcterms:modified>
</cp:coreProperties>
</file>