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0" r:id="rId4"/>
    <p:sldId id="268" r:id="rId5"/>
    <p:sldId id="269" r:id="rId6"/>
    <p:sldId id="267" r:id="rId7"/>
    <p:sldId id="259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-70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BFF3A-8EC8-4E1D-8EBA-2B2ECB2F43C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C6761-86FF-493B-BB9A-060EDD7DD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AB30DB7-4F14-4641-9E84-40FB39125A1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7171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CCD161-E761-4534-A9CF-F64EC0CA350F}" type="slidenum">
              <a:rPr lang="en-US" sz="1200">
                <a:solidFill>
                  <a:srgbClr val="000000"/>
                </a:solidFill>
                <a:ea typeface="Geneva" charset="0"/>
                <a:cs typeface="Geneva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en-US" sz="1200">
              <a:solidFill>
                <a:srgbClr val="000000"/>
              </a:solidFill>
              <a:ea typeface="Geneva" charset="0"/>
              <a:cs typeface="Geneva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>
              <a:latin typeface="Lucida Grande" charset="0"/>
              <a:ea typeface="Geneva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AB30DB7-4F14-4641-9E84-40FB39125A14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7171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CCD161-E761-4534-A9CF-F64EC0CA350F}" type="slidenum">
              <a:rPr lang="en-US" sz="1200">
                <a:solidFill>
                  <a:srgbClr val="000000"/>
                </a:solidFill>
                <a:ea typeface="Geneva" charset="0"/>
                <a:cs typeface="Geneva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US" sz="1200">
              <a:solidFill>
                <a:srgbClr val="000000"/>
              </a:solidFill>
              <a:ea typeface="Geneva" charset="0"/>
              <a:cs typeface="Geneva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>
              <a:latin typeface="Lucida Grande" charset="0"/>
              <a:ea typeface="Geneva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AB30DB7-4F14-4641-9E84-40FB39125A1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171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CCD161-E761-4534-A9CF-F64EC0CA350F}" type="slidenum">
              <a:rPr lang="en-US" sz="1200">
                <a:solidFill>
                  <a:srgbClr val="000000"/>
                </a:solidFill>
                <a:ea typeface="Geneva" charset="0"/>
                <a:cs typeface="Geneva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en-US" sz="1200">
              <a:solidFill>
                <a:srgbClr val="000000"/>
              </a:solidFill>
              <a:ea typeface="Geneva" charset="0"/>
              <a:cs typeface="Geneva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>
              <a:latin typeface="Lucida Grande" charset="0"/>
              <a:ea typeface="Geneva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AB30DB7-4F14-4641-9E84-40FB39125A1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171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CCD161-E761-4534-A9CF-F64EC0CA350F}" type="slidenum">
              <a:rPr lang="en-US" sz="1200">
                <a:solidFill>
                  <a:srgbClr val="000000"/>
                </a:solidFill>
                <a:ea typeface="Geneva" charset="0"/>
                <a:cs typeface="Geneva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5</a:t>
            </a:fld>
            <a:endParaRPr lang="en-US" sz="1200">
              <a:solidFill>
                <a:srgbClr val="000000"/>
              </a:solidFill>
              <a:ea typeface="Geneva" charset="0"/>
              <a:cs typeface="Geneva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>
              <a:latin typeface="Lucida Grande" charset="0"/>
              <a:ea typeface="Geneva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AB30DB7-4F14-4641-9E84-40FB39125A14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CCD161-E761-4534-A9CF-F64EC0CA350F}" type="slidenum">
              <a:rPr lang="en-US" sz="1200">
                <a:solidFill>
                  <a:srgbClr val="000000"/>
                </a:solidFill>
                <a:ea typeface="Geneva" charset="0"/>
                <a:cs typeface="Geneva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en-US" sz="1200">
              <a:solidFill>
                <a:srgbClr val="000000"/>
              </a:solidFill>
              <a:ea typeface="Geneva" charset="0"/>
              <a:cs typeface="Geneva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>
              <a:latin typeface="Lucida Grande" charset="0"/>
              <a:ea typeface="Geneva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DA446FF-3670-47CC-BDBD-4C9F2508963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2BC0879-EAF2-4BBA-98CE-1AC2A0521E9D}" type="slidenum">
              <a:rPr lang="en-US" sz="1200">
                <a:solidFill>
                  <a:srgbClr val="000000"/>
                </a:solidFill>
                <a:ea typeface="Geneva" charset="0"/>
                <a:cs typeface="Geneva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7</a:t>
            </a:fld>
            <a:endParaRPr lang="en-US" sz="1200">
              <a:solidFill>
                <a:srgbClr val="000000"/>
              </a:solidFill>
              <a:ea typeface="Geneva" charset="0"/>
              <a:cs typeface="Geneva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>
              <a:latin typeface="Lucida Grande" charset="0"/>
              <a:ea typeface="Geneva" charset="0"/>
              <a:cs typeface="Geneva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19300"/>
            <a:ext cx="7772400" cy="154305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Technology &amp; Music Retailer: </a:t>
            </a:r>
            <a:b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 Do You Need to Implement Social Media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742950"/>
          </a:xfrm>
        </p:spPr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Danny Rocks and Panel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0" y="0"/>
            <a:ext cx="9144000" cy="51435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523877" y="1143529"/>
            <a:ext cx="8239125" cy="30959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30680" tIns="65160" rIns="130680" bIns="65160"/>
          <a:lstStyle/>
          <a:p>
            <a:pPr marL="488950" indent="-488950" eaLnBrk="1" hangingPunct="1">
              <a:spcBef>
                <a:spcPts val="1800"/>
              </a:spcBef>
              <a:buFont typeface="Century Gothic" charset="0"/>
              <a:buChar char="•"/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Jen Lowe – </a:t>
            </a:r>
            <a:r>
              <a:rPr lang="en-US" sz="3200" dirty="0" err="1" smtClean="0">
                <a:solidFill>
                  <a:srgbClr val="000000"/>
                </a:solidFill>
                <a:latin typeface="Century Gothic" charset="0"/>
              </a:rPr>
              <a:t>BoomBoom</a:t>
            </a: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 Percussion</a:t>
            </a:r>
          </a:p>
          <a:p>
            <a:pPr marL="488950" indent="-488950" eaLnBrk="1" hangingPunct="1">
              <a:spcBef>
                <a:spcPts val="1800"/>
              </a:spcBef>
              <a:buFont typeface="Century Gothic" charset="0"/>
              <a:buChar char="•"/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Greg </a:t>
            </a:r>
            <a:r>
              <a:rPr lang="en-US" sz="3200" dirty="0" err="1" smtClean="0">
                <a:solidFill>
                  <a:srgbClr val="000000"/>
                </a:solidFill>
                <a:latin typeface="Century Gothic" charset="0"/>
              </a:rPr>
              <a:t>Grunberg</a:t>
            </a: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 – Actor, Musician</a:t>
            </a:r>
          </a:p>
          <a:p>
            <a:pPr marL="488950" indent="-488950" eaLnBrk="1" hangingPunct="1">
              <a:spcBef>
                <a:spcPts val="1800"/>
              </a:spcBef>
              <a:buFont typeface="Century Gothic" charset="0"/>
              <a:buChar char="•"/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Mike </a:t>
            </a:r>
            <a:r>
              <a:rPr lang="en-US" sz="3200" dirty="0" err="1" smtClean="0">
                <a:solidFill>
                  <a:srgbClr val="000000"/>
                </a:solidFill>
                <a:latin typeface="Century Gothic" charset="0"/>
              </a:rPr>
              <a:t>Nessen</a:t>
            </a: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– </a:t>
            </a:r>
            <a:r>
              <a:rPr lang="en-US" sz="3200" dirty="0" err="1" smtClean="0">
                <a:solidFill>
                  <a:srgbClr val="000000"/>
                </a:solidFill>
                <a:latin typeface="Century Gothic" charset="0"/>
              </a:rPr>
              <a:t>Rinforza</a:t>
            </a: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 Social Media</a:t>
            </a:r>
          </a:p>
          <a:p>
            <a:pPr marL="488950" indent="-488950" eaLnBrk="1" hangingPunct="1">
              <a:spcBef>
                <a:spcPts val="1800"/>
              </a:spcBef>
              <a:buFont typeface="Century Gothic" charset="0"/>
              <a:buChar char="•"/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Scott Robertson – NAMM</a:t>
            </a:r>
            <a:endParaRPr lang="en-US" sz="3200" dirty="0">
              <a:solidFill>
                <a:srgbClr val="000000"/>
              </a:solidFill>
              <a:latin typeface="Century 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523877" y="1143529"/>
            <a:ext cx="8239125" cy="30959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30680" tIns="65160" rIns="130680" bIns="65160"/>
          <a:lstStyle/>
          <a:p>
            <a:pPr marL="230188" eaLnBrk="1" hangingPunct="1">
              <a:spcBef>
                <a:spcPts val="800"/>
              </a:spcBef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Retailers who use Social Media </a:t>
            </a:r>
            <a:br>
              <a:rPr lang="en-US" sz="3200" dirty="0" smtClean="0">
                <a:solidFill>
                  <a:srgbClr val="000000"/>
                </a:solidFill>
                <a:latin typeface="Century Gothic" charset="0"/>
              </a:rPr>
            </a:b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to save time:</a:t>
            </a:r>
          </a:p>
          <a:p>
            <a:pPr marL="687388" lvl="1">
              <a:spcBef>
                <a:spcPts val="800"/>
              </a:spcBef>
              <a:buFont typeface="Arial" pitchFamily="34" charset="0"/>
              <a:buChar char="•"/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Who are they?</a:t>
            </a:r>
          </a:p>
          <a:p>
            <a:pPr marL="687388" lvl="1">
              <a:spcBef>
                <a:spcPts val="800"/>
              </a:spcBef>
              <a:buFont typeface="Arial" pitchFamily="34" charset="0"/>
              <a:buChar char="•"/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How do they do it?</a:t>
            </a:r>
            <a:endParaRPr lang="en-US" sz="3200" dirty="0">
              <a:solidFill>
                <a:srgbClr val="000000"/>
              </a:solidFill>
              <a:latin typeface="Century 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523877" y="1143529"/>
            <a:ext cx="8239125" cy="30959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30680" tIns="65160" rIns="130680" bIns="65160"/>
          <a:lstStyle/>
          <a:p>
            <a:pPr marL="230188" eaLnBrk="1" hangingPunct="1">
              <a:spcBef>
                <a:spcPts val="800"/>
              </a:spcBef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Retailers who use Social Media </a:t>
            </a:r>
            <a:br>
              <a:rPr lang="en-US" sz="3200" dirty="0" smtClean="0">
                <a:solidFill>
                  <a:srgbClr val="000000"/>
                </a:solidFill>
                <a:latin typeface="Century Gothic" charset="0"/>
              </a:rPr>
            </a:b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to reduce costs:</a:t>
            </a:r>
          </a:p>
          <a:p>
            <a:pPr marL="687388" lvl="1">
              <a:spcBef>
                <a:spcPts val="800"/>
              </a:spcBef>
              <a:buFont typeface="Arial" pitchFamily="34" charset="0"/>
              <a:buChar char="•"/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Who are they?</a:t>
            </a:r>
          </a:p>
          <a:p>
            <a:pPr marL="687388" lvl="1">
              <a:spcBef>
                <a:spcPts val="800"/>
              </a:spcBef>
              <a:buFont typeface="Arial" pitchFamily="34" charset="0"/>
              <a:buChar char="•"/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How do they do it?</a:t>
            </a:r>
            <a:endParaRPr lang="en-US" sz="3200" dirty="0">
              <a:solidFill>
                <a:srgbClr val="000000"/>
              </a:solidFill>
              <a:latin typeface="Century 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523877" y="1143529"/>
            <a:ext cx="8239125" cy="30959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30680" tIns="65160" rIns="130680" bIns="65160"/>
          <a:lstStyle/>
          <a:p>
            <a:pPr marL="230188" eaLnBrk="1" hangingPunct="1">
              <a:spcBef>
                <a:spcPts val="800"/>
              </a:spcBef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Retailers who use Social Media </a:t>
            </a:r>
            <a:br>
              <a:rPr lang="en-US" sz="3200" dirty="0" smtClean="0">
                <a:solidFill>
                  <a:srgbClr val="000000"/>
                </a:solidFill>
                <a:latin typeface="Century Gothic" charset="0"/>
              </a:rPr>
            </a:b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to make money:</a:t>
            </a:r>
          </a:p>
          <a:p>
            <a:pPr marL="687388" lvl="1">
              <a:spcBef>
                <a:spcPts val="800"/>
              </a:spcBef>
              <a:buFont typeface="Arial" pitchFamily="34" charset="0"/>
              <a:buChar char="•"/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Who are they?</a:t>
            </a:r>
          </a:p>
          <a:p>
            <a:pPr marL="687388" lvl="1">
              <a:spcBef>
                <a:spcPts val="800"/>
              </a:spcBef>
              <a:buFont typeface="Arial" pitchFamily="34" charset="0"/>
              <a:buChar char="•"/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How do they do it?</a:t>
            </a:r>
            <a:endParaRPr lang="en-US" sz="3200" dirty="0">
              <a:solidFill>
                <a:srgbClr val="000000"/>
              </a:solidFill>
              <a:latin typeface="Century 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523877" y="1143529"/>
            <a:ext cx="8239125" cy="30959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30680" tIns="65160" rIns="130680" bIns="65160"/>
          <a:lstStyle/>
          <a:p>
            <a:pPr marL="168275" eaLnBrk="1" hangingPunct="1">
              <a:spcBef>
                <a:spcPts val="800"/>
              </a:spcBef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Open Discussion</a:t>
            </a:r>
          </a:p>
          <a:p>
            <a:pPr marL="168275" eaLnBrk="1" hangingPunct="1">
              <a:spcBef>
                <a:spcPts val="2400"/>
              </a:spcBef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Questions?</a:t>
            </a:r>
          </a:p>
          <a:p>
            <a:pPr marL="168275" eaLnBrk="1" hangingPunct="1">
              <a:spcBef>
                <a:spcPts val="2400"/>
              </a:spcBef>
              <a:tabLst>
                <a:tab pos="1303338" algn="l"/>
                <a:tab pos="2609850" algn="l"/>
                <a:tab pos="3917950" algn="l"/>
                <a:tab pos="5222875" algn="l"/>
                <a:tab pos="6529388" algn="l"/>
                <a:tab pos="7835900" algn="l"/>
                <a:tab pos="9142413" algn="l"/>
                <a:tab pos="10450513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Century Gothic" charset="0"/>
              </a:rPr>
              <a:t>Final Thoughts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457202" y="1075330"/>
            <a:ext cx="8239125" cy="30959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30680" tIns="65160" rIns="130680" bIns="65160"/>
          <a:lstStyle/>
          <a:p>
            <a:pPr>
              <a:spcBef>
                <a:spcPts val="1150"/>
              </a:spcBef>
              <a:tabLst>
                <a:tab pos="814388" algn="l"/>
                <a:tab pos="2120900" algn="l"/>
                <a:tab pos="3429000" algn="l"/>
                <a:tab pos="4733925" algn="l"/>
                <a:tab pos="6040438" algn="l"/>
                <a:tab pos="7346950" algn="l"/>
                <a:tab pos="8653463" algn="l"/>
                <a:tab pos="9961563" algn="l"/>
              </a:tabLst>
            </a:pPr>
            <a:r>
              <a:rPr lang="en-US" sz="1400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Here are </a:t>
            </a:r>
            <a:r>
              <a:rPr lang="en-US" sz="1400" dirty="0" smtClean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four takeaways </a:t>
            </a:r>
            <a:r>
              <a:rPr lang="en-US" sz="1400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from </a:t>
            </a:r>
            <a:r>
              <a:rPr lang="en-US" sz="1400" dirty="0" smtClean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this session.  </a:t>
            </a:r>
            <a:r>
              <a:rPr lang="en-US" sz="1400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Bring these ideas to back to your business and see what results you generate!</a:t>
            </a:r>
          </a:p>
          <a:p>
            <a:pPr>
              <a:spcBef>
                <a:spcPts val="1150"/>
              </a:spcBef>
              <a:tabLst>
                <a:tab pos="814388" algn="l"/>
                <a:tab pos="2120900" algn="l"/>
                <a:tab pos="3429000" algn="l"/>
                <a:tab pos="4733925" algn="l"/>
                <a:tab pos="6040438" algn="l"/>
                <a:tab pos="7346950" algn="l"/>
                <a:tab pos="8653463" algn="l"/>
                <a:tab pos="9961563" algn="l"/>
              </a:tabLst>
            </a:pPr>
            <a:r>
              <a:rPr lang="en-US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Takeaway 1:</a:t>
            </a:r>
            <a:br>
              <a:rPr lang="en-US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</a:br>
            <a:endParaRPr lang="en-US" dirty="0">
              <a:solidFill>
                <a:srgbClr val="15376B"/>
              </a:solidFill>
              <a:latin typeface="CenturyGothic" pitchFamily="32" charset="0"/>
              <a:ea typeface="CenturyGothic" pitchFamily="32" charset="0"/>
              <a:cs typeface="CenturyGothic" pitchFamily="32" charset="0"/>
            </a:endParaRPr>
          </a:p>
          <a:p>
            <a:pPr>
              <a:spcBef>
                <a:spcPts val="1150"/>
              </a:spcBef>
              <a:tabLst>
                <a:tab pos="814388" algn="l"/>
                <a:tab pos="2120900" algn="l"/>
                <a:tab pos="3429000" algn="l"/>
                <a:tab pos="4733925" algn="l"/>
                <a:tab pos="6040438" algn="l"/>
                <a:tab pos="7346950" algn="l"/>
                <a:tab pos="8653463" algn="l"/>
                <a:tab pos="9961563" algn="l"/>
              </a:tabLst>
            </a:pPr>
            <a:r>
              <a:rPr lang="en-US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Takeaway 2:</a:t>
            </a:r>
          </a:p>
          <a:p>
            <a:pPr>
              <a:spcAft>
                <a:spcPts val="1600"/>
              </a:spcAft>
              <a:tabLst>
                <a:tab pos="814388" algn="l"/>
                <a:tab pos="2120900" algn="l"/>
                <a:tab pos="3429000" algn="l"/>
                <a:tab pos="4733925" algn="l"/>
                <a:tab pos="6040438" algn="l"/>
                <a:tab pos="7346950" algn="l"/>
                <a:tab pos="8653463" algn="l"/>
                <a:tab pos="9961563" algn="l"/>
              </a:tabLst>
            </a:pPr>
            <a:endParaRPr lang="en-US" dirty="0">
              <a:solidFill>
                <a:srgbClr val="15376B"/>
              </a:solidFill>
              <a:latin typeface="CenturyGothic" pitchFamily="32" charset="0"/>
              <a:ea typeface="CenturyGothic" pitchFamily="32" charset="0"/>
              <a:cs typeface="CenturyGothic" pitchFamily="32" charset="0"/>
            </a:endParaRPr>
          </a:p>
          <a:p>
            <a:pPr>
              <a:spcAft>
                <a:spcPts val="1600"/>
              </a:spcAft>
              <a:tabLst>
                <a:tab pos="814388" algn="l"/>
                <a:tab pos="2120900" algn="l"/>
                <a:tab pos="3429000" algn="l"/>
                <a:tab pos="4733925" algn="l"/>
                <a:tab pos="6040438" algn="l"/>
                <a:tab pos="7346950" algn="l"/>
                <a:tab pos="8653463" algn="l"/>
                <a:tab pos="9961563" algn="l"/>
              </a:tabLst>
            </a:pPr>
            <a:r>
              <a:rPr lang="en-US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Takeaway 3</a:t>
            </a:r>
            <a:r>
              <a:rPr lang="en-US" dirty="0" smtClean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:</a:t>
            </a:r>
          </a:p>
          <a:p>
            <a:pPr>
              <a:spcBef>
                <a:spcPts val="2400"/>
              </a:spcBef>
              <a:spcAft>
                <a:spcPts val="1600"/>
              </a:spcAft>
              <a:tabLst>
                <a:tab pos="814388" algn="l"/>
                <a:tab pos="2120900" algn="l"/>
                <a:tab pos="3429000" algn="l"/>
                <a:tab pos="4733925" algn="l"/>
                <a:tab pos="6040438" algn="l"/>
                <a:tab pos="7346950" algn="l"/>
                <a:tab pos="8653463" algn="l"/>
                <a:tab pos="9961563" algn="l"/>
              </a:tabLst>
            </a:pPr>
            <a:r>
              <a:rPr lang="en-US" dirty="0" smtClean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Takeaway 4:</a:t>
            </a:r>
            <a:endParaRPr lang="en-US" dirty="0">
              <a:solidFill>
                <a:srgbClr val="15376B"/>
              </a:solidFill>
              <a:latin typeface="CenturyGothic" pitchFamily="32" charset="0"/>
              <a:ea typeface="CenturyGothic" pitchFamily="32" charset="0"/>
              <a:cs typeface="CenturyGothic" pitchFamily="32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103563" y="385406"/>
            <a:ext cx="5029200" cy="57731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charset="0"/>
              </a:rPr>
              <a:t>Top </a:t>
            </a:r>
            <a:r>
              <a:rPr lang="en-US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charset="0"/>
              </a:rPr>
              <a:t>Four Takeaways</a:t>
            </a:r>
            <a:endParaRPr lang="en-US" sz="3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entury 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ppt1257.tmp</Template>
  <TotalTime>135</TotalTime>
  <Words>93</Words>
  <Application>Microsoft Office PowerPoint</Application>
  <PresentationFormat>On-screen Show (16:9)</PresentationFormat>
  <Paragraphs>38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Technology &amp; Music Retailer:  What Do You Need to Implement Social Media</vt:lpstr>
      <vt:lpstr>Slide 2</vt:lpstr>
      <vt:lpstr>Slide 3</vt:lpstr>
      <vt:lpstr>Slide 4</vt:lpstr>
      <vt:lpstr>Slide 5</vt:lpstr>
      <vt:lpstr>Slide 6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in Show: What’s New in My Store &amp; My Plan to Sell It</dc:title>
  <dc:creator>Danny Rocks</dc:creator>
  <cp:lastModifiedBy>Danny Rocks</cp:lastModifiedBy>
  <cp:revision>21</cp:revision>
  <dcterms:created xsi:type="dcterms:W3CDTF">2010-12-01T17:51:34Z</dcterms:created>
  <dcterms:modified xsi:type="dcterms:W3CDTF">2010-12-08T16:37:31Z</dcterms:modified>
</cp:coreProperties>
</file>