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7"/>
  </p:notesMasterIdLst>
  <p:sldIdLst>
    <p:sldId id="257" r:id="rId4"/>
    <p:sldId id="259" r:id="rId5"/>
    <p:sldId id="278" r:id="rId6"/>
    <p:sldId id="269" r:id="rId7"/>
    <p:sldId id="275" r:id="rId8"/>
    <p:sldId id="270" r:id="rId9"/>
    <p:sldId id="271" r:id="rId10"/>
    <p:sldId id="272" r:id="rId11"/>
    <p:sldId id="276" r:id="rId12"/>
    <p:sldId id="273" r:id="rId13"/>
    <p:sldId id="274" r:id="rId14"/>
    <p:sldId id="277" r:id="rId15"/>
    <p:sldId id="279"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0" d="100"/>
          <a:sy n="120" d="100"/>
        </p:scale>
        <p:origin x="-912" y="-24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customXml" Target="../customXml/item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69BD5-665F-4DD3-95C2-570E5AE69A59}" type="datetimeFigureOut">
              <a:rPr lang="en-US" smtClean="0"/>
              <a:t>7/7/14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AFF443-48A1-445F-9E75-FCB18743A409}" type="slidenum">
              <a:rPr lang="en-US" smtClean="0"/>
              <a:t>‹#›</a:t>
            </a:fld>
            <a:endParaRPr lang="en-US"/>
          </a:p>
        </p:txBody>
      </p:sp>
    </p:spTree>
    <p:extLst>
      <p:ext uri="{BB962C8B-B14F-4D97-AF65-F5344CB8AC3E}">
        <p14:creationId xmlns:p14="http://schemas.microsoft.com/office/powerpoint/2010/main" val="173186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14:38</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7/7/14 14:27</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1" y="1428751"/>
            <a:ext cx="7681913" cy="1142621"/>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50" y="3258741"/>
            <a:ext cx="7681913" cy="346249"/>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058665"/>
            <a:ext cx="8382000" cy="2142125"/>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058665"/>
            <a:ext cx="8382000" cy="2142125"/>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4679157"/>
            <a:ext cx="9144001" cy="464344"/>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xmlns:p14="http://schemas.microsoft.com/office/powerpoint/2010/mai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487354"/>
            <a:ext cx="7043208" cy="1142621"/>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3258741"/>
            <a:ext cx="7043208" cy="346249"/>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1766887"/>
            <a:ext cx="7690114" cy="1038746"/>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428750"/>
            <a:ext cx="8040688" cy="2114425"/>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487354"/>
            <a:ext cx="7043208" cy="1142621"/>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3258741"/>
            <a:ext cx="7043208" cy="346249"/>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1766887"/>
            <a:ext cx="7690114" cy="1038746"/>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058664"/>
            <a:ext cx="8382000" cy="2142125"/>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059656"/>
            <a:ext cx="8382000" cy="2142125"/>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058665"/>
            <a:ext cx="4114800" cy="2134431"/>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058665"/>
            <a:ext cx="4114800" cy="2134431"/>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225378"/>
            <a:ext cx="4114800" cy="352661"/>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1631156"/>
            <a:ext cx="4114800" cy="154170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2" y="1225378"/>
            <a:ext cx="4117019" cy="352661"/>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117974" cy="154170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5" Type="http://schemas.openxmlformats.org/officeDocument/2006/relationships/image" Target="../media/image2.png"/><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4.png"/><Relationship Id="rId1" Type="http://schemas.openxmlformats.org/officeDocument/2006/relationships/slideLayout" Target="../slideLayouts/slideLayout13.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172641"/>
            <a:ext cx="8382000" cy="677108"/>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059657"/>
            <a:ext cx="8382000" cy="2142125"/>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xmlns:p14="http://schemas.microsoft.com/office/powerpoint/2010/mai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974779"/>
            <a:ext cx="9144000" cy="4168721"/>
          </a:xfrm>
          <a:prstGeom prst="rect">
            <a:avLst/>
          </a:prstGeom>
        </p:spPr>
      </p:pic>
      <p:sp>
        <p:nvSpPr>
          <p:cNvPr id="2" name="Title Placeholder 1"/>
          <p:cNvSpPr>
            <a:spLocks noGrp="1"/>
          </p:cNvSpPr>
          <p:nvPr>
            <p:ph type="title"/>
          </p:nvPr>
        </p:nvSpPr>
        <p:spPr>
          <a:xfrm>
            <a:off x="381000" y="172641"/>
            <a:ext cx="8382000" cy="67710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428750"/>
            <a:ext cx="8040688" cy="2114425"/>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xmlns:p14="http://schemas.microsoft.com/office/powerpoint/2010/mai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4" Type="http://schemas.openxmlformats.org/officeDocument/2006/relationships/image" Target="../media/image6.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hyperlink" Target="http://www.mad-sun.com" TargetMode="External"/><Relationship Id="rId4" Type="http://schemas.openxmlformats.org/officeDocument/2006/relationships/image" Target="../media/image5.jpg"/><Relationship Id="rId5" Type="http://schemas.openxmlformats.org/officeDocument/2006/relationships/image" Target="../media/image6.emf"/><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10 Keys to Marketing Success for Musicians</a:t>
            </a:r>
            <a:endParaRPr lang="en-US" dirty="0"/>
          </a:p>
        </p:txBody>
      </p:sp>
      <p:sp>
        <p:nvSpPr>
          <p:cNvPr id="3" name="Subtitle 2"/>
          <p:cNvSpPr>
            <a:spLocks noGrp="1"/>
          </p:cNvSpPr>
          <p:nvPr>
            <p:ph type="subTitle" idx="1"/>
          </p:nvPr>
        </p:nvSpPr>
        <p:spPr>
          <a:xfrm>
            <a:off x="730250" y="3258741"/>
            <a:ext cx="7681913" cy="341709"/>
          </a:xfrm>
        </p:spPr>
        <p:txBody>
          <a:bodyPr>
            <a:normAutofit fontScale="92500" lnSpcReduction="20000"/>
          </a:bodyPr>
          <a:lstStyle/>
          <a:p>
            <a:r>
              <a:rPr lang="en-US" dirty="0" smtClean="0"/>
              <a:t>Presented by Laura B. Whitmore</a:t>
            </a:r>
          </a:p>
        </p:txBody>
      </p:sp>
      <p:pic>
        <p:nvPicPr>
          <p:cNvPr id="4" name="Picture 3" descr="mad sun on black s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0200" y="3943351"/>
            <a:ext cx="2286000" cy="648197"/>
          </a:xfrm>
          <a:prstGeom prst="rect">
            <a:avLst/>
          </a:prstGeom>
        </p:spPr>
      </p:pic>
      <p:pic>
        <p:nvPicPr>
          <p:cNvPr id="5" name="Picture 4" descr="Acoustic nation outlines final red with white AN.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2391" y="3892420"/>
            <a:ext cx="1928010" cy="699128"/>
          </a:xfrm>
          <a:prstGeom prst="rect">
            <a:avLst/>
          </a:prstGeom>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9. Check in Regularly</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a:bodyPr>
          <a:lstStyle/>
          <a:p>
            <a:r>
              <a:rPr lang="en-US" dirty="0" smtClean="0"/>
              <a:t>Depending on the timeline, this could be every day, every week, every month.</a:t>
            </a:r>
          </a:p>
          <a:p>
            <a:r>
              <a:rPr lang="en-US" dirty="0" smtClean="0"/>
              <a:t>Don’t wait for someone to ask for help…be proactive.</a:t>
            </a:r>
          </a:p>
          <a:p>
            <a:r>
              <a:rPr lang="en-US" dirty="0" smtClean="0"/>
              <a:t>Follow up with vendors.</a:t>
            </a:r>
          </a:p>
          <a:p>
            <a:endParaRPr lang="en-US" dirty="0" smtClean="0"/>
          </a:p>
        </p:txBody>
      </p:sp>
    </p:spTree>
    <p:extLst>
      <p:ext uri="{BB962C8B-B14F-4D97-AF65-F5344CB8AC3E}">
        <p14:creationId xmlns:p14="http://schemas.microsoft.com/office/powerpoint/2010/main" val="354138242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10. Be Willing and Able to Adjust</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92500" lnSpcReduction="20000"/>
          </a:bodyPr>
          <a:lstStyle/>
          <a:p>
            <a:r>
              <a:rPr lang="en-US" dirty="0" smtClean="0"/>
              <a:t>Be open to new opportunities that arise.</a:t>
            </a:r>
          </a:p>
          <a:p>
            <a:r>
              <a:rPr lang="en-US" dirty="0" smtClean="0"/>
              <a:t>You may find a better way to execute while you are working on goals.</a:t>
            </a:r>
          </a:p>
          <a:p>
            <a:r>
              <a:rPr lang="en-US" dirty="0" smtClean="0"/>
              <a:t>Ask your vendors for better options.</a:t>
            </a:r>
          </a:p>
          <a:p>
            <a:r>
              <a:rPr lang="en-US" dirty="0" smtClean="0"/>
              <a:t>Open conversations about your goals with other industry professionals to see what they do.</a:t>
            </a:r>
          </a:p>
          <a:p>
            <a:r>
              <a:rPr lang="en-US" dirty="0" smtClean="0"/>
              <a:t>Keep an open mind!</a:t>
            </a:r>
          </a:p>
          <a:p>
            <a:endParaRPr lang="en-US" dirty="0" smtClean="0"/>
          </a:p>
        </p:txBody>
      </p:sp>
    </p:spTree>
    <p:extLst>
      <p:ext uri="{BB962C8B-B14F-4D97-AF65-F5344CB8AC3E}">
        <p14:creationId xmlns:p14="http://schemas.microsoft.com/office/powerpoint/2010/main" val="15035124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11. Review and Look Forward</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77500" lnSpcReduction="20000"/>
          </a:bodyPr>
          <a:lstStyle/>
          <a:p>
            <a:r>
              <a:rPr lang="en-US" dirty="0" smtClean="0"/>
              <a:t>Regularly review the plan and determine if goals are being met.</a:t>
            </a:r>
          </a:p>
          <a:p>
            <a:pPr lvl="1"/>
            <a:r>
              <a:rPr lang="en-US" dirty="0"/>
              <a:t>What elements are affected by your efforts?</a:t>
            </a:r>
          </a:p>
          <a:p>
            <a:pPr lvl="1"/>
            <a:r>
              <a:rPr lang="en-US" dirty="0" smtClean="0"/>
              <a:t>What measurement parameters are available?</a:t>
            </a:r>
          </a:p>
          <a:p>
            <a:pPr lvl="1"/>
            <a:r>
              <a:rPr lang="en-US" dirty="0" smtClean="0"/>
              <a:t>How complicated is it to measure?</a:t>
            </a:r>
          </a:p>
          <a:p>
            <a:r>
              <a:rPr lang="en-US" dirty="0" smtClean="0"/>
              <a:t>Know what works and what doesn’t.</a:t>
            </a:r>
          </a:p>
          <a:p>
            <a:r>
              <a:rPr lang="en-US" dirty="0" smtClean="0"/>
              <a:t>Determine new goals based on feedback.</a:t>
            </a:r>
          </a:p>
          <a:p>
            <a:r>
              <a:rPr lang="en-US" dirty="0" smtClean="0"/>
              <a:t>Keep going!!</a:t>
            </a:r>
          </a:p>
        </p:txBody>
      </p:sp>
    </p:spTree>
    <p:extLst>
      <p:ext uri="{BB962C8B-B14F-4D97-AF65-F5344CB8AC3E}">
        <p14:creationId xmlns:p14="http://schemas.microsoft.com/office/powerpoint/2010/main" val="142143782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Contact:</a:t>
            </a:r>
            <a:endParaRPr lang="en-US" dirty="0"/>
          </a:p>
        </p:txBody>
      </p:sp>
      <p:sp>
        <p:nvSpPr>
          <p:cNvPr id="6" name="Content Placeholder 2"/>
          <p:cNvSpPr>
            <a:spLocks noGrp="1"/>
          </p:cNvSpPr>
          <p:nvPr/>
        </p:nvSpPr>
        <p:spPr>
          <a:xfrm>
            <a:off x="1371600" y="2114551"/>
            <a:ext cx="7315200" cy="2654645"/>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0" indent="0">
              <a:buNone/>
            </a:pPr>
            <a:r>
              <a:rPr lang="en-US" kern="1200" dirty="0" smtClean="0"/>
              <a:t>Laura B. Whitmore</a:t>
            </a:r>
          </a:p>
          <a:p>
            <a:pPr marL="0" indent="0">
              <a:buNone/>
            </a:pPr>
            <a:r>
              <a:rPr lang="en-US" kern="1200" dirty="0" smtClean="0"/>
              <a:t>Mad Sun Marketing</a:t>
            </a:r>
          </a:p>
          <a:p>
            <a:pPr marL="0" indent="0">
              <a:buNone/>
            </a:pPr>
            <a:r>
              <a:rPr lang="en-US" kern="1200" dirty="0" smtClean="0">
                <a:hlinkClick r:id="rId3"/>
              </a:rPr>
              <a:t>www.mad-sun.com</a:t>
            </a:r>
            <a:endParaRPr lang="en-US" kern="1200" dirty="0" smtClean="0"/>
          </a:p>
          <a:p>
            <a:endParaRPr lang="en-US" kern="1200" dirty="0"/>
          </a:p>
          <a:p>
            <a:r>
              <a:rPr lang="en-US" kern="1200" dirty="0" smtClean="0"/>
              <a:t>Sign up to get a download link for this presentation.</a:t>
            </a:r>
            <a:endParaRPr lang="en-US" kern="1200" dirty="0"/>
          </a:p>
        </p:txBody>
      </p:sp>
      <p:pic>
        <p:nvPicPr>
          <p:cNvPr id="7" name="Picture 6" descr="mad sun on black sm.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6400" y="4019550"/>
            <a:ext cx="2286000" cy="648197"/>
          </a:xfrm>
          <a:prstGeom prst="rect">
            <a:avLst/>
          </a:prstGeom>
        </p:spPr>
      </p:pic>
      <p:pic>
        <p:nvPicPr>
          <p:cNvPr id="8" name="Picture 7" descr="Acoustic nation outlines final red with white AN.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29200" y="4019550"/>
            <a:ext cx="1928010" cy="699128"/>
          </a:xfrm>
          <a:prstGeom prst="rect">
            <a:avLst/>
          </a:prstGeom>
        </p:spPr>
      </p:pic>
    </p:spTree>
    <p:extLst>
      <p:ext uri="{BB962C8B-B14F-4D97-AF65-F5344CB8AC3E}">
        <p14:creationId xmlns:p14="http://schemas.microsoft.com/office/powerpoint/2010/main" val="56526106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1. Define Your Product</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92500" lnSpcReduction="10000"/>
          </a:bodyPr>
          <a:lstStyle/>
          <a:p>
            <a:r>
              <a:rPr lang="en-US" dirty="0" smtClean="0"/>
              <a:t>Who are you as a company or an artist?</a:t>
            </a:r>
          </a:p>
          <a:p>
            <a:r>
              <a:rPr lang="en-US" dirty="0" smtClean="0"/>
              <a:t>Who is your audience? </a:t>
            </a:r>
          </a:p>
          <a:p>
            <a:r>
              <a:rPr lang="en-US" dirty="0" smtClean="0"/>
              <a:t>Why are you different or special?</a:t>
            </a:r>
          </a:p>
          <a:p>
            <a:r>
              <a:rPr lang="en-US" dirty="0" smtClean="0"/>
              <a:t>What do you offer that is meaningful to them?</a:t>
            </a:r>
          </a:p>
          <a:p>
            <a:r>
              <a:rPr lang="en-US" dirty="0" smtClean="0"/>
              <a:t>How can you leverage these traits to sell your product?</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Autofit/>
          </a:bodyPr>
          <a:lstStyle/>
          <a:p>
            <a:r>
              <a:rPr lang="en-US" dirty="0" smtClean="0"/>
              <a:t>2. Set Goals and Objects</a:t>
            </a:r>
            <a:br>
              <a:rPr lang="en-US" dirty="0" smtClean="0"/>
            </a:b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92500" lnSpcReduction="10000"/>
          </a:bodyPr>
          <a:lstStyle/>
          <a:p>
            <a:r>
              <a:rPr lang="en-US" dirty="0" smtClean="0"/>
              <a:t>Do you want to sell more products?</a:t>
            </a:r>
          </a:p>
          <a:p>
            <a:r>
              <a:rPr lang="en-US" dirty="0" smtClean="0"/>
              <a:t>Do you want to increase your social media fan base?</a:t>
            </a:r>
          </a:p>
          <a:p>
            <a:r>
              <a:rPr lang="en-US" dirty="0" smtClean="0"/>
              <a:t>Do you want to increase your mailing list?</a:t>
            </a:r>
          </a:p>
          <a:p>
            <a:r>
              <a:rPr lang="en-US" dirty="0" smtClean="0"/>
              <a:t>Do you want to increase visibility?</a:t>
            </a:r>
          </a:p>
          <a:p>
            <a:r>
              <a:rPr lang="en-US" dirty="0" smtClean="0"/>
              <a:t>Do you want to change or improve your image?</a:t>
            </a:r>
          </a:p>
        </p:txBody>
      </p:sp>
    </p:spTree>
    <p:extLst>
      <p:ext uri="{BB962C8B-B14F-4D97-AF65-F5344CB8AC3E}">
        <p14:creationId xmlns:p14="http://schemas.microsoft.com/office/powerpoint/2010/main" val="364454581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763000" cy="872546"/>
          </a:xfrm>
        </p:spPr>
        <p:txBody>
          <a:bodyPr>
            <a:noAutofit/>
          </a:bodyPr>
          <a:lstStyle/>
          <a:p>
            <a:r>
              <a:rPr lang="en-US" dirty="0" smtClean="0"/>
              <a:t>3. Identify Promotional Opportunities</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92500" lnSpcReduction="20000"/>
          </a:bodyPr>
          <a:lstStyle/>
          <a:p>
            <a:r>
              <a:rPr lang="en-US" dirty="0" smtClean="0"/>
              <a:t>What types of promotional opportunities align with who you are, who your audience is, and what you do?</a:t>
            </a:r>
          </a:p>
          <a:p>
            <a:r>
              <a:rPr lang="en-US" dirty="0" smtClean="0"/>
              <a:t>Examine all possible promotional options before creating a plan of action.</a:t>
            </a:r>
          </a:p>
          <a:p>
            <a:r>
              <a:rPr lang="en-US" dirty="0" smtClean="0"/>
              <a:t>Determine if there are strategic partnerships that can help you further your goals.</a:t>
            </a:r>
          </a:p>
          <a:p>
            <a:endParaRPr lang="en-US" dirty="0" smtClean="0"/>
          </a:p>
        </p:txBody>
      </p:sp>
    </p:spTree>
    <p:extLst>
      <p:ext uri="{BB962C8B-B14F-4D97-AF65-F5344CB8AC3E}">
        <p14:creationId xmlns:p14="http://schemas.microsoft.com/office/powerpoint/2010/main" val="31163400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4. Know All the Options</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a:bodyPr>
          <a:lstStyle/>
          <a:p>
            <a:r>
              <a:rPr lang="en-US" dirty="0" smtClean="0"/>
              <a:t>What are all the possible ways to approach promotional opportunities?</a:t>
            </a:r>
          </a:p>
          <a:p>
            <a:r>
              <a:rPr lang="en-US" dirty="0" smtClean="0"/>
              <a:t>How difficult are they to engage?</a:t>
            </a:r>
          </a:p>
          <a:p>
            <a:r>
              <a:rPr lang="en-US" dirty="0" smtClean="0"/>
              <a:t>Can you find someone who has tried options and ask about their experience?</a:t>
            </a:r>
          </a:p>
          <a:p>
            <a:pPr marL="0" indent="0">
              <a:buNone/>
            </a:pPr>
            <a:endParaRPr lang="en-US" dirty="0" smtClean="0"/>
          </a:p>
          <a:p>
            <a:endParaRPr lang="en-US" dirty="0" smtClean="0"/>
          </a:p>
        </p:txBody>
      </p:sp>
    </p:spTree>
    <p:extLst>
      <p:ext uri="{BB962C8B-B14F-4D97-AF65-F5344CB8AC3E}">
        <p14:creationId xmlns:p14="http://schemas.microsoft.com/office/powerpoint/2010/main" val="327521648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5. Create a Strategic Marketing Plan</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92500" lnSpcReduction="20000"/>
          </a:bodyPr>
          <a:lstStyle/>
          <a:p>
            <a:r>
              <a:rPr lang="en-US" dirty="0" smtClean="0"/>
              <a:t>Identify the promotional options that you want to try.</a:t>
            </a:r>
          </a:p>
          <a:p>
            <a:r>
              <a:rPr lang="en-US" dirty="0" smtClean="0"/>
              <a:t>Decide when you are going to implement them.</a:t>
            </a:r>
          </a:p>
          <a:p>
            <a:r>
              <a:rPr lang="en-US" dirty="0" smtClean="0"/>
              <a:t>Determine any budgets required to successfully execute.</a:t>
            </a:r>
          </a:p>
          <a:p>
            <a:r>
              <a:rPr lang="en-US" dirty="0" smtClean="0"/>
              <a:t>Describe the key goals and measurements of success.</a:t>
            </a:r>
          </a:p>
        </p:txBody>
      </p:sp>
    </p:spTree>
    <p:extLst>
      <p:ext uri="{BB962C8B-B14F-4D97-AF65-F5344CB8AC3E}">
        <p14:creationId xmlns:p14="http://schemas.microsoft.com/office/powerpoint/2010/main" val="375913191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6. Create an Execution Plan</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a:bodyPr>
          <a:lstStyle/>
          <a:p>
            <a:r>
              <a:rPr lang="en-US" dirty="0" smtClean="0"/>
              <a:t>The </a:t>
            </a:r>
            <a:r>
              <a:rPr lang="en-US" dirty="0" smtClean="0"/>
              <a:t>nitty</a:t>
            </a:r>
            <a:r>
              <a:rPr lang="en-US" dirty="0"/>
              <a:t>-</a:t>
            </a:r>
            <a:r>
              <a:rPr lang="en-US" dirty="0" smtClean="0"/>
              <a:t>gritty </a:t>
            </a:r>
            <a:r>
              <a:rPr lang="en-US" dirty="0" smtClean="0"/>
              <a:t>details of how the items in your plan will get done.</a:t>
            </a:r>
          </a:p>
          <a:p>
            <a:r>
              <a:rPr lang="en-US" dirty="0" smtClean="0"/>
              <a:t>Create a timeline based on deadlines.</a:t>
            </a:r>
          </a:p>
          <a:p>
            <a:r>
              <a:rPr lang="en-US" dirty="0" smtClean="0"/>
              <a:t>Determine who will handle </a:t>
            </a:r>
            <a:r>
              <a:rPr lang="en-US" dirty="0" err="1" smtClean="0"/>
              <a:t>responsibilties</a:t>
            </a:r>
            <a:r>
              <a:rPr lang="en-US" dirty="0" smtClean="0"/>
              <a:t>.</a:t>
            </a:r>
          </a:p>
          <a:p>
            <a:endParaRPr lang="en-US" dirty="0" smtClean="0"/>
          </a:p>
        </p:txBody>
      </p:sp>
    </p:spTree>
    <p:extLst>
      <p:ext uri="{BB962C8B-B14F-4D97-AF65-F5344CB8AC3E}">
        <p14:creationId xmlns:p14="http://schemas.microsoft.com/office/powerpoint/2010/main" val="325927536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rmAutofit/>
          </a:bodyPr>
          <a:lstStyle/>
          <a:p>
            <a:r>
              <a:rPr lang="en-US" dirty="0" smtClean="0"/>
              <a:t>7. Assign Responsibilities</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fontScale="92500" lnSpcReduction="20000"/>
          </a:bodyPr>
          <a:lstStyle/>
          <a:p>
            <a:r>
              <a:rPr lang="en-US" dirty="0" smtClean="0"/>
              <a:t>Can you do things yourself or do you need help?</a:t>
            </a:r>
          </a:p>
          <a:p>
            <a:r>
              <a:rPr lang="en-US" dirty="0" smtClean="0"/>
              <a:t>Is there a way you can get help for free?</a:t>
            </a:r>
          </a:p>
          <a:p>
            <a:r>
              <a:rPr lang="en-US" dirty="0" smtClean="0"/>
              <a:t>Are some of your needs things that students could do to get experience?</a:t>
            </a:r>
          </a:p>
          <a:p>
            <a:r>
              <a:rPr lang="en-US" dirty="0" smtClean="0"/>
              <a:t>Do you need to hire professionals…and how do you find the right ones?</a:t>
            </a:r>
          </a:p>
          <a:p>
            <a:r>
              <a:rPr lang="en-US" dirty="0" smtClean="0"/>
              <a:t>Who will supervise others?</a:t>
            </a:r>
          </a:p>
          <a:p>
            <a:endParaRPr lang="en-US" dirty="0" smtClean="0"/>
          </a:p>
        </p:txBody>
      </p:sp>
    </p:spTree>
    <p:extLst>
      <p:ext uri="{BB962C8B-B14F-4D97-AF65-F5344CB8AC3E}">
        <p14:creationId xmlns:p14="http://schemas.microsoft.com/office/powerpoint/2010/main" val="2906901626"/>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2642"/>
            <a:ext cx="8382000" cy="872546"/>
          </a:xfrm>
        </p:spPr>
        <p:txBody>
          <a:bodyPr>
            <a:noAutofit/>
          </a:bodyPr>
          <a:lstStyle/>
          <a:p>
            <a:r>
              <a:rPr lang="en-US" dirty="0" smtClean="0"/>
              <a:t>8. Determine the Resources You Need to Succeed</a:t>
            </a:r>
            <a:endParaRPr lang="en-US" dirty="0">
              <a:solidFill>
                <a:schemeClr val="tx2"/>
              </a:solidFill>
            </a:endParaRPr>
          </a:p>
        </p:txBody>
      </p:sp>
      <p:sp>
        <p:nvSpPr>
          <p:cNvPr id="3" name="Text Placeholder 2"/>
          <p:cNvSpPr>
            <a:spLocks noGrp="1"/>
          </p:cNvSpPr>
          <p:nvPr>
            <p:ph type="body" sz="quarter" idx="10"/>
          </p:nvPr>
        </p:nvSpPr>
        <p:spPr>
          <a:xfrm>
            <a:off x="381000" y="1428750"/>
            <a:ext cx="8382000" cy="2626873"/>
          </a:xfrm>
        </p:spPr>
        <p:txBody>
          <a:bodyPr>
            <a:normAutofit lnSpcReduction="10000"/>
          </a:bodyPr>
          <a:lstStyle/>
          <a:p>
            <a:r>
              <a:rPr lang="en-US" dirty="0" smtClean="0"/>
              <a:t>Examine the resources you have already.</a:t>
            </a:r>
          </a:p>
          <a:p>
            <a:r>
              <a:rPr lang="en-US" dirty="0" smtClean="0"/>
              <a:t>If you don’t have what you need, create a plan to get it.</a:t>
            </a:r>
          </a:p>
          <a:p>
            <a:pPr lvl="1"/>
            <a:r>
              <a:rPr lang="en-US" dirty="0" smtClean="0"/>
              <a:t>More money </a:t>
            </a:r>
          </a:p>
          <a:p>
            <a:pPr lvl="1"/>
            <a:r>
              <a:rPr lang="en-US" dirty="0" smtClean="0"/>
              <a:t>More man (or woman) power</a:t>
            </a:r>
          </a:p>
          <a:p>
            <a:pPr lvl="1"/>
            <a:r>
              <a:rPr lang="en-US" dirty="0" smtClean="0"/>
              <a:t>More time</a:t>
            </a:r>
          </a:p>
          <a:p>
            <a:pPr marL="517525" lvl="1" indent="0">
              <a:buNone/>
            </a:pPr>
            <a:endParaRPr lang="en-US" dirty="0" smtClean="0"/>
          </a:p>
          <a:p>
            <a:endParaRPr lang="en-US" dirty="0" smtClean="0"/>
          </a:p>
        </p:txBody>
      </p:sp>
    </p:spTree>
    <p:extLst>
      <p:ext uri="{BB962C8B-B14F-4D97-AF65-F5344CB8AC3E}">
        <p14:creationId xmlns:p14="http://schemas.microsoft.com/office/powerpoint/2010/main" val="2638931622"/>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TC102867159990">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D801D66-535F-4D68-8745-8492CEE9CB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TC102867159990</Template>
  <TotalTime>55</TotalTime>
  <Words>1938</Words>
  <Application>Microsoft Macintosh PowerPoint</Application>
  <PresentationFormat>On-screen Show (16:9)</PresentationFormat>
  <Paragraphs>119</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TC102867159990</vt:lpstr>
      <vt:lpstr>White with Courier font for code slides</vt:lpstr>
      <vt:lpstr>10 Keys to Marketing Success for Musicians</vt:lpstr>
      <vt:lpstr>1. Define Your Product</vt:lpstr>
      <vt:lpstr>2. Set Goals and Objects </vt:lpstr>
      <vt:lpstr>3. Identify Promotional Opportunities</vt:lpstr>
      <vt:lpstr>4. Know All the Options</vt:lpstr>
      <vt:lpstr>5. Create a Strategic Marketing Plan</vt:lpstr>
      <vt:lpstr>6. Create an Execution Plan</vt:lpstr>
      <vt:lpstr>7. Assign Responsibilities</vt:lpstr>
      <vt:lpstr>8. Determine the Resources You Need to Succeed</vt:lpstr>
      <vt:lpstr>9. Check in Regularly</vt:lpstr>
      <vt:lpstr>10. Be Willing and Able to Adjust</vt:lpstr>
      <vt:lpstr>11. Review and Look Forward</vt:lpstr>
      <vt:lpstr>Contact: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slides (Blue texture wave design)</dc:title>
  <dc:creator>Jessica Duarte</dc:creator>
  <cp:lastModifiedBy>Zach Phillips</cp:lastModifiedBy>
  <cp:revision>12</cp:revision>
  <dcterms:modified xsi:type="dcterms:W3CDTF">2014-07-07T21:38:46Z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TC102867159990</vt:lpwstr>
  </property>
</Properties>
</file>