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tiff" ContentType="image/tiff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9" r:id="rId2"/>
    <p:sldId id="303" r:id="rId3"/>
    <p:sldId id="260" r:id="rId4"/>
    <p:sldId id="29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0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01" r:id="rId28"/>
    <p:sldId id="287" r:id="rId29"/>
    <p:sldId id="288" r:id="rId30"/>
    <p:sldId id="291" r:id="rId31"/>
    <p:sldId id="292" r:id="rId32"/>
    <p:sldId id="294" r:id="rId33"/>
    <p:sldId id="297" r:id="rId34"/>
    <p:sldId id="302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135" d="100"/>
          <a:sy n="135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75806-3B3F-E24C-87D0-185437A980BC}" type="doc">
      <dgm:prSet loTypeId="urn:microsoft.com/office/officeart/2005/8/layout/pyramid2" loCatId="" qsTypeId="urn:microsoft.com/office/officeart/2005/8/quickstyle/3D4" qsCatId="3D" csTypeId="urn:microsoft.com/office/officeart/2005/8/colors/accent1_2" csCatId="accent1" phldr="1"/>
      <dgm:spPr/>
    </dgm:pt>
    <dgm:pt modelId="{F4842F3F-5514-CA43-9177-DDB31081FE08}">
      <dgm:prSet phldrT="[Text]"/>
      <dgm:spPr/>
      <dgm:t>
        <a:bodyPr/>
        <a:lstStyle/>
        <a:p>
          <a:r>
            <a:rPr lang="en-US" dirty="0" smtClean="0"/>
            <a:t>Organic</a:t>
          </a:r>
          <a:endParaRPr lang="en-US" dirty="0"/>
        </a:p>
      </dgm:t>
    </dgm:pt>
    <dgm:pt modelId="{9E944686-8EBF-5944-AC2F-A410BF3A31CB}" type="parTrans" cxnId="{7590FE93-7D1E-2F44-8880-394FEAF1B169}">
      <dgm:prSet/>
      <dgm:spPr/>
      <dgm:t>
        <a:bodyPr/>
        <a:lstStyle/>
        <a:p>
          <a:endParaRPr lang="en-US"/>
        </a:p>
      </dgm:t>
    </dgm:pt>
    <dgm:pt modelId="{577F9698-A1EA-7D4E-A9A1-CE3DB5C001A4}" type="sibTrans" cxnId="{7590FE93-7D1E-2F44-8880-394FEAF1B169}">
      <dgm:prSet/>
      <dgm:spPr/>
      <dgm:t>
        <a:bodyPr/>
        <a:lstStyle/>
        <a:p>
          <a:endParaRPr lang="en-US"/>
        </a:p>
      </dgm:t>
    </dgm:pt>
    <dgm:pt modelId="{8E7FE056-A719-944A-AA87-E7F9EADD8C65}">
      <dgm:prSet phldrT="[Text]"/>
      <dgm:spPr/>
      <dgm:t>
        <a:bodyPr/>
        <a:lstStyle/>
        <a:p>
          <a:r>
            <a:rPr lang="en-US" dirty="0" smtClean="0"/>
            <a:t>Paid</a:t>
          </a:r>
          <a:endParaRPr lang="en-US" dirty="0"/>
        </a:p>
      </dgm:t>
    </dgm:pt>
    <dgm:pt modelId="{80E9C4B5-418B-CF44-BB1A-C67F279EBD46}" type="parTrans" cxnId="{A72CD328-B1FC-484D-B894-C5C5432DB5F5}">
      <dgm:prSet/>
      <dgm:spPr/>
      <dgm:t>
        <a:bodyPr/>
        <a:lstStyle/>
        <a:p>
          <a:endParaRPr lang="en-US"/>
        </a:p>
      </dgm:t>
    </dgm:pt>
    <dgm:pt modelId="{A65F18BE-AEA3-ED4E-B5C4-05D51524AB5B}" type="sibTrans" cxnId="{A72CD328-B1FC-484D-B894-C5C5432DB5F5}">
      <dgm:prSet/>
      <dgm:spPr/>
      <dgm:t>
        <a:bodyPr/>
        <a:lstStyle/>
        <a:p>
          <a:endParaRPr lang="en-US"/>
        </a:p>
      </dgm:t>
    </dgm:pt>
    <dgm:pt modelId="{CEA2624C-10C3-D14A-8255-C55B5E334780}">
      <dgm:prSet phldrT="[Text]"/>
      <dgm:spPr/>
      <dgm:t>
        <a:bodyPr/>
        <a:lstStyle/>
        <a:p>
          <a:r>
            <a:rPr lang="en-US" dirty="0" smtClean="0"/>
            <a:t>Local</a:t>
          </a:r>
          <a:endParaRPr lang="en-US" dirty="0"/>
        </a:p>
      </dgm:t>
    </dgm:pt>
    <dgm:pt modelId="{8EBC57E3-1D1C-7749-A6DE-55501E1E8C87}" type="parTrans" cxnId="{90B5EA75-4530-0F4C-B69C-893D6EC8C43F}">
      <dgm:prSet/>
      <dgm:spPr/>
      <dgm:t>
        <a:bodyPr/>
        <a:lstStyle/>
        <a:p>
          <a:endParaRPr lang="en-US"/>
        </a:p>
      </dgm:t>
    </dgm:pt>
    <dgm:pt modelId="{3C449385-5620-2C43-B4E3-464CC0FFA37E}" type="sibTrans" cxnId="{90B5EA75-4530-0F4C-B69C-893D6EC8C43F}">
      <dgm:prSet/>
      <dgm:spPr/>
      <dgm:t>
        <a:bodyPr/>
        <a:lstStyle/>
        <a:p>
          <a:endParaRPr lang="en-US"/>
        </a:p>
      </dgm:t>
    </dgm:pt>
    <dgm:pt modelId="{2032E812-14D5-F94B-AD66-91761117E08F}" type="pres">
      <dgm:prSet presAssocID="{3DA75806-3B3F-E24C-87D0-185437A980BC}" presName="compositeShape" presStyleCnt="0">
        <dgm:presLayoutVars>
          <dgm:dir/>
          <dgm:resizeHandles/>
        </dgm:presLayoutVars>
      </dgm:prSet>
      <dgm:spPr/>
    </dgm:pt>
    <dgm:pt modelId="{83408D8E-9BD0-8441-BA39-0868CE59D245}" type="pres">
      <dgm:prSet presAssocID="{3DA75806-3B3F-E24C-87D0-185437A980BC}" presName="pyramid" presStyleLbl="node1" presStyleIdx="0" presStyleCnt="1"/>
      <dgm:spPr/>
    </dgm:pt>
    <dgm:pt modelId="{AC5E0A61-37B2-D242-A530-FB17FFABDEC2}" type="pres">
      <dgm:prSet presAssocID="{3DA75806-3B3F-E24C-87D0-185437A980BC}" presName="theList" presStyleCnt="0"/>
      <dgm:spPr/>
    </dgm:pt>
    <dgm:pt modelId="{2F7B252C-B899-F044-9D17-7915DDABB705}" type="pres">
      <dgm:prSet presAssocID="{F4842F3F-5514-CA43-9177-DDB31081FE0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DB127-6950-044D-9954-3F025DF404F8}" type="pres">
      <dgm:prSet presAssocID="{F4842F3F-5514-CA43-9177-DDB31081FE08}" presName="aSpace" presStyleCnt="0"/>
      <dgm:spPr/>
    </dgm:pt>
    <dgm:pt modelId="{75AB1DC5-18B9-6D4A-B0AE-87D0F24D4CAC}" type="pres">
      <dgm:prSet presAssocID="{8E7FE056-A719-944A-AA87-E7F9EADD8C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A5B2-2EA3-C748-93E2-B2A590042889}" type="pres">
      <dgm:prSet presAssocID="{8E7FE056-A719-944A-AA87-E7F9EADD8C65}" presName="aSpace" presStyleCnt="0"/>
      <dgm:spPr/>
    </dgm:pt>
    <dgm:pt modelId="{203D5830-7143-F143-8FD1-19ADEB0109D6}" type="pres">
      <dgm:prSet presAssocID="{CEA2624C-10C3-D14A-8255-C55B5E33478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13CAF-F2AD-D841-AA4E-4302D66E8EDF}" type="pres">
      <dgm:prSet presAssocID="{CEA2624C-10C3-D14A-8255-C55B5E334780}" presName="aSpace" presStyleCnt="0"/>
      <dgm:spPr/>
    </dgm:pt>
  </dgm:ptLst>
  <dgm:cxnLst>
    <dgm:cxn modelId="{39A55762-11CC-CE40-846F-38D4D2425839}" type="presOf" srcId="{F4842F3F-5514-CA43-9177-DDB31081FE08}" destId="{2F7B252C-B899-F044-9D17-7915DDABB705}" srcOrd="0" destOrd="0" presId="urn:microsoft.com/office/officeart/2005/8/layout/pyramid2"/>
    <dgm:cxn modelId="{7590FE93-7D1E-2F44-8880-394FEAF1B169}" srcId="{3DA75806-3B3F-E24C-87D0-185437A980BC}" destId="{F4842F3F-5514-CA43-9177-DDB31081FE08}" srcOrd="0" destOrd="0" parTransId="{9E944686-8EBF-5944-AC2F-A410BF3A31CB}" sibTransId="{577F9698-A1EA-7D4E-A9A1-CE3DB5C001A4}"/>
    <dgm:cxn modelId="{5B366CD8-9E28-7D43-B2CD-87FFD39B2563}" type="presOf" srcId="{CEA2624C-10C3-D14A-8255-C55B5E334780}" destId="{203D5830-7143-F143-8FD1-19ADEB0109D6}" srcOrd="0" destOrd="0" presId="urn:microsoft.com/office/officeart/2005/8/layout/pyramid2"/>
    <dgm:cxn modelId="{57693957-8276-764E-8407-B7A23CFCA0B0}" type="presOf" srcId="{8E7FE056-A719-944A-AA87-E7F9EADD8C65}" destId="{75AB1DC5-18B9-6D4A-B0AE-87D0F24D4CAC}" srcOrd="0" destOrd="0" presId="urn:microsoft.com/office/officeart/2005/8/layout/pyramid2"/>
    <dgm:cxn modelId="{90B5EA75-4530-0F4C-B69C-893D6EC8C43F}" srcId="{3DA75806-3B3F-E24C-87D0-185437A980BC}" destId="{CEA2624C-10C3-D14A-8255-C55B5E334780}" srcOrd="2" destOrd="0" parTransId="{8EBC57E3-1D1C-7749-A6DE-55501E1E8C87}" sibTransId="{3C449385-5620-2C43-B4E3-464CC0FFA37E}"/>
    <dgm:cxn modelId="{A72CD328-B1FC-484D-B894-C5C5432DB5F5}" srcId="{3DA75806-3B3F-E24C-87D0-185437A980BC}" destId="{8E7FE056-A719-944A-AA87-E7F9EADD8C65}" srcOrd="1" destOrd="0" parTransId="{80E9C4B5-418B-CF44-BB1A-C67F279EBD46}" sibTransId="{A65F18BE-AEA3-ED4E-B5C4-05D51524AB5B}"/>
    <dgm:cxn modelId="{68795047-763F-8042-A0B6-B96EFB90C7D5}" type="presOf" srcId="{3DA75806-3B3F-E24C-87D0-185437A980BC}" destId="{2032E812-14D5-F94B-AD66-91761117E08F}" srcOrd="0" destOrd="0" presId="urn:microsoft.com/office/officeart/2005/8/layout/pyramid2"/>
    <dgm:cxn modelId="{D9EBC652-7623-8E49-8AAF-D6FFEF50E84A}" type="presParOf" srcId="{2032E812-14D5-F94B-AD66-91761117E08F}" destId="{83408D8E-9BD0-8441-BA39-0868CE59D245}" srcOrd="0" destOrd="0" presId="urn:microsoft.com/office/officeart/2005/8/layout/pyramid2"/>
    <dgm:cxn modelId="{A3084346-E69B-824C-912F-43CEC51C9261}" type="presParOf" srcId="{2032E812-14D5-F94B-AD66-91761117E08F}" destId="{AC5E0A61-37B2-D242-A530-FB17FFABDEC2}" srcOrd="1" destOrd="0" presId="urn:microsoft.com/office/officeart/2005/8/layout/pyramid2"/>
    <dgm:cxn modelId="{EC1E2CB4-9603-B34C-98AE-D28F3DFB7520}" type="presParOf" srcId="{AC5E0A61-37B2-D242-A530-FB17FFABDEC2}" destId="{2F7B252C-B899-F044-9D17-7915DDABB705}" srcOrd="0" destOrd="0" presId="urn:microsoft.com/office/officeart/2005/8/layout/pyramid2"/>
    <dgm:cxn modelId="{9DAE789E-64EA-3742-AD4B-EF42D7DF543C}" type="presParOf" srcId="{AC5E0A61-37B2-D242-A530-FB17FFABDEC2}" destId="{190DB127-6950-044D-9954-3F025DF404F8}" srcOrd="1" destOrd="0" presId="urn:microsoft.com/office/officeart/2005/8/layout/pyramid2"/>
    <dgm:cxn modelId="{1F4E1B92-8CCF-A741-A024-65C1722D7C13}" type="presParOf" srcId="{AC5E0A61-37B2-D242-A530-FB17FFABDEC2}" destId="{75AB1DC5-18B9-6D4A-B0AE-87D0F24D4CAC}" srcOrd="2" destOrd="0" presId="urn:microsoft.com/office/officeart/2005/8/layout/pyramid2"/>
    <dgm:cxn modelId="{AFD2787A-B9CF-BA42-9EE8-78F4357B599F}" type="presParOf" srcId="{AC5E0A61-37B2-D242-A530-FB17FFABDEC2}" destId="{BB8CA5B2-2EA3-C748-93E2-B2A590042889}" srcOrd="3" destOrd="0" presId="urn:microsoft.com/office/officeart/2005/8/layout/pyramid2"/>
    <dgm:cxn modelId="{F4B07F26-DC85-D941-8042-0B3AA853A005}" type="presParOf" srcId="{AC5E0A61-37B2-D242-A530-FB17FFABDEC2}" destId="{203D5830-7143-F143-8FD1-19ADEB0109D6}" srcOrd="4" destOrd="0" presId="urn:microsoft.com/office/officeart/2005/8/layout/pyramid2"/>
    <dgm:cxn modelId="{C9E50130-22E7-9740-84CB-37484F2735BF}" type="presParOf" srcId="{AC5E0A61-37B2-D242-A530-FB17FFABDEC2}" destId="{8B913CAF-F2AD-D841-AA4E-4302D66E8ED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089BB-3E1A-A140-9D54-775A14F55E8D}" type="doc">
      <dgm:prSet loTypeId="urn:microsoft.com/office/officeart/2009/3/layout/RandomtoResultProcess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9E6FC-36B9-AB44-B523-694B5F3F3E31}">
      <dgm:prSet phldrT="[Text]"/>
      <dgm:spPr/>
      <dgm:t>
        <a:bodyPr/>
        <a:lstStyle/>
        <a:p>
          <a:r>
            <a:rPr lang="en-US" dirty="0" smtClean="0"/>
            <a:t>Content Websites</a:t>
          </a:r>
          <a:endParaRPr lang="en-US" dirty="0"/>
        </a:p>
      </dgm:t>
    </dgm:pt>
    <dgm:pt modelId="{CC95AA47-0DAB-A74A-9EC9-CED5887A5AE1}" type="parTrans" cxnId="{1B0BE0D6-BA86-864A-AC4C-0FE5ECBEEF3E}">
      <dgm:prSet/>
      <dgm:spPr/>
      <dgm:t>
        <a:bodyPr/>
        <a:lstStyle/>
        <a:p>
          <a:endParaRPr lang="en-US"/>
        </a:p>
      </dgm:t>
    </dgm:pt>
    <dgm:pt modelId="{315E7627-519A-4646-8BB8-27C304851CEC}" type="sibTrans" cxnId="{1B0BE0D6-BA86-864A-AC4C-0FE5ECBEEF3E}">
      <dgm:prSet/>
      <dgm:spPr/>
      <dgm:t>
        <a:bodyPr/>
        <a:lstStyle/>
        <a:p>
          <a:endParaRPr lang="en-US"/>
        </a:p>
      </dgm:t>
    </dgm:pt>
    <dgm:pt modelId="{7C96874D-1B59-A547-8F27-768988130CDE}">
      <dgm:prSet phldrT="[Text]"/>
      <dgm:spPr/>
      <dgm:t>
        <a:bodyPr/>
        <a:lstStyle/>
        <a:p>
          <a:r>
            <a:rPr lang="en-US" dirty="0" smtClean="0"/>
            <a:t>Your Advertising</a:t>
          </a:r>
          <a:endParaRPr lang="en-US" dirty="0"/>
        </a:p>
      </dgm:t>
    </dgm:pt>
    <dgm:pt modelId="{C455CDE3-3639-E245-8C05-BEEA20EC6317}" type="parTrans" cxnId="{8ED925F3-3D2A-ED45-AE58-BB63753A2B2A}">
      <dgm:prSet/>
      <dgm:spPr/>
      <dgm:t>
        <a:bodyPr/>
        <a:lstStyle/>
        <a:p>
          <a:endParaRPr lang="en-US"/>
        </a:p>
      </dgm:t>
    </dgm:pt>
    <dgm:pt modelId="{FB7EE123-4B5F-BD41-BC21-0C95EEA91A43}" type="sibTrans" cxnId="{8ED925F3-3D2A-ED45-AE58-BB63753A2B2A}">
      <dgm:prSet/>
      <dgm:spPr/>
      <dgm:t>
        <a:bodyPr/>
        <a:lstStyle/>
        <a:p>
          <a:endParaRPr lang="en-US"/>
        </a:p>
      </dgm:t>
    </dgm:pt>
    <dgm:pt modelId="{6150199B-ACD5-8E43-B476-23718E58230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chilly" dir="t"/>
        </a:scene3d>
        <a:sp3d prstMaterial="translucentPowder">
          <a:bevelT w="25400" h="12700" prst="softRound"/>
        </a:sp3d>
      </dgm:spPr>
      <dgm:t>
        <a:bodyPr/>
        <a:lstStyle/>
        <a:p>
          <a:endParaRPr lang="en-US" b="1" dirty="0"/>
        </a:p>
      </dgm:t>
    </dgm:pt>
    <dgm:pt modelId="{EC09C212-83F4-824D-A3C5-3E88607A2061}" type="parTrans" cxnId="{B8F47DE3-23B3-394A-8FC2-CEC22557B648}">
      <dgm:prSet/>
      <dgm:spPr/>
      <dgm:t>
        <a:bodyPr/>
        <a:lstStyle/>
        <a:p>
          <a:endParaRPr lang="en-US"/>
        </a:p>
      </dgm:t>
    </dgm:pt>
    <dgm:pt modelId="{1AED02EF-2904-374C-8EA0-854AE56CB0C1}" type="sibTrans" cxnId="{B8F47DE3-23B3-394A-8FC2-CEC22557B648}">
      <dgm:prSet/>
      <dgm:spPr/>
      <dgm:t>
        <a:bodyPr/>
        <a:lstStyle/>
        <a:p>
          <a:endParaRPr lang="en-US"/>
        </a:p>
      </dgm:t>
    </dgm:pt>
    <dgm:pt modelId="{C83D8D5B-86AA-1A46-B0B8-01369C5B747E}" type="pres">
      <dgm:prSet presAssocID="{B15089BB-3E1A-A140-9D54-775A14F55E8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073AD-3BB4-6743-BF72-A35E5AB49FBC}" type="pres">
      <dgm:prSet presAssocID="{6CE9E6FC-36B9-AB44-B523-694B5F3F3E31}" presName="chaos" presStyleCnt="0"/>
      <dgm:spPr/>
    </dgm:pt>
    <dgm:pt modelId="{3F94AD1B-2CF1-8E43-A291-5DB22E471A36}" type="pres">
      <dgm:prSet presAssocID="{6CE9E6FC-36B9-AB44-B523-694B5F3F3E31}" presName="parTx1" presStyleLbl="revTx" presStyleIdx="0" presStyleCnt="2" custLinFactX="41506" custLinFactNeighborX="100000"/>
      <dgm:spPr/>
      <dgm:t>
        <a:bodyPr/>
        <a:lstStyle/>
        <a:p>
          <a:endParaRPr lang="en-US"/>
        </a:p>
      </dgm:t>
    </dgm:pt>
    <dgm:pt modelId="{5BAA68C9-F58A-7649-B10D-CAF7B12F1D6B}" type="pres">
      <dgm:prSet presAssocID="{6CE9E6FC-36B9-AB44-B523-694B5F3F3E31}" presName="c1" presStyleLbl="node1" presStyleIdx="0" presStyleCnt="19" custLinFactX="878932" custLinFactNeighborX="900000"/>
      <dgm:spPr/>
    </dgm:pt>
    <dgm:pt modelId="{B7C7725D-A17F-3F46-8B34-D5529FF641F7}" type="pres">
      <dgm:prSet presAssocID="{6CE9E6FC-36B9-AB44-B523-694B5F3F3E31}" presName="c2" presStyleLbl="node1" presStyleIdx="1" presStyleCnt="19" custLinFactX="878932" custLinFactNeighborX="900000"/>
      <dgm:spPr/>
    </dgm:pt>
    <dgm:pt modelId="{3036029E-0064-4C48-B524-04DF93170C40}" type="pres">
      <dgm:prSet presAssocID="{6CE9E6FC-36B9-AB44-B523-694B5F3F3E31}" presName="c3" presStyleLbl="node1" presStyleIdx="2" presStyleCnt="19" custLinFactX="532047" custLinFactNeighborX="600000"/>
      <dgm:spPr/>
    </dgm:pt>
    <dgm:pt modelId="{1EAB1B0F-6D8B-6B45-95FD-CF4EB37F10AB}" type="pres">
      <dgm:prSet presAssocID="{6CE9E6FC-36B9-AB44-B523-694B5F3F3E31}" presName="c4" presStyleLbl="node1" presStyleIdx="3" presStyleCnt="19" custLinFactX="878932" custLinFactNeighborX="900000"/>
      <dgm:spPr/>
    </dgm:pt>
    <dgm:pt modelId="{4FE639DE-80CB-2040-85E3-69378007226F}" type="pres">
      <dgm:prSet presAssocID="{6CE9E6FC-36B9-AB44-B523-694B5F3F3E31}" presName="c5" presStyleLbl="node1" presStyleIdx="4" presStyleCnt="19" custLinFactX="878932" custLinFactNeighborX="900000"/>
      <dgm:spPr/>
    </dgm:pt>
    <dgm:pt modelId="{DC336E24-41E1-F841-B33E-6B866812CE58}" type="pres">
      <dgm:prSet presAssocID="{6CE9E6FC-36B9-AB44-B523-694B5F3F3E31}" presName="c6" presStyleLbl="node1" presStyleIdx="5" presStyleCnt="19" custLinFactX="878932" custLinFactNeighborX="900000"/>
      <dgm:spPr/>
    </dgm:pt>
    <dgm:pt modelId="{09963F52-61C7-D64B-AF18-9D3E4133196F}" type="pres">
      <dgm:prSet presAssocID="{6CE9E6FC-36B9-AB44-B523-694B5F3F3E31}" presName="c7" presStyleLbl="node1" presStyleIdx="6" presStyleCnt="19" custLinFactX="532047" custLinFactNeighborX="600000"/>
      <dgm:spPr/>
    </dgm:pt>
    <dgm:pt modelId="{F3078FDD-34D3-764D-BAED-BF32752BBE41}" type="pres">
      <dgm:prSet presAssocID="{6CE9E6FC-36B9-AB44-B523-694B5F3F3E31}" presName="c8" presStyleLbl="node1" presStyleIdx="7" presStyleCnt="19" custLinFactX="878932" custLinFactNeighborX="900000"/>
      <dgm:spPr/>
    </dgm:pt>
    <dgm:pt modelId="{8C9AE47D-AB84-A243-B778-6858F57B026D}" type="pres">
      <dgm:prSet presAssocID="{6CE9E6FC-36B9-AB44-B523-694B5F3F3E31}" presName="c9" presStyleLbl="node1" presStyleIdx="8" presStyleCnt="19" custLinFactX="878932" custLinFactNeighborX="900000"/>
      <dgm:spPr/>
    </dgm:pt>
    <dgm:pt modelId="{537830D2-A08A-3241-9C2B-8C36AAF7B447}" type="pres">
      <dgm:prSet presAssocID="{6CE9E6FC-36B9-AB44-B523-694B5F3F3E31}" presName="c10" presStyleLbl="node1" presStyleIdx="9" presStyleCnt="19" custLinFactX="300000" custLinFactNeighborX="391807"/>
      <dgm:spPr/>
    </dgm:pt>
    <dgm:pt modelId="{EE4E2D94-D8D6-1343-B507-B7BF8BE54271}" type="pres">
      <dgm:prSet presAssocID="{6CE9E6FC-36B9-AB44-B523-694B5F3F3E31}" presName="c11" presStyleLbl="node1" presStyleIdx="10" presStyleCnt="19" custLinFactX="878932" custLinFactNeighborX="900000"/>
      <dgm:spPr/>
    </dgm:pt>
    <dgm:pt modelId="{39CF77E2-4CE6-6147-86AF-AAEC09183950}" type="pres">
      <dgm:prSet presAssocID="{6CE9E6FC-36B9-AB44-B523-694B5F3F3E31}" presName="c12" presStyleLbl="node1" presStyleIdx="11" presStyleCnt="19" custLinFactX="532047" custLinFactNeighborX="600000"/>
      <dgm:spPr/>
    </dgm:pt>
    <dgm:pt modelId="{D617162F-71C5-6C41-ABAD-B511BF7BE05B}" type="pres">
      <dgm:prSet presAssocID="{6CE9E6FC-36B9-AB44-B523-694B5F3F3E31}" presName="c13" presStyleLbl="node1" presStyleIdx="12" presStyleCnt="19" custLinFactX="378283" custLinFactNeighborX="400000"/>
      <dgm:spPr/>
    </dgm:pt>
    <dgm:pt modelId="{62A36439-24D2-5F44-953B-646F834EC834}" type="pres">
      <dgm:prSet presAssocID="{6CE9E6FC-36B9-AB44-B523-694B5F3F3E31}" presName="c14" presStyleLbl="node1" presStyleIdx="13" presStyleCnt="19" custLinFactX="878932" custLinFactNeighborX="900000"/>
      <dgm:spPr/>
    </dgm:pt>
    <dgm:pt modelId="{A791739D-ADAC-EB49-9930-0F0A703C3A00}" type="pres">
      <dgm:prSet presAssocID="{6CE9E6FC-36B9-AB44-B523-694B5F3F3E31}" presName="c15" presStyleLbl="node1" presStyleIdx="14" presStyleCnt="19" custLinFactX="532047" custLinFactNeighborX="600000"/>
      <dgm:spPr/>
      <dgm:t>
        <a:bodyPr/>
        <a:lstStyle/>
        <a:p>
          <a:endParaRPr lang="en-US"/>
        </a:p>
      </dgm:t>
    </dgm:pt>
    <dgm:pt modelId="{FDED76B9-0EF0-3247-8080-B736E219DB50}" type="pres">
      <dgm:prSet presAssocID="{6CE9E6FC-36B9-AB44-B523-694B5F3F3E31}" presName="c16" presStyleLbl="node1" presStyleIdx="15" presStyleCnt="19" custLinFactX="878932" custLinFactNeighborX="900000"/>
      <dgm:spPr/>
    </dgm:pt>
    <dgm:pt modelId="{15C47B69-92BD-9640-ACDB-AC55F20B1E48}" type="pres">
      <dgm:prSet presAssocID="{6CE9E6FC-36B9-AB44-B523-694B5F3F3E31}" presName="c17" presStyleLbl="node1" presStyleIdx="16" presStyleCnt="19" custLinFactX="378283" custLinFactNeighborX="400000"/>
      <dgm:spPr/>
    </dgm:pt>
    <dgm:pt modelId="{93DED3C9-AECC-D74E-9B28-99C98EF7AF93}" type="pres">
      <dgm:prSet presAssocID="{6CE9E6FC-36B9-AB44-B523-694B5F3F3E31}" presName="c18" presStyleLbl="node1" presStyleIdx="17" presStyleCnt="19" custLinFactX="532047" custLinFactNeighborX="600000"/>
      <dgm:spPr/>
    </dgm:pt>
    <dgm:pt modelId="{2FA78622-BCF5-3842-B26F-0984C71B7CE0}" type="pres">
      <dgm:prSet presAssocID="{315E7627-519A-4646-8BB8-27C304851CEC}" presName="chevronComposite1" presStyleCnt="0"/>
      <dgm:spPr/>
    </dgm:pt>
    <dgm:pt modelId="{3BF01735-7FCA-C449-9327-AABAAE88D497}" type="pres">
      <dgm:prSet presAssocID="{315E7627-519A-4646-8BB8-27C304851CEC}" presName="chevron1" presStyleLbl="sibTrans2D1" presStyleIdx="0" presStyleCnt="2" custLinFactNeighborX="-23669"/>
      <dgm:spPr/>
    </dgm:pt>
    <dgm:pt modelId="{554C54D2-97EF-8A4C-9863-3EE7090A959D}" type="pres">
      <dgm:prSet presAssocID="{315E7627-519A-4646-8BB8-27C304851CEC}" presName="spChevron1" presStyleCnt="0"/>
      <dgm:spPr/>
    </dgm:pt>
    <dgm:pt modelId="{DAC33E07-91F6-B34F-8CA7-D16AB3C3175F}" type="pres">
      <dgm:prSet presAssocID="{7C96874D-1B59-A547-8F27-768988130CDE}" presName="middle" presStyleCnt="0"/>
      <dgm:spPr/>
    </dgm:pt>
    <dgm:pt modelId="{AA3E30BA-E561-8742-99CB-0BFE9C310E4E}" type="pres">
      <dgm:prSet presAssocID="{7C96874D-1B59-A547-8F27-768988130CDE}" presName="parTxMid" presStyleLbl="revTx" presStyleIdx="1" presStyleCnt="2" custLinFactX="-39477" custLinFactNeighborX="-100000" custLinFactNeighborY="-885"/>
      <dgm:spPr/>
      <dgm:t>
        <a:bodyPr/>
        <a:lstStyle/>
        <a:p>
          <a:endParaRPr lang="en-US"/>
        </a:p>
      </dgm:t>
    </dgm:pt>
    <dgm:pt modelId="{F6DC7C0B-3C2F-254A-B72B-E3157283B2C4}" type="pres">
      <dgm:prSet presAssocID="{7C96874D-1B59-A547-8F27-768988130CDE}" presName="spMid" presStyleCnt="0"/>
      <dgm:spPr/>
    </dgm:pt>
    <dgm:pt modelId="{E638F634-1D97-BD49-94C0-C32B3D101EA4}" type="pres">
      <dgm:prSet presAssocID="{FB7EE123-4B5F-BD41-BC21-0C95EEA91A43}" presName="chevronComposite1" presStyleCnt="0"/>
      <dgm:spPr/>
    </dgm:pt>
    <dgm:pt modelId="{D457E02D-265C-A341-A098-386475DA2E52}" type="pres">
      <dgm:prSet presAssocID="{FB7EE123-4B5F-BD41-BC21-0C95EEA91A43}" presName="chevron1" presStyleLbl="sibTrans2D1" presStyleIdx="1" presStyleCnt="2" custAng="10800000" custLinFactNeighborX="23669"/>
      <dgm:spPr/>
    </dgm:pt>
    <dgm:pt modelId="{2ADBC253-E15E-B245-B4E8-ABEE26169D98}" type="pres">
      <dgm:prSet presAssocID="{FB7EE123-4B5F-BD41-BC21-0C95EEA91A43}" presName="spChevron1" presStyleCnt="0"/>
      <dgm:spPr/>
    </dgm:pt>
    <dgm:pt modelId="{B6996CAC-B3E4-0740-A64B-C78414D1CD47}" type="pres">
      <dgm:prSet presAssocID="{6150199B-ACD5-8E43-B476-23718E58230D}" presName="last" presStyleCnt="0"/>
      <dgm:spPr/>
    </dgm:pt>
    <dgm:pt modelId="{06F8D5FC-24D6-AF46-B31C-0521A3EB7928}" type="pres">
      <dgm:prSet presAssocID="{6150199B-ACD5-8E43-B476-23718E58230D}" presName="circleTx" presStyleLbl="node1" presStyleIdx="18" presStyleCnt="19"/>
      <dgm:spPr/>
      <dgm:t>
        <a:bodyPr/>
        <a:lstStyle/>
        <a:p>
          <a:endParaRPr lang="en-US"/>
        </a:p>
      </dgm:t>
    </dgm:pt>
    <dgm:pt modelId="{444CBBDB-8944-064A-B356-099085B2AA34}" type="pres">
      <dgm:prSet presAssocID="{6150199B-ACD5-8E43-B476-23718E58230D}" presName="spN" presStyleCnt="0"/>
      <dgm:spPr/>
    </dgm:pt>
  </dgm:ptLst>
  <dgm:cxnLst>
    <dgm:cxn modelId="{C2A758E4-6318-EE44-95ED-CA4A3BA7F9AC}" type="presOf" srcId="{B15089BB-3E1A-A140-9D54-775A14F55E8D}" destId="{C83D8D5B-86AA-1A46-B0B8-01369C5B747E}" srcOrd="0" destOrd="0" presId="urn:microsoft.com/office/officeart/2009/3/layout/RandomtoResultProcess"/>
    <dgm:cxn modelId="{1B0BE0D6-BA86-864A-AC4C-0FE5ECBEEF3E}" srcId="{B15089BB-3E1A-A140-9D54-775A14F55E8D}" destId="{6CE9E6FC-36B9-AB44-B523-694B5F3F3E31}" srcOrd="0" destOrd="0" parTransId="{CC95AA47-0DAB-A74A-9EC9-CED5887A5AE1}" sibTransId="{315E7627-519A-4646-8BB8-27C304851CEC}"/>
    <dgm:cxn modelId="{7EDA8E9F-7C6B-0D47-9C0D-10129E53FE4E}" type="presOf" srcId="{6150199B-ACD5-8E43-B476-23718E58230D}" destId="{06F8D5FC-24D6-AF46-B31C-0521A3EB7928}" srcOrd="0" destOrd="0" presId="urn:microsoft.com/office/officeart/2009/3/layout/RandomtoResultProcess"/>
    <dgm:cxn modelId="{4ABCCFBA-4506-0A4F-B1A9-39A05F1E8A44}" type="presOf" srcId="{7C96874D-1B59-A547-8F27-768988130CDE}" destId="{AA3E30BA-E561-8742-99CB-0BFE9C310E4E}" srcOrd="0" destOrd="0" presId="urn:microsoft.com/office/officeart/2009/3/layout/RandomtoResultProcess"/>
    <dgm:cxn modelId="{8ED925F3-3D2A-ED45-AE58-BB63753A2B2A}" srcId="{B15089BB-3E1A-A140-9D54-775A14F55E8D}" destId="{7C96874D-1B59-A547-8F27-768988130CDE}" srcOrd="1" destOrd="0" parTransId="{C455CDE3-3639-E245-8C05-BEEA20EC6317}" sibTransId="{FB7EE123-4B5F-BD41-BC21-0C95EEA91A43}"/>
    <dgm:cxn modelId="{A141AE9E-2BC0-AB4C-98C4-C049DBBF40AA}" type="presOf" srcId="{6CE9E6FC-36B9-AB44-B523-694B5F3F3E31}" destId="{3F94AD1B-2CF1-8E43-A291-5DB22E471A36}" srcOrd="0" destOrd="0" presId="urn:microsoft.com/office/officeart/2009/3/layout/RandomtoResultProcess"/>
    <dgm:cxn modelId="{B8F47DE3-23B3-394A-8FC2-CEC22557B648}" srcId="{B15089BB-3E1A-A140-9D54-775A14F55E8D}" destId="{6150199B-ACD5-8E43-B476-23718E58230D}" srcOrd="2" destOrd="0" parTransId="{EC09C212-83F4-824D-A3C5-3E88607A2061}" sibTransId="{1AED02EF-2904-374C-8EA0-854AE56CB0C1}"/>
    <dgm:cxn modelId="{ED475ABF-D5B4-1E44-A634-D66FD0AC30F2}" type="presParOf" srcId="{C83D8D5B-86AA-1A46-B0B8-01369C5B747E}" destId="{6AC073AD-3BB4-6743-BF72-A35E5AB49FBC}" srcOrd="0" destOrd="0" presId="urn:microsoft.com/office/officeart/2009/3/layout/RandomtoResultProcess"/>
    <dgm:cxn modelId="{DF66E212-20F2-884E-A357-E6CB49974502}" type="presParOf" srcId="{6AC073AD-3BB4-6743-BF72-A35E5AB49FBC}" destId="{3F94AD1B-2CF1-8E43-A291-5DB22E471A36}" srcOrd="0" destOrd="0" presId="urn:microsoft.com/office/officeart/2009/3/layout/RandomtoResultProcess"/>
    <dgm:cxn modelId="{D18BB6EB-302E-D048-A891-67DEA23B290A}" type="presParOf" srcId="{6AC073AD-3BB4-6743-BF72-A35E5AB49FBC}" destId="{5BAA68C9-F58A-7649-B10D-CAF7B12F1D6B}" srcOrd="1" destOrd="0" presId="urn:microsoft.com/office/officeart/2009/3/layout/RandomtoResultProcess"/>
    <dgm:cxn modelId="{0E331CB1-E01E-A94B-ABC3-009316A5B9D3}" type="presParOf" srcId="{6AC073AD-3BB4-6743-BF72-A35E5AB49FBC}" destId="{B7C7725D-A17F-3F46-8B34-D5529FF641F7}" srcOrd="2" destOrd="0" presId="urn:microsoft.com/office/officeart/2009/3/layout/RandomtoResultProcess"/>
    <dgm:cxn modelId="{4C51FDD5-C0D8-2640-8471-A168B75EE097}" type="presParOf" srcId="{6AC073AD-3BB4-6743-BF72-A35E5AB49FBC}" destId="{3036029E-0064-4C48-B524-04DF93170C40}" srcOrd="3" destOrd="0" presId="urn:microsoft.com/office/officeart/2009/3/layout/RandomtoResultProcess"/>
    <dgm:cxn modelId="{D3078E0A-E8F0-B744-B717-B7C9548BA38E}" type="presParOf" srcId="{6AC073AD-3BB4-6743-BF72-A35E5AB49FBC}" destId="{1EAB1B0F-6D8B-6B45-95FD-CF4EB37F10AB}" srcOrd="4" destOrd="0" presId="urn:microsoft.com/office/officeart/2009/3/layout/RandomtoResultProcess"/>
    <dgm:cxn modelId="{45EA8909-1E01-4345-9DB3-EAA99AA28804}" type="presParOf" srcId="{6AC073AD-3BB4-6743-BF72-A35E5AB49FBC}" destId="{4FE639DE-80CB-2040-85E3-69378007226F}" srcOrd="5" destOrd="0" presId="urn:microsoft.com/office/officeart/2009/3/layout/RandomtoResultProcess"/>
    <dgm:cxn modelId="{9D54BA96-54E7-8A4E-AD06-4185DA8D1425}" type="presParOf" srcId="{6AC073AD-3BB4-6743-BF72-A35E5AB49FBC}" destId="{DC336E24-41E1-F841-B33E-6B866812CE58}" srcOrd="6" destOrd="0" presId="urn:microsoft.com/office/officeart/2009/3/layout/RandomtoResultProcess"/>
    <dgm:cxn modelId="{77966665-EA7E-F74C-BDEF-24B36B025EE4}" type="presParOf" srcId="{6AC073AD-3BB4-6743-BF72-A35E5AB49FBC}" destId="{09963F52-61C7-D64B-AF18-9D3E4133196F}" srcOrd="7" destOrd="0" presId="urn:microsoft.com/office/officeart/2009/3/layout/RandomtoResultProcess"/>
    <dgm:cxn modelId="{02E157B8-336C-174A-AF6B-88B305B143D6}" type="presParOf" srcId="{6AC073AD-3BB4-6743-BF72-A35E5AB49FBC}" destId="{F3078FDD-34D3-764D-BAED-BF32752BBE41}" srcOrd="8" destOrd="0" presId="urn:microsoft.com/office/officeart/2009/3/layout/RandomtoResultProcess"/>
    <dgm:cxn modelId="{B7D73A9C-F38D-EB45-8A81-5C977ABA9544}" type="presParOf" srcId="{6AC073AD-3BB4-6743-BF72-A35E5AB49FBC}" destId="{8C9AE47D-AB84-A243-B778-6858F57B026D}" srcOrd="9" destOrd="0" presId="urn:microsoft.com/office/officeart/2009/3/layout/RandomtoResultProcess"/>
    <dgm:cxn modelId="{B04DCC2B-4A62-B24E-9FE3-04856BBC26BC}" type="presParOf" srcId="{6AC073AD-3BB4-6743-BF72-A35E5AB49FBC}" destId="{537830D2-A08A-3241-9C2B-8C36AAF7B447}" srcOrd="10" destOrd="0" presId="urn:microsoft.com/office/officeart/2009/3/layout/RandomtoResultProcess"/>
    <dgm:cxn modelId="{7DC11B90-8234-EA45-9DCD-58F630C9D85C}" type="presParOf" srcId="{6AC073AD-3BB4-6743-BF72-A35E5AB49FBC}" destId="{EE4E2D94-D8D6-1343-B507-B7BF8BE54271}" srcOrd="11" destOrd="0" presId="urn:microsoft.com/office/officeart/2009/3/layout/RandomtoResultProcess"/>
    <dgm:cxn modelId="{C85EC5CB-A0B7-D24E-91D5-7B26CF5C33E3}" type="presParOf" srcId="{6AC073AD-3BB4-6743-BF72-A35E5AB49FBC}" destId="{39CF77E2-4CE6-6147-86AF-AAEC09183950}" srcOrd="12" destOrd="0" presId="urn:microsoft.com/office/officeart/2009/3/layout/RandomtoResultProcess"/>
    <dgm:cxn modelId="{C02EE8F3-01FE-024B-AA61-4A25BA822FA8}" type="presParOf" srcId="{6AC073AD-3BB4-6743-BF72-A35E5AB49FBC}" destId="{D617162F-71C5-6C41-ABAD-B511BF7BE05B}" srcOrd="13" destOrd="0" presId="urn:microsoft.com/office/officeart/2009/3/layout/RandomtoResultProcess"/>
    <dgm:cxn modelId="{2257DDE2-7605-C040-9730-4FF9EB904B80}" type="presParOf" srcId="{6AC073AD-3BB4-6743-BF72-A35E5AB49FBC}" destId="{62A36439-24D2-5F44-953B-646F834EC834}" srcOrd="14" destOrd="0" presId="urn:microsoft.com/office/officeart/2009/3/layout/RandomtoResultProcess"/>
    <dgm:cxn modelId="{514A52D2-8D5F-7040-B1FF-83B7B6071F75}" type="presParOf" srcId="{6AC073AD-3BB4-6743-BF72-A35E5AB49FBC}" destId="{A791739D-ADAC-EB49-9930-0F0A703C3A00}" srcOrd="15" destOrd="0" presId="urn:microsoft.com/office/officeart/2009/3/layout/RandomtoResultProcess"/>
    <dgm:cxn modelId="{6C3383C4-7601-2446-99CB-07D9DF6ECB2A}" type="presParOf" srcId="{6AC073AD-3BB4-6743-BF72-A35E5AB49FBC}" destId="{FDED76B9-0EF0-3247-8080-B736E219DB50}" srcOrd="16" destOrd="0" presId="urn:microsoft.com/office/officeart/2009/3/layout/RandomtoResultProcess"/>
    <dgm:cxn modelId="{4281D9CE-36A1-2340-A64B-C435D35C732C}" type="presParOf" srcId="{6AC073AD-3BB4-6743-BF72-A35E5AB49FBC}" destId="{15C47B69-92BD-9640-ACDB-AC55F20B1E48}" srcOrd="17" destOrd="0" presId="urn:microsoft.com/office/officeart/2009/3/layout/RandomtoResultProcess"/>
    <dgm:cxn modelId="{340957BE-F5BE-544A-8943-4FC939EF99E6}" type="presParOf" srcId="{6AC073AD-3BB4-6743-BF72-A35E5AB49FBC}" destId="{93DED3C9-AECC-D74E-9B28-99C98EF7AF93}" srcOrd="18" destOrd="0" presId="urn:microsoft.com/office/officeart/2009/3/layout/RandomtoResultProcess"/>
    <dgm:cxn modelId="{66C4EC93-EA0F-0B4E-9830-C9D2BF5F9FD7}" type="presParOf" srcId="{C83D8D5B-86AA-1A46-B0B8-01369C5B747E}" destId="{2FA78622-BCF5-3842-B26F-0984C71B7CE0}" srcOrd="1" destOrd="0" presId="urn:microsoft.com/office/officeart/2009/3/layout/RandomtoResultProcess"/>
    <dgm:cxn modelId="{54BC6E49-7124-824D-A752-0583B1770A8B}" type="presParOf" srcId="{2FA78622-BCF5-3842-B26F-0984C71B7CE0}" destId="{3BF01735-7FCA-C449-9327-AABAAE88D497}" srcOrd="0" destOrd="0" presId="urn:microsoft.com/office/officeart/2009/3/layout/RandomtoResultProcess"/>
    <dgm:cxn modelId="{40DEA606-BA8F-0343-B70B-B0709ABC4EE6}" type="presParOf" srcId="{2FA78622-BCF5-3842-B26F-0984C71B7CE0}" destId="{554C54D2-97EF-8A4C-9863-3EE7090A959D}" srcOrd="1" destOrd="0" presId="urn:microsoft.com/office/officeart/2009/3/layout/RandomtoResultProcess"/>
    <dgm:cxn modelId="{88CE5A0C-C87D-284F-91AE-959E9AF0185E}" type="presParOf" srcId="{C83D8D5B-86AA-1A46-B0B8-01369C5B747E}" destId="{DAC33E07-91F6-B34F-8CA7-D16AB3C3175F}" srcOrd="2" destOrd="0" presId="urn:microsoft.com/office/officeart/2009/3/layout/RandomtoResultProcess"/>
    <dgm:cxn modelId="{0E9367C7-3354-974E-AB64-9F4E8D25AE22}" type="presParOf" srcId="{DAC33E07-91F6-B34F-8CA7-D16AB3C3175F}" destId="{AA3E30BA-E561-8742-99CB-0BFE9C310E4E}" srcOrd="0" destOrd="0" presId="urn:microsoft.com/office/officeart/2009/3/layout/RandomtoResultProcess"/>
    <dgm:cxn modelId="{76E54E3D-7F94-2B42-BAB8-88DC5DBF2400}" type="presParOf" srcId="{DAC33E07-91F6-B34F-8CA7-D16AB3C3175F}" destId="{F6DC7C0B-3C2F-254A-B72B-E3157283B2C4}" srcOrd="1" destOrd="0" presId="urn:microsoft.com/office/officeart/2009/3/layout/RandomtoResultProcess"/>
    <dgm:cxn modelId="{FAB46C9D-C523-8844-A7B3-8828F9005D31}" type="presParOf" srcId="{C83D8D5B-86AA-1A46-B0B8-01369C5B747E}" destId="{E638F634-1D97-BD49-94C0-C32B3D101EA4}" srcOrd="3" destOrd="0" presId="urn:microsoft.com/office/officeart/2009/3/layout/RandomtoResultProcess"/>
    <dgm:cxn modelId="{07B1C3BD-DD97-B14A-8C24-43CE18CF0F30}" type="presParOf" srcId="{E638F634-1D97-BD49-94C0-C32B3D101EA4}" destId="{D457E02D-265C-A341-A098-386475DA2E52}" srcOrd="0" destOrd="0" presId="urn:microsoft.com/office/officeart/2009/3/layout/RandomtoResultProcess"/>
    <dgm:cxn modelId="{B1EBEAA3-96C7-B643-B5A1-00CD4B2AFD84}" type="presParOf" srcId="{E638F634-1D97-BD49-94C0-C32B3D101EA4}" destId="{2ADBC253-E15E-B245-B4E8-ABEE26169D98}" srcOrd="1" destOrd="0" presId="urn:microsoft.com/office/officeart/2009/3/layout/RandomtoResultProcess"/>
    <dgm:cxn modelId="{7B357408-4A1A-9945-AAB9-467BF5F0E5BE}" type="presParOf" srcId="{C83D8D5B-86AA-1A46-B0B8-01369C5B747E}" destId="{B6996CAC-B3E4-0740-A64B-C78414D1CD47}" srcOrd="4" destOrd="0" presId="urn:microsoft.com/office/officeart/2009/3/layout/RandomtoResultProcess"/>
    <dgm:cxn modelId="{7AE0769D-D956-374E-936F-538B46BE5251}" type="presParOf" srcId="{B6996CAC-B3E4-0740-A64B-C78414D1CD47}" destId="{06F8D5FC-24D6-AF46-B31C-0521A3EB7928}" srcOrd="0" destOrd="0" presId="urn:microsoft.com/office/officeart/2009/3/layout/RandomtoResultProcess"/>
    <dgm:cxn modelId="{9DB6DB7A-76D3-1843-A2ED-D749A74AE288}" type="presParOf" srcId="{B6996CAC-B3E4-0740-A64B-C78414D1CD47}" destId="{444CBBDB-8944-064A-B356-099085B2AA3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089BB-3E1A-A140-9D54-775A14F55E8D}" type="doc">
      <dgm:prSet loTypeId="urn:microsoft.com/office/officeart/2009/3/layout/RandomtoResultProcess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9E6FC-36B9-AB44-B523-694B5F3F3E31}">
      <dgm:prSet phldrT="[Text]"/>
      <dgm:spPr/>
      <dgm:t>
        <a:bodyPr/>
        <a:lstStyle/>
        <a:p>
          <a:r>
            <a:rPr lang="en-US" dirty="0" smtClean="0"/>
            <a:t>Content Publishers</a:t>
          </a:r>
          <a:endParaRPr lang="en-US" dirty="0"/>
        </a:p>
      </dgm:t>
    </dgm:pt>
    <dgm:pt modelId="{CC95AA47-0DAB-A74A-9EC9-CED5887A5AE1}" type="parTrans" cxnId="{1B0BE0D6-BA86-864A-AC4C-0FE5ECBEEF3E}">
      <dgm:prSet/>
      <dgm:spPr/>
      <dgm:t>
        <a:bodyPr/>
        <a:lstStyle/>
        <a:p>
          <a:endParaRPr lang="en-US"/>
        </a:p>
      </dgm:t>
    </dgm:pt>
    <dgm:pt modelId="{315E7627-519A-4646-8BB8-27C304851CEC}" type="sibTrans" cxnId="{1B0BE0D6-BA86-864A-AC4C-0FE5ECBEEF3E}">
      <dgm:prSet/>
      <dgm:spPr/>
      <dgm:t>
        <a:bodyPr/>
        <a:lstStyle/>
        <a:p>
          <a:endParaRPr lang="en-US"/>
        </a:p>
      </dgm:t>
    </dgm:pt>
    <dgm:pt modelId="{7C96874D-1B59-A547-8F27-768988130CDE}">
      <dgm:prSet phldrT="[Text]"/>
      <dgm:spPr/>
      <dgm:t>
        <a:bodyPr/>
        <a:lstStyle/>
        <a:p>
          <a:r>
            <a:rPr lang="en-US" dirty="0" smtClean="0"/>
            <a:t>Advertising Network</a:t>
          </a:r>
          <a:endParaRPr lang="en-US" dirty="0"/>
        </a:p>
      </dgm:t>
    </dgm:pt>
    <dgm:pt modelId="{C455CDE3-3639-E245-8C05-BEEA20EC6317}" type="parTrans" cxnId="{8ED925F3-3D2A-ED45-AE58-BB63753A2B2A}">
      <dgm:prSet/>
      <dgm:spPr/>
      <dgm:t>
        <a:bodyPr/>
        <a:lstStyle/>
        <a:p>
          <a:endParaRPr lang="en-US"/>
        </a:p>
      </dgm:t>
    </dgm:pt>
    <dgm:pt modelId="{FB7EE123-4B5F-BD41-BC21-0C95EEA91A43}" type="sibTrans" cxnId="{8ED925F3-3D2A-ED45-AE58-BB63753A2B2A}">
      <dgm:prSet/>
      <dgm:spPr/>
      <dgm:t>
        <a:bodyPr/>
        <a:lstStyle/>
        <a:p>
          <a:endParaRPr lang="en-US"/>
        </a:p>
      </dgm:t>
    </dgm:pt>
    <dgm:pt modelId="{6150199B-ACD5-8E43-B476-23718E58230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chilly" dir="t"/>
        </a:scene3d>
        <a:sp3d prstMaterial="translucentPowder">
          <a:bevelT w="25400" h="12700" prst="softRound"/>
        </a:sp3d>
      </dgm:spPr>
      <dgm:t>
        <a:bodyPr/>
        <a:lstStyle/>
        <a:p>
          <a:endParaRPr lang="en-US" b="1" dirty="0"/>
        </a:p>
      </dgm:t>
    </dgm:pt>
    <dgm:pt modelId="{EC09C212-83F4-824D-A3C5-3E88607A2061}" type="parTrans" cxnId="{B8F47DE3-23B3-394A-8FC2-CEC22557B648}">
      <dgm:prSet/>
      <dgm:spPr/>
      <dgm:t>
        <a:bodyPr/>
        <a:lstStyle/>
        <a:p>
          <a:endParaRPr lang="en-US"/>
        </a:p>
      </dgm:t>
    </dgm:pt>
    <dgm:pt modelId="{1AED02EF-2904-374C-8EA0-854AE56CB0C1}" type="sibTrans" cxnId="{B8F47DE3-23B3-394A-8FC2-CEC22557B648}">
      <dgm:prSet/>
      <dgm:spPr/>
      <dgm:t>
        <a:bodyPr/>
        <a:lstStyle/>
        <a:p>
          <a:endParaRPr lang="en-US"/>
        </a:p>
      </dgm:t>
    </dgm:pt>
    <dgm:pt modelId="{C83D8D5B-86AA-1A46-B0B8-01369C5B747E}" type="pres">
      <dgm:prSet presAssocID="{B15089BB-3E1A-A140-9D54-775A14F55E8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C073AD-3BB4-6743-BF72-A35E5AB49FBC}" type="pres">
      <dgm:prSet presAssocID="{6CE9E6FC-36B9-AB44-B523-694B5F3F3E31}" presName="chaos" presStyleCnt="0"/>
      <dgm:spPr/>
    </dgm:pt>
    <dgm:pt modelId="{3F94AD1B-2CF1-8E43-A291-5DB22E471A36}" type="pres">
      <dgm:prSet presAssocID="{6CE9E6FC-36B9-AB44-B523-694B5F3F3E31}" presName="parTx1" presStyleLbl="revTx" presStyleIdx="0" presStyleCnt="2"/>
      <dgm:spPr/>
      <dgm:t>
        <a:bodyPr/>
        <a:lstStyle/>
        <a:p>
          <a:endParaRPr lang="en-US"/>
        </a:p>
      </dgm:t>
    </dgm:pt>
    <dgm:pt modelId="{5BAA68C9-F58A-7649-B10D-CAF7B12F1D6B}" type="pres">
      <dgm:prSet presAssocID="{6CE9E6FC-36B9-AB44-B523-694B5F3F3E31}" presName="c1" presStyleLbl="node1" presStyleIdx="0" presStyleCnt="19"/>
      <dgm:spPr/>
    </dgm:pt>
    <dgm:pt modelId="{B7C7725D-A17F-3F46-8B34-D5529FF641F7}" type="pres">
      <dgm:prSet presAssocID="{6CE9E6FC-36B9-AB44-B523-694B5F3F3E31}" presName="c2" presStyleLbl="node1" presStyleIdx="1" presStyleCnt="19"/>
      <dgm:spPr/>
    </dgm:pt>
    <dgm:pt modelId="{3036029E-0064-4C48-B524-04DF93170C40}" type="pres">
      <dgm:prSet presAssocID="{6CE9E6FC-36B9-AB44-B523-694B5F3F3E31}" presName="c3" presStyleLbl="node1" presStyleIdx="2" presStyleCnt="19"/>
      <dgm:spPr/>
    </dgm:pt>
    <dgm:pt modelId="{1EAB1B0F-6D8B-6B45-95FD-CF4EB37F10AB}" type="pres">
      <dgm:prSet presAssocID="{6CE9E6FC-36B9-AB44-B523-694B5F3F3E31}" presName="c4" presStyleLbl="node1" presStyleIdx="3" presStyleCnt="19"/>
      <dgm:spPr/>
    </dgm:pt>
    <dgm:pt modelId="{4FE639DE-80CB-2040-85E3-69378007226F}" type="pres">
      <dgm:prSet presAssocID="{6CE9E6FC-36B9-AB44-B523-694B5F3F3E31}" presName="c5" presStyleLbl="node1" presStyleIdx="4" presStyleCnt="19"/>
      <dgm:spPr/>
    </dgm:pt>
    <dgm:pt modelId="{DC336E24-41E1-F841-B33E-6B866812CE58}" type="pres">
      <dgm:prSet presAssocID="{6CE9E6FC-36B9-AB44-B523-694B5F3F3E31}" presName="c6" presStyleLbl="node1" presStyleIdx="5" presStyleCnt="19"/>
      <dgm:spPr/>
    </dgm:pt>
    <dgm:pt modelId="{09963F52-61C7-D64B-AF18-9D3E4133196F}" type="pres">
      <dgm:prSet presAssocID="{6CE9E6FC-36B9-AB44-B523-694B5F3F3E31}" presName="c7" presStyleLbl="node1" presStyleIdx="6" presStyleCnt="19"/>
      <dgm:spPr/>
    </dgm:pt>
    <dgm:pt modelId="{F3078FDD-34D3-764D-BAED-BF32752BBE41}" type="pres">
      <dgm:prSet presAssocID="{6CE9E6FC-36B9-AB44-B523-694B5F3F3E31}" presName="c8" presStyleLbl="node1" presStyleIdx="7" presStyleCnt="19"/>
      <dgm:spPr/>
    </dgm:pt>
    <dgm:pt modelId="{8C9AE47D-AB84-A243-B778-6858F57B026D}" type="pres">
      <dgm:prSet presAssocID="{6CE9E6FC-36B9-AB44-B523-694B5F3F3E31}" presName="c9" presStyleLbl="node1" presStyleIdx="8" presStyleCnt="19"/>
      <dgm:spPr/>
    </dgm:pt>
    <dgm:pt modelId="{537830D2-A08A-3241-9C2B-8C36AAF7B447}" type="pres">
      <dgm:prSet presAssocID="{6CE9E6FC-36B9-AB44-B523-694B5F3F3E31}" presName="c10" presStyleLbl="node1" presStyleIdx="9" presStyleCnt="19"/>
      <dgm:spPr/>
    </dgm:pt>
    <dgm:pt modelId="{EE4E2D94-D8D6-1343-B507-B7BF8BE54271}" type="pres">
      <dgm:prSet presAssocID="{6CE9E6FC-36B9-AB44-B523-694B5F3F3E31}" presName="c11" presStyleLbl="node1" presStyleIdx="10" presStyleCnt="19"/>
      <dgm:spPr/>
    </dgm:pt>
    <dgm:pt modelId="{39CF77E2-4CE6-6147-86AF-AAEC09183950}" type="pres">
      <dgm:prSet presAssocID="{6CE9E6FC-36B9-AB44-B523-694B5F3F3E31}" presName="c12" presStyleLbl="node1" presStyleIdx="11" presStyleCnt="19"/>
      <dgm:spPr/>
    </dgm:pt>
    <dgm:pt modelId="{D617162F-71C5-6C41-ABAD-B511BF7BE05B}" type="pres">
      <dgm:prSet presAssocID="{6CE9E6FC-36B9-AB44-B523-694B5F3F3E31}" presName="c13" presStyleLbl="node1" presStyleIdx="12" presStyleCnt="19"/>
      <dgm:spPr/>
    </dgm:pt>
    <dgm:pt modelId="{62A36439-24D2-5F44-953B-646F834EC834}" type="pres">
      <dgm:prSet presAssocID="{6CE9E6FC-36B9-AB44-B523-694B5F3F3E31}" presName="c14" presStyleLbl="node1" presStyleIdx="13" presStyleCnt="19"/>
      <dgm:spPr/>
    </dgm:pt>
    <dgm:pt modelId="{A791739D-ADAC-EB49-9930-0F0A703C3A00}" type="pres">
      <dgm:prSet presAssocID="{6CE9E6FC-36B9-AB44-B523-694B5F3F3E31}" presName="c15" presStyleLbl="node1" presStyleIdx="14" presStyleCnt="19"/>
      <dgm:spPr/>
    </dgm:pt>
    <dgm:pt modelId="{FDED76B9-0EF0-3247-8080-B736E219DB50}" type="pres">
      <dgm:prSet presAssocID="{6CE9E6FC-36B9-AB44-B523-694B5F3F3E31}" presName="c16" presStyleLbl="node1" presStyleIdx="15" presStyleCnt="19"/>
      <dgm:spPr/>
    </dgm:pt>
    <dgm:pt modelId="{15C47B69-92BD-9640-ACDB-AC55F20B1E48}" type="pres">
      <dgm:prSet presAssocID="{6CE9E6FC-36B9-AB44-B523-694B5F3F3E31}" presName="c17" presStyleLbl="node1" presStyleIdx="16" presStyleCnt="19"/>
      <dgm:spPr/>
    </dgm:pt>
    <dgm:pt modelId="{93DED3C9-AECC-D74E-9B28-99C98EF7AF93}" type="pres">
      <dgm:prSet presAssocID="{6CE9E6FC-36B9-AB44-B523-694B5F3F3E31}" presName="c18" presStyleLbl="node1" presStyleIdx="17" presStyleCnt="19"/>
      <dgm:spPr/>
    </dgm:pt>
    <dgm:pt modelId="{2FA78622-BCF5-3842-B26F-0984C71B7CE0}" type="pres">
      <dgm:prSet presAssocID="{315E7627-519A-4646-8BB8-27C304851CEC}" presName="chevronComposite1" presStyleCnt="0"/>
      <dgm:spPr/>
    </dgm:pt>
    <dgm:pt modelId="{3BF01735-7FCA-C449-9327-AABAAE88D497}" type="pres">
      <dgm:prSet presAssocID="{315E7627-519A-4646-8BB8-27C304851CEC}" presName="chevron1" presStyleLbl="sibTrans2D1" presStyleIdx="0" presStyleCnt="2"/>
      <dgm:spPr/>
    </dgm:pt>
    <dgm:pt modelId="{554C54D2-97EF-8A4C-9863-3EE7090A959D}" type="pres">
      <dgm:prSet presAssocID="{315E7627-519A-4646-8BB8-27C304851CEC}" presName="spChevron1" presStyleCnt="0"/>
      <dgm:spPr/>
    </dgm:pt>
    <dgm:pt modelId="{DAC33E07-91F6-B34F-8CA7-D16AB3C3175F}" type="pres">
      <dgm:prSet presAssocID="{7C96874D-1B59-A547-8F27-768988130CDE}" presName="middle" presStyleCnt="0"/>
      <dgm:spPr/>
    </dgm:pt>
    <dgm:pt modelId="{AA3E30BA-E561-8742-99CB-0BFE9C310E4E}" type="pres">
      <dgm:prSet presAssocID="{7C96874D-1B59-A547-8F27-768988130CDE}" presName="parTxMid" presStyleLbl="revTx" presStyleIdx="1" presStyleCnt="2"/>
      <dgm:spPr/>
      <dgm:t>
        <a:bodyPr/>
        <a:lstStyle/>
        <a:p>
          <a:endParaRPr lang="en-US"/>
        </a:p>
      </dgm:t>
    </dgm:pt>
    <dgm:pt modelId="{F6DC7C0B-3C2F-254A-B72B-E3157283B2C4}" type="pres">
      <dgm:prSet presAssocID="{7C96874D-1B59-A547-8F27-768988130CDE}" presName="spMid" presStyleCnt="0"/>
      <dgm:spPr/>
    </dgm:pt>
    <dgm:pt modelId="{E638F634-1D97-BD49-94C0-C32B3D101EA4}" type="pres">
      <dgm:prSet presAssocID="{FB7EE123-4B5F-BD41-BC21-0C95EEA91A43}" presName="chevronComposite1" presStyleCnt="0"/>
      <dgm:spPr/>
    </dgm:pt>
    <dgm:pt modelId="{D457E02D-265C-A341-A098-386475DA2E52}" type="pres">
      <dgm:prSet presAssocID="{FB7EE123-4B5F-BD41-BC21-0C95EEA91A43}" presName="chevron1" presStyleLbl="sibTrans2D1" presStyleIdx="1" presStyleCnt="2" custAng="10800000"/>
      <dgm:spPr/>
    </dgm:pt>
    <dgm:pt modelId="{2ADBC253-E15E-B245-B4E8-ABEE26169D98}" type="pres">
      <dgm:prSet presAssocID="{FB7EE123-4B5F-BD41-BC21-0C95EEA91A43}" presName="spChevron1" presStyleCnt="0"/>
      <dgm:spPr/>
    </dgm:pt>
    <dgm:pt modelId="{B6996CAC-B3E4-0740-A64B-C78414D1CD47}" type="pres">
      <dgm:prSet presAssocID="{6150199B-ACD5-8E43-B476-23718E58230D}" presName="last" presStyleCnt="0"/>
      <dgm:spPr/>
    </dgm:pt>
    <dgm:pt modelId="{06F8D5FC-24D6-AF46-B31C-0521A3EB7928}" type="pres">
      <dgm:prSet presAssocID="{6150199B-ACD5-8E43-B476-23718E58230D}" presName="circleTx" presStyleLbl="node1" presStyleIdx="18" presStyleCnt="19"/>
      <dgm:spPr/>
      <dgm:t>
        <a:bodyPr/>
        <a:lstStyle/>
        <a:p>
          <a:endParaRPr lang="en-US"/>
        </a:p>
      </dgm:t>
    </dgm:pt>
    <dgm:pt modelId="{444CBBDB-8944-064A-B356-099085B2AA34}" type="pres">
      <dgm:prSet presAssocID="{6150199B-ACD5-8E43-B476-23718E58230D}" presName="spN" presStyleCnt="0"/>
      <dgm:spPr/>
    </dgm:pt>
  </dgm:ptLst>
  <dgm:cxnLst>
    <dgm:cxn modelId="{053C14CD-445A-5143-845E-E228FD58D260}" type="presOf" srcId="{6150199B-ACD5-8E43-B476-23718E58230D}" destId="{06F8D5FC-24D6-AF46-B31C-0521A3EB7928}" srcOrd="0" destOrd="0" presId="urn:microsoft.com/office/officeart/2009/3/layout/RandomtoResultProcess"/>
    <dgm:cxn modelId="{1B0BE0D6-BA86-864A-AC4C-0FE5ECBEEF3E}" srcId="{B15089BB-3E1A-A140-9D54-775A14F55E8D}" destId="{6CE9E6FC-36B9-AB44-B523-694B5F3F3E31}" srcOrd="0" destOrd="0" parTransId="{CC95AA47-0DAB-A74A-9EC9-CED5887A5AE1}" sibTransId="{315E7627-519A-4646-8BB8-27C304851CEC}"/>
    <dgm:cxn modelId="{95E8D373-6BC2-5449-BFC4-6FBC48A8F077}" type="presOf" srcId="{6CE9E6FC-36B9-AB44-B523-694B5F3F3E31}" destId="{3F94AD1B-2CF1-8E43-A291-5DB22E471A36}" srcOrd="0" destOrd="0" presId="urn:microsoft.com/office/officeart/2009/3/layout/RandomtoResultProcess"/>
    <dgm:cxn modelId="{8ED925F3-3D2A-ED45-AE58-BB63753A2B2A}" srcId="{B15089BB-3E1A-A140-9D54-775A14F55E8D}" destId="{7C96874D-1B59-A547-8F27-768988130CDE}" srcOrd="1" destOrd="0" parTransId="{C455CDE3-3639-E245-8C05-BEEA20EC6317}" sibTransId="{FB7EE123-4B5F-BD41-BC21-0C95EEA91A43}"/>
    <dgm:cxn modelId="{137558BD-3344-FC42-B17C-3185774D855A}" type="presOf" srcId="{7C96874D-1B59-A547-8F27-768988130CDE}" destId="{AA3E30BA-E561-8742-99CB-0BFE9C310E4E}" srcOrd="0" destOrd="0" presId="urn:microsoft.com/office/officeart/2009/3/layout/RandomtoResultProcess"/>
    <dgm:cxn modelId="{989A0520-4DC6-C145-AA02-8DA40A775D7A}" type="presOf" srcId="{B15089BB-3E1A-A140-9D54-775A14F55E8D}" destId="{C83D8D5B-86AA-1A46-B0B8-01369C5B747E}" srcOrd="0" destOrd="0" presId="urn:microsoft.com/office/officeart/2009/3/layout/RandomtoResultProcess"/>
    <dgm:cxn modelId="{B8F47DE3-23B3-394A-8FC2-CEC22557B648}" srcId="{B15089BB-3E1A-A140-9D54-775A14F55E8D}" destId="{6150199B-ACD5-8E43-B476-23718E58230D}" srcOrd="2" destOrd="0" parTransId="{EC09C212-83F4-824D-A3C5-3E88607A2061}" sibTransId="{1AED02EF-2904-374C-8EA0-854AE56CB0C1}"/>
    <dgm:cxn modelId="{A6A40BA9-F162-1B4E-8706-1956E9078A2A}" type="presParOf" srcId="{C83D8D5B-86AA-1A46-B0B8-01369C5B747E}" destId="{6AC073AD-3BB4-6743-BF72-A35E5AB49FBC}" srcOrd="0" destOrd="0" presId="urn:microsoft.com/office/officeart/2009/3/layout/RandomtoResultProcess"/>
    <dgm:cxn modelId="{66A3D2A4-AA64-694D-B48F-630280335B5C}" type="presParOf" srcId="{6AC073AD-3BB4-6743-BF72-A35E5AB49FBC}" destId="{3F94AD1B-2CF1-8E43-A291-5DB22E471A36}" srcOrd="0" destOrd="0" presId="urn:microsoft.com/office/officeart/2009/3/layout/RandomtoResultProcess"/>
    <dgm:cxn modelId="{B33101D7-A18A-374D-B51D-DD1354F49A35}" type="presParOf" srcId="{6AC073AD-3BB4-6743-BF72-A35E5AB49FBC}" destId="{5BAA68C9-F58A-7649-B10D-CAF7B12F1D6B}" srcOrd="1" destOrd="0" presId="urn:microsoft.com/office/officeart/2009/3/layout/RandomtoResultProcess"/>
    <dgm:cxn modelId="{3AF0854C-706C-DF41-8A2B-EF0D55507243}" type="presParOf" srcId="{6AC073AD-3BB4-6743-BF72-A35E5AB49FBC}" destId="{B7C7725D-A17F-3F46-8B34-D5529FF641F7}" srcOrd="2" destOrd="0" presId="urn:microsoft.com/office/officeart/2009/3/layout/RandomtoResultProcess"/>
    <dgm:cxn modelId="{B1A0B8FB-0008-1D4C-A64B-3F1CFF6FEE2E}" type="presParOf" srcId="{6AC073AD-3BB4-6743-BF72-A35E5AB49FBC}" destId="{3036029E-0064-4C48-B524-04DF93170C40}" srcOrd="3" destOrd="0" presId="urn:microsoft.com/office/officeart/2009/3/layout/RandomtoResultProcess"/>
    <dgm:cxn modelId="{DA9A5851-359A-F344-9117-066B74889755}" type="presParOf" srcId="{6AC073AD-3BB4-6743-BF72-A35E5AB49FBC}" destId="{1EAB1B0F-6D8B-6B45-95FD-CF4EB37F10AB}" srcOrd="4" destOrd="0" presId="urn:microsoft.com/office/officeart/2009/3/layout/RandomtoResultProcess"/>
    <dgm:cxn modelId="{12CBF93B-62B8-4F40-8268-7D6B3CEC584C}" type="presParOf" srcId="{6AC073AD-3BB4-6743-BF72-A35E5AB49FBC}" destId="{4FE639DE-80CB-2040-85E3-69378007226F}" srcOrd="5" destOrd="0" presId="urn:microsoft.com/office/officeart/2009/3/layout/RandomtoResultProcess"/>
    <dgm:cxn modelId="{1F287F36-62A3-FE40-BE9F-57CD92BE064F}" type="presParOf" srcId="{6AC073AD-3BB4-6743-BF72-A35E5AB49FBC}" destId="{DC336E24-41E1-F841-B33E-6B866812CE58}" srcOrd="6" destOrd="0" presId="urn:microsoft.com/office/officeart/2009/3/layout/RandomtoResultProcess"/>
    <dgm:cxn modelId="{4C4333C0-C470-0B48-84C1-1B48FC7BBA72}" type="presParOf" srcId="{6AC073AD-3BB4-6743-BF72-A35E5AB49FBC}" destId="{09963F52-61C7-D64B-AF18-9D3E4133196F}" srcOrd="7" destOrd="0" presId="urn:microsoft.com/office/officeart/2009/3/layout/RandomtoResultProcess"/>
    <dgm:cxn modelId="{93DE18F9-EF65-7B46-8AC0-272178AF7797}" type="presParOf" srcId="{6AC073AD-3BB4-6743-BF72-A35E5AB49FBC}" destId="{F3078FDD-34D3-764D-BAED-BF32752BBE41}" srcOrd="8" destOrd="0" presId="urn:microsoft.com/office/officeart/2009/3/layout/RandomtoResultProcess"/>
    <dgm:cxn modelId="{D1729192-CD42-F84F-8FD0-646D437F5FBC}" type="presParOf" srcId="{6AC073AD-3BB4-6743-BF72-A35E5AB49FBC}" destId="{8C9AE47D-AB84-A243-B778-6858F57B026D}" srcOrd="9" destOrd="0" presId="urn:microsoft.com/office/officeart/2009/3/layout/RandomtoResultProcess"/>
    <dgm:cxn modelId="{89AE695C-E7CB-AB45-A00F-CFBB3EF2F673}" type="presParOf" srcId="{6AC073AD-3BB4-6743-BF72-A35E5AB49FBC}" destId="{537830D2-A08A-3241-9C2B-8C36AAF7B447}" srcOrd="10" destOrd="0" presId="urn:microsoft.com/office/officeart/2009/3/layout/RandomtoResultProcess"/>
    <dgm:cxn modelId="{A9C46286-51A8-A749-973D-4A17224BA1B9}" type="presParOf" srcId="{6AC073AD-3BB4-6743-BF72-A35E5AB49FBC}" destId="{EE4E2D94-D8D6-1343-B507-B7BF8BE54271}" srcOrd="11" destOrd="0" presId="urn:microsoft.com/office/officeart/2009/3/layout/RandomtoResultProcess"/>
    <dgm:cxn modelId="{759CDC22-DA17-9140-ABD9-DB08BCB8E82B}" type="presParOf" srcId="{6AC073AD-3BB4-6743-BF72-A35E5AB49FBC}" destId="{39CF77E2-4CE6-6147-86AF-AAEC09183950}" srcOrd="12" destOrd="0" presId="urn:microsoft.com/office/officeart/2009/3/layout/RandomtoResultProcess"/>
    <dgm:cxn modelId="{9F9137A8-5FB0-2343-9935-71EE8DEDA4CE}" type="presParOf" srcId="{6AC073AD-3BB4-6743-BF72-A35E5AB49FBC}" destId="{D617162F-71C5-6C41-ABAD-B511BF7BE05B}" srcOrd="13" destOrd="0" presId="urn:microsoft.com/office/officeart/2009/3/layout/RandomtoResultProcess"/>
    <dgm:cxn modelId="{005B7F05-189E-D044-A354-03253EF2FE2F}" type="presParOf" srcId="{6AC073AD-3BB4-6743-BF72-A35E5AB49FBC}" destId="{62A36439-24D2-5F44-953B-646F834EC834}" srcOrd="14" destOrd="0" presId="urn:microsoft.com/office/officeart/2009/3/layout/RandomtoResultProcess"/>
    <dgm:cxn modelId="{0FFCEE84-1EB0-5646-AFFD-9C39713CEB8E}" type="presParOf" srcId="{6AC073AD-3BB4-6743-BF72-A35E5AB49FBC}" destId="{A791739D-ADAC-EB49-9930-0F0A703C3A00}" srcOrd="15" destOrd="0" presId="urn:microsoft.com/office/officeart/2009/3/layout/RandomtoResultProcess"/>
    <dgm:cxn modelId="{AADF16D2-5A59-5148-80B5-85182AF612D1}" type="presParOf" srcId="{6AC073AD-3BB4-6743-BF72-A35E5AB49FBC}" destId="{FDED76B9-0EF0-3247-8080-B736E219DB50}" srcOrd="16" destOrd="0" presId="urn:microsoft.com/office/officeart/2009/3/layout/RandomtoResultProcess"/>
    <dgm:cxn modelId="{0B70DF19-28BB-F14C-AA2C-2E061F9DEB13}" type="presParOf" srcId="{6AC073AD-3BB4-6743-BF72-A35E5AB49FBC}" destId="{15C47B69-92BD-9640-ACDB-AC55F20B1E48}" srcOrd="17" destOrd="0" presId="urn:microsoft.com/office/officeart/2009/3/layout/RandomtoResultProcess"/>
    <dgm:cxn modelId="{45D49F3B-C6A2-7C4F-834C-A31B0417568A}" type="presParOf" srcId="{6AC073AD-3BB4-6743-BF72-A35E5AB49FBC}" destId="{93DED3C9-AECC-D74E-9B28-99C98EF7AF93}" srcOrd="18" destOrd="0" presId="urn:microsoft.com/office/officeart/2009/3/layout/RandomtoResultProcess"/>
    <dgm:cxn modelId="{EF18CF9D-B94A-A642-98E3-B78091681367}" type="presParOf" srcId="{C83D8D5B-86AA-1A46-B0B8-01369C5B747E}" destId="{2FA78622-BCF5-3842-B26F-0984C71B7CE0}" srcOrd="1" destOrd="0" presId="urn:microsoft.com/office/officeart/2009/3/layout/RandomtoResultProcess"/>
    <dgm:cxn modelId="{A0854822-15BA-6946-A8ED-FBE35683DF6E}" type="presParOf" srcId="{2FA78622-BCF5-3842-B26F-0984C71B7CE0}" destId="{3BF01735-7FCA-C449-9327-AABAAE88D497}" srcOrd="0" destOrd="0" presId="urn:microsoft.com/office/officeart/2009/3/layout/RandomtoResultProcess"/>
    <dgm:cxn modelId="{27C56B3A-610C-7143-9677-AD95E4102802}" type="presParOf" srcId="{2FA78622-BCF5-3842-B26F-0984C71B7CE0}" destId="{554C54D2-97EF-8A4C-9863-3EE7090A959D}" srcOrd="1" destOrd="0" presId="urn:microsoft.com/office/officeart/2009/3/layout/RandomtoResultProcess"/>
    <dgm:cxn modelId="{60604CAF-9D6F-4747-8B7B-F6E912DCE8BF}" type="presParOf" srcId="{C83D8D5B-86AA-1A46-B0B8-01369C5B747E}" destId="{DAC33E07-91F6-B34F-8CA7-D16AB3C3175F}" srcOrd="2" destOrd="0" presId="urn:microsoft.com/office/officeart/2009/3/layout/RandomtoResultProcess"/>
    <dgm:cxn modelId="{6DE8B091-2F0A-6C4B-BD0B-A6FF4D3A2138}" type="presParOf" srcId="{DAC33E07-91F6-B34F-8CA7-D16AB3C3175F}" destId="{AA3E30BA-E561-8742-99CB-0BFE9C310E4E}" srcOrd="0" destOrd="0" presId="urn:microsoft.com/office/officeart/2009/3/layout/RandomtoResultProcess"/>
    <dgm:cxn modelId="{3B8F69D4-EFE6-3341-9DD2-FEDC4CAEFD84}" type="presParOf" srcId="{DAC33E07-91F6-B34F-8CA7-D16AB3C3175F}" destId="{F6DC7C0B-3C2F-254A-B72B-E3157283B2C4}" srcOrd="1" destOrd="0" presId="urn:microsoft.com/office/officeart/2009/3/layout/RandomtoResultProcess"/>
    <dgm:cxn modelId="{481360AB-493B-9548-9BF4-9B5D3D85CA71}" type="presParOf" srcId="{C83D8D5B-86AA-1A46-B0B8-01369C5B747E}" destId="{E638F634-1D97-BD49-94C0-C32B3D101EA4}" srcOrd="3" destOrd="0" presId="urn:microsoft.com/office/officeart/2009/3/layout/RandomtoResultProcess"/>
    <dgm:cxn modelId="{9C56C38C-FDA7-5840-BEC2-BFEC10AA894A}" type="presParOf" srcId="{E638F634-1D97-BD49-94C0-C32B3D101EA4}" destId="{D457E02D-265C-A341-A098-386475DA2E52}" srcOrd="0" destOrd="0" presId="urn:microsoft.com/office/officeart/2009/3/layout/RandomtoResultProcess"/>
    <dgm:cxn modelId="{96D4C13E-8100-EE45-BD20-AC651B6EE9D9}" type="presParOf" srcId="{E638F634-1D97-BD49-94C0-C32B3D101EA4}" destId="{2ADBC253-E15E-B245-B4E8-ABEE26169D98}" srcOrd="1" destOrd="0" presId="urn:microsoft.com/office/officeart/2009/3/layout/RandomtoResultProcess"/>
    <dgm:cxn modelId="{568D6C3B-9DC4-1D4A-8AD5-F2B4BE1131ED}" type="presParOf" srcId="{C83D8D5B-86AA-1A46-B0B8-01369C5B747E}" destId="{B6996CAC-B3E4-0740-A64B-C78414D1CD47}" srcOrd="4" destOrd="0" presId="urn:microsoft.com/office/officeart/2009/3/layout/RandomtoResultProcess"/>
    <dgm:cxn modelId="{442FE782-B9E0-574B-BFF5-339A0F16D73C}" type="presParOf" srcId="{B6996CAC-B3E4-0740-A64B-C78414D1CD47}" destId="{06F8D5FC-24D6-AF46-B31C-0521A3EB7928}" srcOrd="0" destOrd="0" presId="urn:microsoft.com/office/officeart/2009/3/layout/RandomtoResultProcess"/>
    <dgm:cxn modelId="{F653EC69-99A7-9F42-93E2-A36ADE77E18B}" type="presParOf" srcId="{B6996CAC-B3E4-0740-A64B-C78414D1CD47}" destId="{444CBBDB-8944-064A-B356-099085B2AA3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1A5D1-54AF-8A4D-A68E-40F193F7E94D}" type="doc">
      <dgm:prSet loTypeId="urn:microsoft.com/office/officeart/2005/8/layout/targe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7B5035-3BB5-0D4E-B9D5-5E500C5D1AC9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0426FACE-32E5-0042-A431-5D9E843B23F7}" type="parTrans" cxnId="{938CFE49-038F-9947-92C7-AB9CC4860C1C}">
      <dgm:prSet/>
      <dgm:spPr/>
      <dgm:t>
        <a:bodyPr/>
        <a:lstStyle/>
        <a:p>
          <a:endParaRPr lang="en-US"/>
        </a:p>
      </dgm:t>
    </dgm:pt>
    <dgm:pt modelId="{0A86AD72-6CDF-544C-AC5D-D1892141D1A1}" type="sibTrans" cxnId="{938CFE49-038F-9947-92C7-AB9CC4860C1C}">
      <dgm:prSet/>
      <dgm:spPr/>
      <dgm:t>
        <a:bodyPr/>
        <a:lstStyle/>
        <a:p>
          <a:endParaRPr lang="en-US"/>
        </a:p>
      </dgm:t>
    </dgm:pt>
    <dgm:pt modelId="{9A7CBA40-14CC-1846-966B-3216A4EFC5E7}">
      <dgm:prSet phldrT="[Text]"/>
      <dgm:spPr/>
      <dgm:t>
        <a:bodyPr/>
        <a:lstStyle/>
        <a:p>
          <a:r>
            <a:rPr lang="en-US" dirty="0" smtClean="0"/>
            <a:t>SMS</a:t>
          </a:r>
          <a:endParaRPr lang="en-US" dirty="0"/>
        </a:p>
      </dgm:t>
    </dgm:pt>
    <dgm:pt modelId="{E7E37E91-6EEA-2143-AF27-5D96A733335D}" type="parTrans" cxnId="{2B0B9A7A-D203-174B-9C76-236A9DD4037B}">
      <dgm:prSet/>
      <dgm:spPr/>
      <dgm:t>
        <a:bodyPr/>
        <a:lstStyle/>
        <a:p>
          <a:endParaRPr lang="en-US"/>
        </a:p>
      </dgm:t>
    </dgm:pt>
    <dgm:pt modelId="{ED99AF3E-9E95-744E-A730-461DE811A81A}" type="sibTrans" cxnId="{2B0B9A7A-D203-174B-9C76-236A9DD4037B}">
      <dgm:prSet/>
      <dgm:spPr/>
      <dgm:t>
        <a:bodyPr/>
        <a:lstStyle/>
        <a:p>
          <a:endParaRPr lang="en-US"/>
        </a:p>
      </dgm:t>
    </dgm:pt>
    <dgm:pt modelId="{F12C4C53-3AFB-2D4A-B773-CAED1A621C25}">
      <dgm:prSet phldrT="[Text]"/>
      <dgm:spPr/>
      <dgm:t>
        <a:bodyPr/>
        <a:lstStyle/>
        <a:p>
          <a:r>
            <a:rPr lang="en-US" dirty="0" smtClean="0"/>
            <a:t>MMS</a:t>
          </a:r>
        </a:p>
      </dgm:t>
    </dgm:pt>
    <dgm:pt modelId="{29198191-8550-064C-AA1E-D19914D474CC}" type="parTrans" cxnId="{FD7C108A-8F23-644C-B6D9-C68BE4D08D84}">
      <dgm:prSet/>
      <dgm:spPr/>
      <dgm:t>
        <a:bodyPr/>
        <a:lstStyle/>
        <a:p>
          <a:endParaRPr lang="en-US"/>
        </a:p>
      </dgm:t>
    </dgm:pt>
    <dgm:pt modelId="{C59E7BD7-8326-704B-9F35-0F85CFD0CCAF}" type="sibTrans" cxnId="{FD7C108A-8F23-644C-B6D9-C68BE4D08D84}">
      <dgm:prSet/>
      <dgm:spPr/>
      <dgm:t>
        <a:bodyPr/>
        <a:lstStyle/>
        <a:p>
          <a:endParaRPr lang="en-US"/>
        </a:p>
      </dgm:t>
    </dgm:pt>
    <dgm:pt modelId="{3FA6D267-3108-3241-B2AA-13FECD99EBD2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8F9AB9DE-4A17-BE46-A71E-34DBD4F3C65D}" type="parTrans" cxnId="{DE9E9767-46E9-EA43-BC27-74218BDF44C3}">
      <dgm:prSet/>
      <dgm:spPr/>
      <dgm:t>
        <a:bodyPr/>
        <a:lstStyle/>
        <a:p>
          <a:endParaRPr lang="en-US"/>
        </a:p>
      </dgm:t>
    </dgm:pt>
    <dgm:pt modelId="{C88167C7-98E1-FA48-AAC4-315A692E754F}" type="sibTrans" cxnId="{DE9E9767-46E9-EA43-BC27-74218BDF44C3}">
      <dgm:prSet/>
      <dgm:spPr/>
      <dgm:t>
        <a:bodyPr/>
        <a:lstStyle/>
        <a:p>
          <a:endParaRPr lang="en-US"/>
        </a:p>
      </dgm:t>
    </dgm:pt>
    <dgm:pt modelId="{DC48FCAE-BB42-0145-8592-78E0352BA428}">
      <dgm:prSet phldrT="[Text]"/>
      <dgm:spPr/>
      <dgm:t>
        <a:bodyPr/>
        <a:lstStyle/>
        <a:p>
          <a:r>
            <a:rPr lang="en-US" dirty="0" smtClean="0"/>
            <a:t>Mobile Internet</a:t>
          </a:r>
          <a:endParaRPr lang="en-US" dirty="0"/>
        </a:p>
      </dgm:t>
    </dgm:pt>
    <dgm:pt modelId="{B136BA69-ECCF-7948-995F-1553C78F7508}" type="parTrans" cxnId="{A056E8C3-4647-C74E-B886-C2C5A8A05330}">
      <dgm:prSet/>
      <dgm:spPr/>
      <dgm:t>
        <a:bodyPr/>
        <a:lstStyle/>
        <a:p>
          <a:endParaRPr lang="en-US"/>
        </a:p>
      </dgm:t>
    </dgm:pt>
    <dgm:pt modelId="{1DF76C38-0816-5C4D-9171-0440011A722A}" type="sibTrans" cxnId="{A056E8C3-4647-C74E-B886-C2C5A8A05330}">
      <dgm:prSet/>
      <dgm:spPr/>
      <dgm:t>
        <a:bodyPr/>
        <a:lstStyle/>
        <a:p>
          <a:endParaRPr lang="en-US"/>
        </a:p>
      </dgm:t>
    </dgm:pt>
    <dgm:pt modelId="{E854B746-E9E7-DB4B-A88C-167FF0A09ABE}">
      <dgm:prSet phldrT="[Text]"/>
      <dgm:spPr/>
      <dgm:t>
        <a:bodyPr/>
        <a:lstStyle/>
        <a:p>
          <a:r>
            <a:rPr lang="en-US" dirty="0" smtClean="0"/>
            <a:t>Mobile Apps</a:t>
          </a:r>
          <a:endParaRPr lang="en-US" dirty="0"/>
        </a:p>
      </dgm:t>
    </dgm:pt>
    <dgm:pt modelId="{2AE455DA-2D89-154C-A7FD-B3C884E0B79C}" type="parTrans" cxnId="{6EC5B66B-9E42-5840-B5EC-D0F003BAAA2E}">
      <dgm:prSet/>
      <dgm:spPr/>
      <dgm:t>
        <a:bodyPr/>
        <a:lstStyle/>
        <a:p>
          <a:endParaRPr lang="en-US"/>
        </a:p>
      </dgm:t>
    </dgm:pt>
    <dgm:pt modelId="{0FF074A3-CC08-D34C-BBD4-6C0DAD08F6EB}" type="sibTrans" cxnId="{6EC5B66B-9E42-5840-B5EC-D0F003BAAA2E}">
      <dgm:prSet/>
      <dgm:spPr/>
      <dgm:t>
        <a:bodyPr/>
        <a:lstStyle/>
        <a:p>
          <a:endParaRPr lang="en-US"/>
        </a:p>
      </dgm:t>
    </dgm:pt>
    <dgm:pt modelId="{5397D1A3-BCEC-D245-A38A-64C9CBF2EAA1}">
      <dgm:prSet phldrT="[Text]"/>
      <dgm:spPr/>
      <dgm:t>
        <a:bodyPr/>
        <a:lstStyle/>
        <a:p>
          <a:r>
            <a:rPr lang="en-US" dirty="0" smtClean="0"/>
            <a:t>Commerce</a:t>
          </a:r>
          <a:endParaRPr lang="en-US" dirty="0"/>
        </a:p>
      </dgm:t>
    </dgm:pt>
    <dgm:pt modelId="{326D4372-B9EC-8240-8DD1-628AA698C472}" type="parTrans" cxnId="{589D1DEC-7CFD-514C-85A8-60AC0A371CC0}">
      <dgm:prSet/>
      <dgm:spPr/>
      <dgm:t>
        <a:bodyPr/>
        <a:lstStyle/>
        <a:p>
          <a:endParaRPr lang="en-US"/>
        </a:p>
      </dgm:t>
    </dgm:pt>
    <dgm:pt modelId="{1993AC1F-B216-B54F-A241-87172F408BA7}" type="sibTrans" cxnId="{589D1DEC-7CFD-514C-85A8-60AC0A371CC0}">
      <dgm:prSet/>
      <dgm:spPr/>
      <dgm:t>
        <a:bodyPr/>
        <a:lstStyle/>
        <a:p>
          <a:endParaRPr lang="en-US"/>
        </a:p>
      </dgm:t>
    </dgm:pt>
    <dgm:pt modelId="{2B8E6E9A-8234-AE43-A254-2E8D1D865411}">
      <dgm:prSet phldrT="[Text]"/>
      <dgm:spPr/>
      <dgm:t>
        <a:bodyPr/>
        <a:lstStyle/>
        <a:p>
          <a:r>
            <a:rPr lang="en-US" dirty="0" smtClean="0"/>
            <a:t>Mobile Payment </a:t>
          </a:r>
          <a:endParaRPr lang="en-US" dirty="0"/>
        </a:p>
      </dgm:t>
    </dgm:pt>
    <dgm:pt modelId="{29C27BB5-6F44-2048-A33B-F46CBB1DBBF5}" type="parTrans" cxnId="{0213DD73-E848-E04E-A547-86575170CE2D}">
      <dgm:prSet/>
      <dgm:spPr/>
      <dgm:t>
        <a:bodyPr/>
        <a:lstStyle/>
        <a:p>
          <a:endParaRPr lang="en-US"/>
        </a:p>
      </dgm:t>
    </dgm:pt>
    <dgm:pt modelId="{BE537E95-6322-0345-9721-BE23B396ADEF}" type="sibTrans" cxnId="{0213DD73-E848-E04E-A547-86575170CE2D}">
      <dgm:prSet/>
      <dgm:spPr/>
      <dgm:t>
        <a:bodyPr/>
        <a:lstStyle/>
        <a:p>
          <a:endParaRPr lang="en-US"/>
        </a:p>
      </dgm:t>
    </dgm:pt>
    <dgm:pt modelId="{DC15BB67-6602-C04C-A570-398372110281}">
      <dgm:prSet phldrT="[Text]"/>
      <dgm:spPr/>
      <dgm:t>
        <a:bodyPr/>
        <a:lstStyle/>
        <a:p>
          <a:r>
            <a:rPr lang="en-US" dirty="0" smtClean="0"/>
            <a:t>Mobile Wallet</a:t>
          </a:r>
          <a:endParaRPr lang="en-US" dirty="0"/>
        </a:p>
      </dgm:t>
    </dgm:pt>
    <dgm:pt modelId="{EA813071-BE15-674C-8182-9D5E09A1A8D7}" type="parTrans" cxnId="{30B5B602-8D81-4847-B111-D751E0CB7CB0}">
      <dgm:prSet/>
      <dgm:spPr/>
      <dgm:t>
        <a:bodyPr/>
        <a:lstStyle/>
        <a:p>
          <a:endParaRPr lang="en-US"/>
        </a:p>
      </dgm:t>
    </dgm:pt>
    <dgm:pt modelId="{6D36BBDD-1324-D348-9A88-B60B45104535}" type="sibTrans" cxnId="{30B5B602-8D81-4847-B111-D751E0CB7CB0}">
      <dgm:prSet/>
      <dgm:spPr/>
      <dgm:t>
        <a:bodyPr/>
        <a:lstStyle/>
        <a:p>
          <a:endParaRPr lang="en-US"/>
        </a:p>
      </dgm:t>
    </dgm:pt>
    <dgm:pt modelId="{CB3AC030-5E62-544F-8FB3-1CF2B4C16F00}">
      <dgm:prSet phldrT="[Text]"/>
      <dgm:spPr/>
      <dgm:t>
        <a:bodyPr/>
        <a:lstStyle/>
        <a:p>
          <a:r>
            <a:rPr lang="en-US" dirty="0" smtClean="0"/>
            <a:t>Mobile Email</a:t>
          </a:r>
        </a:p>
      </dgm:t>
    </dgm:pt>
    <dgm:pt modelId="{D87CEE29-2D45-1D46-A301-7E9DAB659A0C}" type="parTrans" cxnId="{6F16DA46-545B-4C4C-8F8C-5984A7D8648E}">
      <dgm:prSet/>
      <dgm:spPr/>
      <dgm:t>
        <a:bodyPr/>
        <a:lstStyle/>
        <a:p>
          <a:endParaRPr lang="en-US"/>
        </a:p>
      </dgm:t>
    </dgm:pt>
    <dgm:pt modelId="{32AAD47C-5EE4-E442-8C7C-AEC620848D0E}" type="sibTrans" cxnId="{6F16DA46-545B-4C4C-8F8C-5984A7D8648E}">
      <dgm:prSet/>
      <dgm:spPr/>
      <dgm:t>
        <a:bodyPr/>
        <a:lstStyle/>
        <a:p>
          <a:endParaRPr lang="en-US"/>
        </a:p>
      </dgm:t>
    </dgm:pt>
    <dgm:pt modelId="{0E7F281A-9EEB-EC43-9D15-9262A0948CA8}">
      <dgm:prSet phldrT="[Text]"/>
      <dgm:spPr/>
      <dgm:t>
        <a:bodyPr/>
        <a:lstStyle/>
        <a:p>
          <a:r>
            <a:rPr lang="en-US" smtClean="0"/>
            <a:t>Voice</a:t>
          </a:r>
          <a:endParaRPr lang="en-US" dirty="0" smtClean="0"/>
        </a:p>
      </dgm:t>
    </dgm:pt>
    <dgm:pt modelId="{3BFB4577-3C1C-0049-B512-F581B573F15E}" type="parTrans" cxnId="{0A243039-55EC-2948-9CE5-89A11A9689B1}">
      <dgm:prSet/>
      <dgm:spPr/>
      <dgm:t>
        <a:bodyPr/>
        <a:lstStyle/>
        <a:p>
          <a:endParaRPr lang="en-US"/>
        </a:p>
      </dgm:t>
    </dgm:pt>
    <dgm:pt modelId="{7F3A2A07-1038-D040-A0A7-3416C2163C23}" type="sibTrans" cxnId="{0A243039-55EC-2948-9CE5-89A11A9689B1}">
      <dgm:prSet/>
      <dgm:spPr/>
      <dgm:t>
        <a:bodyPr/>
        <a:lstStyle/>
        <a:p>
          <a:endParaRPr lang="en-US"/>
        </a:p>
      </dgm:t>
    </dgm:pt>
    <dgm:pt modelId="{C1A750DF-1EF4-554B-A784-BB6CD2CB3057}">
      <dgm:prSet phldrT="[Text]"/>
      <dgm:spPr/>
      <dgm:t>
        <a:bodyPr/>
        <a:lstStyle/>
        <a:p>
          <a:r>
            <a:rPr lang="en-US" dirty="0" smtClean="0"/>
            <a:t>Proximity</a:t>
          </a:r>
          <a:endParaRPr lang="en-US" dirty="0"/>
        </a:p>
      </dgm:t>
    </dgm:pt>
    <dgm:pt modelId="{3AA4EE8B-EBD1-EB45-8955-85F17920BFBB}" type="parTrans" cxnId="{933E7A03-C12B-9444-BDC3-87545E155A10}">
      <dgm:prSet/>
      <dgm:spPr/>
      <dgm:t>
        <a:bodyPr/>
        <a:lstStyle/>
        <a:p>
          <a:endParaRPr lang="en-US"/>
        </a:p>
      </dgm:t>
    </dgm:pt>
    <dgm:pt modelId="{D5395632-4DB7-714A-A664-679F0BD62D22}" type="sibTrans" cxnId="{933E7A03-C12B-9444-BDC3-87545E155A10}">
      <dgm:prSet/>
      <dgm:spPr/>
      <dgm:t>
        <a:bodyPr/>
        <a:lstStyle/>
        <a:p>
          <a:endParaRPr lang="en-US"/>
        </a:p>
      </dgm:t>
    </dgm:pt>
    <dgm:pt modelId="{9CD58F68-905D-0B48-8331-15ACD1A4267A}" type="pres">
      <dgm:prSet presAssocID="{2151A5D1-54AF-8A4D-A68E-40F193F7E94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68C5B1-BEEB-3A46-84AC-CE239ACF758B}" type="pres">
      <dgm:prSet presAssocID="{2151A5D1-54AF-8A4D-A68E-40F193F7E94D}" presName="outerBox" presStyleCnt="0"/>
      <dgm:spPr/>
    </dgm:pt>
    <dgm:pt modelId="{FF03372C-CC25-9442-B2E7-3FD9A974A840}" type="pres">
      <dgm:prSet presAssocID="{2151A5D1-54AF-8A4D-A68E-40F193F7E94D}" presName="outerBoxParent" presStyleLbl="node1" presStyleIdx="0" presStyleCnt="3" custLinFactNeighborX="2126"/>
      <dgm:spPr/>
      <dgm:t>
        <a:bodyPr/>
        <a:lstStyle/>
        <a:p>
          <a:endParaRPr lang="en-US"/>
        </a:p>
      </dgm:t>
    </dgm:pt>
    <dgm:pt modelId="{217CEED6-0318-8B4B-BEA6-4E9683EF5722}" type="pres">
      <dgm:prSet presAssocID="{2151A5D1-54AF-8A4D-A68E-40F193F7E94D}" presName="outerBoxChildren" presStyleCnt="0"/>
      <dgm:spPr/>
    </dgm:pt>
    <dgm:pt modelId="{EA381D1C-6133-2040-8D38-6537F5B36E3C}" type="pres">
      <dgm:prSet presAssocID="{9A7CBA40-14CC-1846-966B-3216A4EFC5E7}" presName="oChild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03E40-62CD-9D41-84BA-0CA09861F4B0}" type="pres">
      <dgm:prSet presAssocID="{ED99AF3E-9E95-744E-A730-461DE811A81A}" presName="outerSibTrans" presStyleCnt="0"/>
      <dgm:spPr/>
    </dgm:pt>
    <dgm:pt modelId="{BDF9119A-3E53-FF41-867D-B5BCEAA55AF7}" type="pres">
      <dgm:prSet presAssocID="{F12C4C53-3AFB-2D4A-B773-CAED1A621C25}" presName="oChild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87983-CF0D-2948-A1AB-AAADB8B6B212}" type="pres">
      <dgm:prSet presAssocID="{C59E7BD7-8326-704B-9F35-0F85CFD0CCAF}" presName="outerSibTrans" presStyleCnt="0"/>
      <dgm:spPr/>
    </dgm:pt>
    <dgm:pt modelId="{F69E3BAE-8B6D-A14F-AC05-3C4C5B9A14D0}" type="pres">
      <dgm:prSet presAssocID="{CB3AC030-5E62-544F-8FB3-1CF2B4C16F00}" presName="oChild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8065E-01EF-1142-88AC-24F79E9C63C9}" type="pres">
      <dgm:prSet presAssocID="{32AAD47C-5EE4-E442-8C7C-AEC620848D0E}" presName="outerSibTrans" presStyleCnt="0"/>
      <dgm:spPr/>
    </dgm:pt>
    <dgm:pt modelId="{206221F6-D204-A44E-90CF-926A37BE56FE}" type="pres">
      <dgm:prSet presAssocID="{0E7F281A-9EEB-EC43-9D15-9262A0948CA8}" presName="oChild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08841-9231-DF4C-90DE-7D4BCF66CD04}" type="pres">
      <dgm:prSet presAssocID="{2151A5D1-54AF-8A4D-A68E-40F193F7E94D}" presName="middleBox" presStyleCnt="0"/>
      <dgm:spPr/>
    </dgm:pt>
    <dgm:pt modelId="{81847337-C78E-1D45-8E78-6A1BA42CC8CD}" type="pres">
      <dgm:prSet presAssocID="{2151A5D1-54AF-8A4D-A68E-40F193F7E94D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6FF69F3F-2807-A743-A752-177EC7A58984}" type="pres">
      <dgm:prSet presAssocID="{2151A5D1-54AF-8A4D-A68E-40F193F7E94D}" presName="middleBoxChildren" presStyleCnt="0"/>
      <dgm:spPr/>
    </dgm:pt>
    <dgm:pt modelId="{DFB83267-C8F1-814E-8D5B-E50D42AA09AD}" type="pres">
      <dgm:prSet presAssocID="{DC48FCAE-BB42-0145-8592-78E0352BA428}" presName="m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0631-ECE6-9443-811D-18062B0E490B}" type="pres">
      <dgm:prSet presAssocID="{1DF76C38-0816-5C4D-9171-0440011A722A}" presName="middleSibTrans" presStyleCnt="0"/>
      <dgm:spPr/>
    </dgm:pt>
    <dgm:pt modelId="{ADC227C2-A7A5-F442-A18D-781C7395AA76}" type="pres">
      <dgm:prSet presAssocID="{E854B746-E9E7-DB4B-A88C-167FF0A09ABE}" presName="m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6BD04-E3FF-0343-9195-6C1091F94E27}" type="pres">
      <dgm:prSet presAssocID="{0FF074A3-CC08-D34C-BBD4-6C0DAD08F6EB}" presName="middleSibTrans" presStyleCnt="0"/>
      <dgm:spPr/>
    </dgm:pt>
    <dgm:pt modelId="{E0AFC870-B0B9-F944-9D7C-1996FF9AA418}" type="pres">
      <dgm:prSet presAssocID="{C1A750DF-1EF4-554B-A784-BB6CD2CB3057}" presName="m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5744F-91C1-C042-89CE-4AE91B23CD98}" type="pres">
      <dgm:prSet presAssocID="{2151A5D1-54AF-8A4D-A68E-40F193F7E94D}" presName="centerBox" presStyleCnt="0"/>
      <dgm:spPr/>
    </dgm:pt>
    <dgm:pt modelId="{155B276F-CF2F-954A-B9C8-3DC6C2940738}" type="pres">
      <dgm:prSet presAssocID="{2151A5D1-54AF-8A4D-A68E-40F193F7E94D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DB3A5712-18F1-DF4D-B1E7-B282B919E556}" type="pres">
      <dgm:prSet presAssocID="{2151A5D1-54AF-8A4D-A68E-40F193F7E94D}" presName="centerBoxChildren" presStyleCnt="0"/>
      <dgm:spPr/>
    </dgm:pt>
    <dgm:pt modelId="{C52BCDC6-5163-1844-9CBC-F9108A95177A}" type="pres">
      <dgm:prSet presAssocID="{2B8E6E9A-8234-AE43-A254-2E8D1D865411}" presName="cChild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9E22B-B7E6-744F-9182-F991DFFE0F0C}" type="pres">
      <dgm:prSet presAssocID="{BE537E95-6322-0345-9721-BE23B396ADEF}" presName="centerSibTrans" presStyleCnt="0"/>
      <dgm:spPr/>
    </dgm:pt>
    <dgm:pt modelId="{36A6881B-1E69-F242-A594-D260687E3AF5}" type="pres">
      <dgm:prSet presAssocID="{DC15BB67-6602-C04C-A570-398372110281}" presName="c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1F2EF-87B4-5446-9532-228D5D0CAB4A}" type="presOf" srcId="{2B8E6E9A-8234-AE43-A254-2E8D1D865411}" destId="{C52BCDC6-5163-1844-9CBC-F9108A95177A}" srcOrd="0" destOrd="0" presId="urn:microsoft.com/office/officeart/2005/8/layout/target2"/>
    <dgm:cxn modelId="{6F16DA46-545B-4C4C-8F8C-5984A7D8648E}" srcId="{7F7B5035-3BB5-0D4E-B9D5-5E500C5D1AC9}" destId="{CB3AC030-5E62-544F-8FB3-1CF2B4C16F00}" srcOrd="2" destOrd="0" parTransId="{D87CEE29-2D45-1D46-A301-7E9DAB659A0C}" sibTransId="{32AAD47C-5EE4-E442-8C7C-AEC620848D0E}"/>
    <dgm:cxn modelId="{E7B8D290-E3B5-6441-B26C-8896D76A7A0F}" type="presOf" srcId="{9A7CBA40-14CC-1846-966B-3216A4EFC5E7}" destId="{EA381D1C-6133-2040-8D38-6537F5B36E3C}" srcOrd="0" destOrd="0" presId="urn:microsoft.com/office/officeart/2005/8/layout/target2"/>
    <dgm:cxn modelId="{AEBEC02D-F932-1A46-8EC0-E783AF855D8C}" type="presOf" srcId="{F12C4C53-3AFB-2D4A-B773-CAED1A621C25}" destId="{BDF9119A-3E53-FF41-867D-B5BCEAA55AF7}" srcOrd="0" destOrd="0" presId="urn:microsoft.com/office/officeart/2005/8/layout/target2"/>
    <dgm:cxn modelId="{D978E5FE-E7B0-4E4F-8730-814DA0099542}" type="presOf" srcId="{E854B746-E9E7-DB4B-A88C-167FF0A09ABE}" destId="{ADC227C2-A7A5-F442-A18D-781C7395AA76}" srcOrd="0" destOrd="0" presId="urn:microsoft.com/office/officeart/2005/8/layout/target2"/>
    <dgm:cxn modelId="{0A243039-55EC-2948-9CE5-89A11A9689B1}" srcId="{7F7B5035-3BB5-0D4E-B9D5-5E500C5D1AC9}" destId="{0E7F281A-9EEB-EC43-9D15-9262A0948CA8}" srcOrd="3" destOrd="0" parTransId="{3BFB4577-3C1C-0049-B512-F581B573F15E}" sibTransId="{7F3A2A07-1038-D040-A0A7-3416C2163C23}"/>
    <dgm:cxn modelId="{5D4DC2FE-A7C9-8546-8F23-3B77D18651A9}" type="presOf" srcId="{DC15BB67-6602-C04C-A570-398372110281}" destId="{36A6881B-1E69-F242-A594-D260687E3AF5}" srcOrd="0" destOrd="0" presId="urn:microsoft.com/office/officeart/2005/8/layout/target2"/>
    <dgm:cxn modelId="{4D3687DD-AD4D-3442-89A3-82A864D688E3}" type="presOf" srcId="{0E7F281A-9EEB-EC43-9D15-9262A0948CA8}" destId="{206221F6-D204-A44E-90CF-926A37BE56FE}" srcOrd="0" destOrd="0" presId="urn:microsoft.com/office/officeart/2005/8/layout/target2"/>
    <dgm:cxn modelId="{30B5B602-8D81-4847-B111-D751E0CB7CB0}" srcId="{5397D1A3-BCEC-D245-A38A-64C9CBF2EAA1}" destId="{DC15BB67-6602-C04C-A570-398372110281}" srcOrd="1" destOrd="0" parTransId="{EA813071-BE15-674C-8182-9D5E09A1A8D7}" sibTransId="{6D36BBDD-1324-D348-9A88-B60B45104535}"/>
    <dgm:cxn modelId="{2B0B9A7A-D203-174B-9C76-236A9DD4037B}" srcId="{7F7B5035-3BB5-0D4E-B9D5-5E500C5D1AC9}" destId="{9A7CBA40-14CC-1846-966B-3216A4EFC5E7}" srcOrd="0" destOrd="0" parTransId="{E7E37E91-6EEA-2143-AF27-5D96A733335D}" sibTransId="{ED99AF3E-9E95-744E-A730-461DE811A81A}"/>
    <dgm:cxn modelId="{702539A2-4EEC-F248-A6FA-FA9736EF3E5F}" type="presOf" srcId="{CB3AC030-5E62-544F-8FB3-1CF2B4C16F00}" destId="{F69E3BAE-8B6D-A14F-AC05-3C4C5B9A14D0}" srcOrd="0" destOrd="0" presId="urn:microsoft.com/office/officeart/2005/8/layout/target2"/>
    <dgm:cxn modelId="{6EC5B66B-9E42-5840-B5EC-D0F003BAAA2E}" srcId="{3FA6D267-3108-3241-B2AA-13FECD99EBD2}" destId="{E854B746-E9E7-DB4B-A88C-167FF0A09ABE}" srcOrd="1" destOrd="0" parTransId="{2AE455DA-2D89-154C-A7FD-B3C884E0B79C}" sibTransId="{0FF074A3-CC08-D34C-BBD4-6C0DAD08F6EB}"/>
    <dgm:cxn modelId="{721F03D6-7A43-2D46-A15F-D67DCB18E439}" type="presOf" srcId="{3FA6D267-3108-3241-B2AA-13FECD99EBD2}" destId="{81847337-C78E-1D45-8E78-6A1BA42CC8CD}" srcOrd="0" destOrd="0" presId="urn:microsoft.com/office/officeart/2005/8/layout/target2"/>
    <dgm:cxn modelId="{589D1DEC-7CFD-514C-85A8-60AC0A371CC0}" srcId="{2151A5D1-54AF-8A4D-A68E-40F193F7E94D}" destId="{5397D1A3-BCEC-D245-A38A-64C9CBF2EAA1}" srcOrd="2" destOrd="0" parTransId="{326D4372-B9EC-8240-8DD1-628AA698C472}" sibTransId="{1993AC1F-B216-B54F-A241-87172F408BA7}"/>
    <dgm:cxn modelId="{923D1FE3-AD2E-384C-817A-DCEB48B1D462}" type="presOf" srcId="{C1A750DF-1EF4-554B-A784-BB6CD2CB3057}" destId="{E0AFC870-B0B9-F944-9D7C-1996FF9AA418}" srcOrd="0" destOrd="0" presId="urn:microsoft.com/office/officeart/2005/8/layout/target2"/>
    <dgm:cxn modelId="{FD7C108A-8F23-644C-B6D9-C68BE4D08D84}" srcId="{7F7B5035-3BB5-0D4E-B9D5-5E500C5D1AC9}" destId="{F12C4C53-3AFB-2D4A-B773-CAED1A621C25}" srcOrd="1" destOrd="0" parTransId="{29198191-8550-064C-AA1E-D19914D474CC}" sibTransId="{C59E7BD7-8326-704B-9F35-0F85CFD0CCAF}"/>
    <dgm:cxn modelId="{5C0DEA1D-F562-1149-9E80-4C830FA05C90}" type="presOf" srcId="{DC48FCAE-BB42-0145-8592-78E0352BA428}" destId="{DFB83267-C8F1-814E-8D5B-E50D42AA09AD}" srcOrd="0" destOrd="0" presId="urn:microsoft.com/office/officeart/2005/8/layout/target2"/>
    <dgm:cxn modelId="{D8EDF261-C526-C543-8EF6-6D8648170126}" type="presOf" srcId="{7F7B5035-3BB5-0D4E-B9D5-5E500C5D1AC9}" destId="{FF03372C-CC25-9442-B2E7-3FD9A974A840}" srcOrd="0" destOrd="0" presId="urn:microsoft.com/office/officeart/2005/8/layout/target2"/>
    <dgm:cxn modelId="{CCB7805F-EF40-3943-8C17-62A48EE65084}" type="presOf" srcId="{5397D1A3-BCEC-D245-A38A-64C9CBF2EAA1}" destId="{155B276F-CF2F-954A-B9C8-3DC6C2940738}" srcOrd="0" destOrd="0" presId="urn:microsoft.com/office/officeart/2005/8/layout/target2"/>
    <dgm:cxn modelId="{938CFE49-038F-9947-92C7-AB9CC4860C1C}" srcId="{2151A5D1-54AF-8A4D-A68E-40F193F7E94D}" destId="{7F7B5035-3BB5-0D4E-B9D5-5E500C5D1AC9}" srcOrd="0" destOrd="0" parTransId="{0426FACE-32E5-0042-A431-5D9E843B23F7}" sibTransId="{0A86AD72-6CDF-544C-AC5D-D1892141D1A1}"/>
    <dgm:cxn modelId="{97EC8A50-A121-5C43-9490-1387BF293FCC}" type="presOf" srcId="{2151A5D1-54AF-8A4D-A68E-40F193F7E94D}" destId="{9CD58F68-905D-0B48-8331-15ACD1A4267A}" srcOrd="0" destOrd="0" presId="urn:microsoft.com/office/officeart/2005/8/layout/target2"/>
    <dgm:cxn modelId="{DE9E9767-46E9-EA43-BC27-74218BDF44C3}" srcId="{2151A5D1-54AF-8A4D-A68E-40F193F7E94D}" destId="{3FA6D267-3108-3241-B2AA-13FECD99EBD2}" srcOrd="1" destOrd="0" parTransId="{8F9AB9DE-4A17-BE46-A71E-34DBD4F3C65D}" sibTransId="{C88167C7-98E1-FA48-AAC4-315A692E754F}"/>
    <dgm:cxn modelId="{0213DD73-E848-E04E-A547-86575170CE2D}" srcId="{5397D1A3-BCEC-D245-A38A-64C9CBF2EAA1}" destId="{2B8E6E9A-8234-AE43-A254-2E8D1D865411}" srcOrd="0" destOrd="0" parTransId="{29C27BB5-6F44-2048-A33B-F46CBB1DBBF5}" sibTransId="{BE537E95-6322-0345-9721-BE23B396ADEF}"/>
    <dgm:cxn modelId="{A056E8C3-4647-C74E-B886-C2C5A8A05330}" srcId="{3FA6D267-3108-3241-B2AA-13FECD99EBD2}" destId="{DC48FCAE-BB42-0145-8592-78E0352BA428}" srcOrd="0" destOrd="0" parTransId="{B136BA69-ECCF-7948-995F-1553C78F7508}" sibTransId="{1DF76C38-0816-5C4D-9171-0440011A722A}"/>
    <dgm:cxn modelId="{933E7A03-C12B-9444-BDC3-87545E155A10}" srcId="{3FA6D267-3108-3241-B2AA-13FECD99EBD2}" destId="{C1A750DF-1EF4-554B-A784-BB6CD2CB3057}" srcOrd="2" destOrd="0" parTransId="{3AA4EE8B-EBD1-EB45-8955-85F17920BFBB}" sibTransId="{D5395632-4DB7-714A-A664-679F0BD62D22}"/>
    <dgm:cxn modelId="{8BB57864-867A-C445-A394-822A34299CD1}" type="presParOf" srcId="{9CD58F68-905D-0B48-8331-15ACD1A4267A}" destId="{6368C5B1-BEEB-3A46-84AC-CE239ACF758B}" srcOrd="0" destOrd="0" presId="urn:microsoft.com/office/officeart/2005/8/layout/target2"/>
    <dgm:cxn modelId="{C1D66C02-C5F6-D34F-BD50-0527CB69B62A}" type="presParOf" srcId="{6368C5B1-BEEB-3A46-84AC-CE239ACF758B}" destId="{FF03372C-CC25-9442-B2E7-3FD9A974A840}" srcOrd="0" destOrd="0" presId="urn:microsoft.com/office/officeart/2005/8/layout/target2"/>
    <dgm:cxn modelId="{8730CBBC-74E2-9D47-9BA4-0A77E4316560}" type="presParOf" srcId="{6368C5B1-BEEB-3A46-84AC-CE239ACF758B}" destId="{217CEED6-0318-8B4B-BEA6-4E9683EF5722}" srcOrd="1" destOrd="0" presId="urn:microsoft.com/office/officeart/2005/8/layout/target2"/>
    <dgm:cxn modelId="{37F55EBF-3FC6-7045-8E3D-019758DB0C76}" type="presParOf" srcId="{217CEED6-0318-8B4B-BEA6-4E9683EF5722}" destId="{EA381D1C-6133-2040-8D38-6537F5B36E3C}" srcOrd="0" destOrd="0" presId="urn:microsoft.com/office/officeart/2005/8/layout/target2"/>
    <dgm:cxn modelId="{611BFB82-DC14-694F-9997-24795BEDA024}" type="presParOf" srcId="{217CEED6-0318-8B4B-BEA6-4E9683EF5722}" destId="{F8003E40-62CD-9D41-84BA-0CA09861F4B0}" srcOrd="1" destOrd="0" presId="urn:microsoft.com/office/officeart/2005/8/layout/target2"/>
    <dgm:cxn modelId="{18EE90AC-5426-DD40-8708-A784FA42A5CF}" type="presParOf" srcId="{217CEED6-0318-8B4B-BEA6-4E9683EF5722}" destId="{BDF9119A-3E53-FF41-867D-B5BCEAA55AF7}" srcOrd="2" destOrd="0" presId="urn:microsoft.com/office/officeart/2005/8/layout/target2"/>
    <dgm:cxn modelId="{25E64053-3BBD-F34E-9A0C-D72892D4097F}" type="presParOf" srcId="{217CEED6-0318-8B4B-BEA6-4E9683EF5722}" destId="{C3187983-CF0D-2948-A1AB-AAADB8B6B212}" srcOrd="3" destOrd="0" presId="urn:microsoft.com/office/officeart/2005/8/layout/target2"/>
    <dgm:cxn modelId="{A386A54E-0585-D846-AF55-5C5893867682}" type="presParOf" srcId="{217CEED6-0318-8B4B-BEA6-4E9683EF5722}" destId="{F69E3BAE-8B6D-A14F-AC05-3C4C5B9A14D0}" srcOrd="4" destOrd="0" presId="urn:microsoft.com/office/officeart/2005/8/layout/target2"/>
    <dgm:cxn modelId="{5A052A38-F8F7-524A-9C67-DE0EA73D44ED}" type="presParOf" srcId="{217CEED6-0318-8B4B-BEA6-4E9683EF5722}" destId="{D478065E-01EF-1142-88AC-24F79E9C63C9}" srcOrd="5" destOrd="0" presId="urn:microsoft.com/office/officeart/2005/8/layout/target2"/>
    <dgm:cxn modelId="{2325679D-AA03-044B-9835-39BF45B741D1}" type="presParOf" srcId="{217CEED6-0318-8B4B-BEA6-4E9683EF5722}" destId="{206221F6-D204-A44E-90CF-926A37BE56FE}" srcOrd="6" destOrd="0" presId="urn:microsoft.com/office/officeart/2005/8/layout/target2"/>
    <dgm:cxn modelId="{41C685A4-4631-9649-BBF6-FD4A3F06888A}" type="presParOf" srcId="{9CD58F68-905D-0B48-8331-15ACD1A4267A}" destId="{9FC08841-9231-DF4C-90DE-7D4BCF66CD04}" srcOrd="1" destOrd="0" presId="urn:microsoft.com/office/officeart/2005/8/layout/target2"/>
    <dgm:cxn modelId="{34EDBF6C-3D89-A046-944D-71A3EF928CE9}" type="presParOf" srcId="{9FC08841-9231-DF4C-90DE-7D4BCF66CD04}" destId="{81847337-C78E-1D45-8E78-6A1BA42CC8CD}" srcOrd="0" destOrd="0" presId="urn:microsoft.com/office/officeart/2005/8/layout/target2"/>
    <dgm:cxn modelId="{968A377B-7055-B147-9EF3-E15EECBBFCBB}" type="presParOf" srcId="{9FC08841-9231-DF4C-90DE-7D4BCF66CD04}" destId="{6FF69F3F-2807-A743-A752-177EC7A58984}" srcOrd="1" destOrd="0" presId="urn:microsoft.com/office/officeart/2005/8/layout/target2"/>
    <dgm:cxn modelId="{A9764013-933F-134C-8D19-83268DFA8489}" type="presParOf" srcId="{6FF69F3F-2807-A743-A752-177EC7A58984}" destId="{DFB83267-C8F1-814E-8D5B-E50D42AA09AD}" srcOrd="0" destOrd="0" presId="urn:microsoft.com/office/officeart/2005/8/layout/target2"/>
    <dgm:cxn modelId="{3170265C-2139-4948-939B-C287514B723C}" type="presParOf" srcId="{6FF69F3F-2807-A743-A752-177EC7A58984}" destId="{09C10631-ECE6-9443-811D-18062B0E490B}" srcOrd="1" destOrd="0" presId="urn:microsoft.com/office/officeart/2005/8/layout/target2"/>
    <dgm:cxn modelId="{AA45B9C4-F823-A64E-94E2-A46245CED961}" type="presParOf" srcId="{6FF69F3F-2807-A743-A752-177EC7A58984}" destId="{ADC227C2-A7A5-F442-A18D-781C7395AA76}" srcOrd="2" destOrd="0" presId="urn:microsoft.com/office/officeart/2005/8/layout/target2"/>
    <dgm:cxn modelId="{90B8DA41-3A36-8746-B49D-8AEB7851D0FF}" type="presParOf" srcId="{6FF69F3F-2807-A743-A752-177EC7A58984}" destId="{6016BD04-E3FF-0343-9195-6C1091F94E27}" srcOrd="3" destOrd="0" presId="urn:microsoft.com/office/officeart/2005/8/layout/target2"/>
    <dgm:cxn modelId="{603ECC82-C6AC-F64F-A534-C48CC0A922EE}" type="presParOf" srcId="{6FF69F3F-2807-A743-A752-177EC7A58984}" destId="{E0AFC870-B0B9-F944-9D7C-1996FF9AA418}" srcOrd="4" destOrd="0" presId="urn:microsoft.com/office/officeart/2005/8/layout/target2"/>
    <dgm:cxn modelId="{8BBA8D31-5588-7043-8D5E-C84F8FB42DDC}" type="presParOf" srcId="{9CD58F68-905D-0B48-8331-15ACD1A4267A}" destId="{0BD5744F-91C1-C042-89CE-4AE91B23CD98}" srcOrd="2" destOrd="0" presId="urn:microsoft.com/office/officeart/2005/8/layout/target2"/>
    <dgm:cxn modelId="{17E0F276-C2A2-6D4A-BFDF-C46BDB4C0973}" type="presParOf" srcId="{0BD5744F-91C1-C042-89CE-4AE91B23CD98}" destId="{155B276F-CF2F-954A-B9C8-3DC6C2940738}" srcOrd="0" destOrd="0" presId="urn:microsoft.com/office/officeart/2005/8/layout/target2"/>
    <dgm:cxn modelId="{6426AD22-61A1-0448-96AD-D7D47762C52C}" type="presParOf" srcId="{0BD5744F-91C1-C042-89CE-4AE91B23CD98}" destId="{DB3A5712-18F1-DF4D-B1E7-B282B919E556}" srcOrd="1" destOrd="0" presId="urn:microsoft.com/office/officeart/2005/8/layout/target2"/>
    <dgm:cxn modelId="{DCEDF1BB-D747-D64D-B1FA-B6CD79EFD0C5}" type="presParOf" srcId="{DB3A5712-18F1-DF4D-B1E7-B282B919E556}" destId="{C52BCDC6-5163-1844-9CBC-F9108A95177A}" srcOrd="0" destOrd="0" presId="urn:microsoft.com/office/officeart/2005/8/layout/target2"/>
    <dgm:cxn modelId="{13CC0E3E-543D-1345-871E-09E08B6AF600}" type="presParOf" srcId="{DB3A5712-18F1-DF4D-B1E7-B282B919E556}" destId="{AE19E22B-B7E6-744F-9182-F991DFFE0F0C}" srcOrd="1" destOrd="0" presId="urn:microsoft.com/office/officeart/2005/8/layout/target2"/>
    <dgm:cxn modelId="{273D4F32-13B9-0040-8CBB-7EDFD3BD81B6}" type="presParOf" srcId="{DB3A5712-18F1-DF4D-B1E7-B282B919E556}" destId="{36A6881B-1E69-F242-A594-D260687E3AF5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408D8E-9BD0-8441-BA39-0868CE59D245}">
      <dsp:nvSpPr>
        <dsp:cNvPr id="0" name=""/>
        <dsp:cNvSpPr/>
      </dsp:nvSpPr>
      <dsp:spPr>
        <a:xfrm>
          <a:off x="1295400" y="0"/>
          <a:ext cx="3048000" cy="3048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B252C-B899-F044-9D17-7915DDABB705}">
      <dsp:nvSpPr>
        <dsp:cNvPr id="0" name=""/>
        <dsp:cNvSpPr/>
      </dsp:nvSpPr>
      <dsp:spPr>
        <a:xfrm>
          <a:off x="2819400" y="306437"/>
          <a:ext cx="1981200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Organic</a:t>
          </a:r>
          <a:endParaRPr lang="en-US" sz="3000" kern="1200" dirty="0"/>
        </a:p>
      </dsp:txBody>
      <dsp:txXfrm>
        <a:off x="2819400" y="306437"/>
        <a:ext cx="1981200" cy="721518"/>
      </dsp:txXfrm>
    </dsp:sp>
    <dsp:sp modelId="{75AB1DC5-18B9-6D4A-B0AE-87D0F24D4CAC}">
      <dsp:nvSpPr>
        <dsp:cNvPr id="0" name=""/>
        <dsp:cNvSpPr/>
      </dsp:nvSpPr>
      <dsp:spPr>
        <a:xfrm>
          <a:off x="2819400" y="1118145"/>
          <a:ext cx="1981200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Paid</a:t>
          </a:r>
          <a:endParaRPr lang="en-US" sz="3000" kern="1200" dirty="0"/>
        </a:p>
      </dsp:txBody>
      <dsp:txXfrm>
        <a:off x="2819400" y="1118145"/>
        <a:ext cx="1981200" cy="721518"/>
      </dsp:txXfrm>
    </dsp:sp>
    <dsp:sp modelId="{203D5830-7143-F143-8FD1-19ADEB0109D6}">
      <dsp:nvSpPr>
        <dsp:cNvPr id="0" name=""/>
        <dsp:cNvSpPr/>
      </dsp:nvSpPr>
      <dsp:spPr>
        <a:xfrm>
          <a:off x="2819400" y="1929854"/>
          <a:ext cx="1981200" cy="72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Local</a:t>
          </a:r>
          <a:endParaRPr lang="en-US" sz="3000" kern="1200" dirty="0"/>
        </a:p>
      </dsp:txBody>
      <dsp:txXfrm>
        <a:off x="2819400" y="1929854"/>
        <a:ext cx="1981200" cy="721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4AD1B-2CF1-8E43-A291-5DB22E471A36}">
      <dsp:nvSpPr>
        <dsp:cNvPr id="0" name=""/>
        <dsp:cNvSpPr/>
      </dsp:nvSpPr>
      <dsp:spPr>
        <a:xfrm>
          <a:off x="3195680" y="1310650"/>
          <a:ext cx="2155231" cy="71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Content Websites</a:t>
          </a:r>
          <a:endParaRPr lang="en-US" sz="2300" kern="1200" dirty="0"/>
        </a:p>
      </dsp:txBody>
      <dsp:txXfrm>
        <a:off x="3195680" y="1310650"/>
        <a:ext cx="2155231" cy="710246"/>
      </dsp:txXfrm>
    </dsp:sp>
    <dsp:sp modelId="{5BAA68C9-F58A-7649-B10D-CAF7B12F1D6B}">
      <dsp:nvSpPr>
        <dsp:cNvPr id="0" name=""/>
        <dsp:cNvSpPr/>
      </dsp:nvSpPr>
      <dsp:spPr>
        <a:xfrm>
          <a:off x="3193230" y="109463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7725D-A17F-3F46-8B34-D5529FF641F7}">
      <dsp:nvSpPr>
        <dsp:cNvPr id="0" name=""/>
        <dsp:cNvSpPr/>
      </dsp:nvSpPr>
      <dsp:spPr>
        <a:xfrm>
          <a:off x="3313237" y="85462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6029E-0064-4C48-B524-04DF93170C40}">
      <dsp:nvSpPr>
        <dsp:cNvPr id="0" name=""/>
        <dsp:cNvSpPr/>
      </dsp:nvSpPr>
      <dsp:spPr>
        <a:xfrm>
          <a:off x="3601252" y="902625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1B0F-6D8B-6B45-95FD-CF4EB37F10AB}">
      <dsp:nvSpPr>
        <dsp:cNvPr id="0" name=""/>
        <dsp:cNvSpPr/>
      </dsp:nvSpPr>
      <dsp:spPr>
        <a:xfrm>
          <a:off x="3841269" y="638609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639DE-80CB-2040-85E3-69378007226F}">
      <dsp:nvSpPr>
        <dsp:cNvPr id="0" name=""/>
        <dsp:cNvSpPr/>
      </dsp:nvSpPr>
      <dsp:spPr>
        <a:xfrm>
          <a:off x="4153287" y="542603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6E24-41E1-F841-B33E-6B866812CE58}">
      <dsp:nvSpPr>
        <dsp:cNvPr id="0" name=""/>
        <dsp:cNvSpPr/>
      </dsp:nvSpPr>
      <dsp:spPr>
        <a:xfrm>
          <a:off x="4537311" y="710613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63F52-61C7-D64B-AF18-9D3E4133196F}">
      <dsp:nvSpPr>
        <dsp:cNvPr id="0" name=""/>
        <dsp:cNvSpPr/>
      </dsp:nvSpPr>
      <dsp:spPr>
        <a:xfrm>
          <a:off x="4777323" y="830621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78FDD-34D3-764D-BAED-BF32752BBE41}">
      <dsp:nvSpPr>
        <dsp:cNvPr id="0" name=""/>
        <dsp:cNvSpPr/>
      </dsp:nvSpPr>
      <dsp:spPr>
        <a:xfrm>
          <a:off x="5113345" y="109463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AE47D-AB84-A243-B778-6858F57B026D}">
      <dsp:nvSpPr>
        <dsp:cNvPr id="0" name=""/>
        <dsp:cNvSpPr/>
      </dsp:nvSpPr>
      <dsp:spPr>
        <a:xfrm>
          <a:off x="5257354" y="135865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830D2-A08A-3241-9C2B-8C36AAF7B447}">
      <dsp:nvSpPr>
        <dsp:cNvPr id="0" name=""/>
        <dsp:cNvSpPr/>
      </dsp:nvSpPr>
      <dsp:spPr>
        <a:xfrm>
          <a:off x="4009279" y="854622"/>
          <a:ext cx="440842" cy="440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2D94-D8D6-1343-B507-B7BF8BE54271}">
      <dsp:nvSpPr>
        <dsp:cNvPr id="0" name=""/>
        <dsp:cNvSpPr/>
      </dsp:nvSpPr>
      <dsp:spPr>
        <a:xfrm>
          <a:off x="3073222" y="176667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F77E2-4CE6-6147-86AF-AAEC09183950}">
      <dsp:nvSpPr>
        <dsp:cNvPr id="0" name=""/>
        <dsp:cNvSpPr/>
      </dsp:nvSpPr>
      <dsp:spPr>
        <a:xfrm>
          <a:off x="3217229" y="1982690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7162F-71C5-6C41-ABAD-B511BF7BE05B}">
      <dsp:nvSpPr>
        <dsp:cNvPr id="0" name=""/>
        <dsp:cNvSpPr/>
      </dsp:nvSpPr>
      <dsp:spPr>
        <a:xfrm>
          <a:off x="3577254" y="2174702"/>
          <a:ext cx="391860" cy="39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36439-24D2-5F44-953B-646F834EC834}">
      <dsp:nvSpPr>
        <dsp:cNvPr id="0" name=""/>
        <dsp:cNvSpPr/>
      </dsp:nvSpPr>
      <dsp:spPr>
        <a:xfrm>
          <a:off x="4081283" y="2486720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1739D-ADAC-EB49-9930-0F0A703C3A00}">
      <dsp:nvSpPr>
        <dsp:cNvPr id="0" name=""/>
        <dsp:cNvSpPr/>
      </dsp:nvSpPr>
      <dsp:spPr>
        <a:xfrm>
          <a:off x="4177287" y="2174702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D76B9-0EF0-3247-8080-B736E219DB50}">
      <dsp:nvSpPr>
        <dsp:cNvPr id="0" name=""/>
        <dsp:cNvSpPr/>
      </dsp:nvSpPr>
      <dsp:spPr>
        <a:xfrm>
          <a:off x="4417303" y="251072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7B69-92BD-9640-ACDB-AC55F20B1E48}">
      <dsp:nvSpPr>
        <dsp:cNvPr id="0" name=""/>
        <dsp:cNvSpPr/>
      </dsp:nvSpPr>
      <dsp:spPr>
        <a:xfrm>
          <a:off x="4633317" y="2126699"/>
          <a:ext cx="391860" cy="39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ED3C9-AECC-D74E-9B28-99C98EF7AF93}">
      <dsp:nvSpPr>
        <dsp:cNvPr id="0" name=""/>
        <dsp:cNvSpPr/>
      </dsp:nvSpPr>
      <dsp:spPr>
        <a:xfrm>
          <a:off x="5161346" y="2030693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1735-7FCA-C449-9327-AABAAE88D497}">
      <dsp:nvSpPr>
        <dsp:cNvPr id="0" name=""/>
        <dsp:cNvSpPr/>
      </dsp:nvSpPr>
      <dsp:spPr>
        <a:xfrm>
          <a:off x="2193701" y="902226"/>
          <a:ext cx="791201" cy="151048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30BA-E561-8742-99CB-0BFE9C310E4E}">
      <dsp:nvSpPr>
        <dsp:cNvPr id="0" name=""/>
        <dsp:cNvSpPr/>
      </dsp:nvSpPr>
      <dsp:spPr>
        <a:xfrm>
          <a:off x="162507" y="889592"/>
          <a:ext cx="2157821" cy="15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Your Advertising</a:t>
          </a:r>
          <a:endParaRPr lang="en-US" sz="2300" kern="1200" dirty="0"/>
        </a:p>
      </dsp:txBody>
      <dsp:txXfrm>
        <a:off x="162507" y="889592"/>
        <a:ext cx="2157821" cy="1510474"/>
      </dsp:txXfrm>
    </dsp:sp>
    <dsp:sp modelId="{D457E02D-265C-A341-A098-386475DA2E52}">
      <dsp:nvSpPr>
        <dsp:cNvPr id="0" name=""/>
        <dsp:cNvSpPr/>
      </dsp:nvSpPr>
      <dsp:spPr>
        <a:xfrm rot="10800000">
          <a:off x="5517263" y="902226"/>
          <a:ext cx="791201" cy="151048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D5FC-24D6-AF46-B31C-0521A3EB7928}">
      <dsp:nvSpPr>
        <dsp:cNvPr id="0" name=""/>
        <dsp:cNvSpPr/>
      </dsp:nvSpPr>
      <dsp:spPr>
        <a:xfrm>
          <a:off x="6207507" y="777396"/>
          <a:ext cx="1834148" cy="1834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254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207507" y="777396"/>
        <a:ext cx="1834148" cy="18341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4AD1B-2CF1-8E43-A291-5DB22E471A36}">
      <dsp:nvSpPr>
        <dsp:cNvPr id="0" name=""/>
        <dsp:cNvSpPr/>
      </dsp:nvSpPr>
      <dsp:spPr>
        <a:xfrm>
          <a:off x="145897" y="1310650"/>
          <a:ext cx="2155231" cy="71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Content Publishers</a:t>
          </a:r>
          <a:endParaRPr lang="en-US" sz="2300" kern="1200" dirty="0"/>
        </a:p>
      </dsp:txBody>
      <dsp:txXfrm>
        <a:off x="145897" y="1310650"/>
        <a:ext cx="2155231" cy="710246"/>
      </dsp:txXfrm>
    </dsp:sp>
    <dsp:sp modelId="{5BAA68C9-F58A-7649-B10D-CAF7B12F1D6B}">
      <dsp:nvSpPr>
        <dsp:cNvPr id="0" name=""/>
        <dsp:cNvSpPr/>
      </dsp:nvSpPr>
      <dsp:spPr>
        <a:xfrm>
          <a:off x="143448" y="109463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7725D-A17F-3F46-8B34-D5529FF641F7}">
      <dsp:nvSpPr>
        <dsp:cNvPr id="0" name=""/>
        <dsp:cNvSpPr/>
      </dsp:nvSpPr>
      <dsp:spPr>
        <a:xfrm>
          <a:off x="263455" y="85462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6029E-0064-4C48-B524-04DF93170C40}">
      <dsp:nvSpPr>
        <dsp:cNvPr id="0" name=""/>
        <dsp:cNvSpPr/>
      </dsp:nvSpPr>
      <dsp:spPr>
        <a:xfrm>
          <a:off x="551473" y="902625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B1B0F-6D8B-6B45-95FD-CF4EB37F10AB}">
      <dsp:nvSpPr>
        <dsp:cNvPr id="0" name=""/>
        <dsp:cNvSpPr/>
      </dsp:nvSpPr>
      <dsp:spPr>
        <a:xfrm>
          <a:off x="791487" y="638609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639DE-80CB-2040-85E3-69378007226F}">
      <dsp:nvSpPr>
        <dsp:cNvPr id="0" name=""/>
        <dsp:cNvSpPr/>
      </dsp:nvSpPr>
      <dsp:spPr>
        <a:xfrm>
          <a:off x="1103506" y="542603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6E24-41E1-F841-B33E-6B866812CE58}">
      <dsp:nvSpPr>
        <dsp:cNvPr id="0" name=""/>
        <dsp:cNvSpPr/>
      </dsp:nvSpPr>
      <dsp:spPr>
        <a:xfrm>
          <a:off x="1487529" y="710613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63F52-61C7-D64B-AF18-9D3E4133196F}">
      <dsp:nvSpPr>
        <dsp:cNvPr id="0" name=""/>
        <dsp:cNvSpPr/>
      </dsp:nvSpPr>
      <dsp:spPr>
        <a:xfrm>
          <a:off x="1727544" y="830621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78FDD-34D3-764D-BAED-BF32752BBE41}">
      <dsp:nvSpPr>
        <dsp:cNvPr id="0" name=""/>
        <dsp:cNvSpPr/>
      </dsp:nvSpPr>
      <dsp:spPr>
        <a:xfrm>
          <a:off x="2063564" y="109463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AE47D-AB84-A243-B778-6858F57B026D}">
      <dsp:nvSpPr>
        <dsp:cNvPr id="0" name=""/>
        <dsp:cNvSpPr/>
      </dsp:nvSpPr>
      <dsp:spPr>
        <a:xfrm>
          <a:off x="2207573" y="135865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830D2-A08A-3241-9C2B-8C36AAF7B447}">
      <dsp:nvSpPr>
        <dsp:cNvPr id="0" name=""/>
        <dsp:cNvSpPr/>
      </dsp:nvSpPr>
      <dsp:spPr>
        <a:xfrm>
          <a:off x="959497" y="854622"/>
          <a:ext cx="440842" cy="4408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2D94-D8D6-1343-B507-B7BF8BE54271}">
      <dsp:nvSpPr>
        <dsp:cNvPr id="0" name=""/>
        <dsp:cNvSpPr/>
      </dsp:nvSpPr>
      <dsp:spPr>
        <a:xfrm>
          <a:off x="23441" y="1766677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F77E2-4CE6-6147-86AF-AAEC09183950}">
      <dsp:nvSpPr>
        <dsp:cNvPr id="0" name=""/>
        <dsp:cNvSpPr/>
      </dsp:nvSpPr>
      <dsp:spPr>
        <a:xfrm>
          <a:off x="167450" y="1982690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7162F-71C5-6C41-ABAD-B511BF7BE05B}">
      <dsp:nvSpPr>
        <dsp:cNvPr id="0" name=""/>
        <dsp:cNvSpPr/>
      </dsp:nvSpPr>
      <dsp:spPr>
        <a:xfrm>
          <a:off x="527471" y="2174702"/>
          <a:ext cx="391860" cy="39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36439-24D2-5F44-953B-646F834EC834}">
      <dsp:nvSpPr>
        <dsp:cNvPr id="0" name=""/>
        <dsp:cNvSpPr/>
      </dsp:nvSpPr>
      <dsp:spPr>
        <a:xfrm>
          <a:off x="1031502" y="2486720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1739D-ADAC-EB49-9930-0F0A703C3A00}">
      <dsp:nvSpPr>
        <dsp:cNvPr id="0" name=""/>
        <dsp:cNvSpPr/>
      </dsp:nvSpPr>
      <dsp:spPr>
        <a:xfrm>
          <a:off x="1127507" y="2174702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D76B9-0EF0-3247-8080-B736E219DB50}">
      <dsp:nvSpPr>
        <dsp:cNvPr id="0" name=""/>
        <dsp:cNvSpPr/>
      </dsp:nvSpPr>
      <dsp:spPr>
        <a:xfrm>
          <a:off x="1367522" y="2510722"/>
          <a:ext cx="171438" cy="17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7B69-92BD-9640-ACDB-AC55F20B1E48}">
      <dsp:nvSpPr>
        <dsp:cNvPr id="0" name=""/>
        <dsp:cNvSpPr/>
      </dsp:nvSpPr>
      <dsp:spPr>
        <a:xfrm>
          <a:off x="1583535" y="2126699"/>
          <a:ext cx="391860" cy="391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ED3C9-AECC-D74E-9B28-99C98EF7AF93}">
      <dsp:nvSpPr>
        <dsp:cNvPr id="0" name=""/>
        <dsp:cNvSpPr/>
      </dsp:nvSpPr>
      <dsp:spPr>
        <a:xfrm>
          <a:off x="2111567" y="2030693"/>
          <a:ext cx="269403" cy="269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1735-7FCA-C449-9327-AABAAE88D497}">
      <dsp:nvSpPr>
        <dsp:cNvPr id="0" name=""/>
        <dsp:cNvSpPr/>
      </dsp:nvSpPr>
      <dsp:spPr>
        <a:xfrm>
          <a:off x="2380971" y="902226"/>
          <a:ext cx="791201" cy="151048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30BA-E561-8742-99CB-0BFE9C310E4E}">
      <dsp:nvSpPr>
        <dsp:cNvPr id="0" name=""/>
        <dsp:cNvSpPr/>
      </dsp:nvSpPr>
      <dsp:spPr>
        <a:xfrm>
          <a:off x="3172172" y="902959"/>
          <a:ext cx="2157821" cy="15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Advertising Network</a:t>
          </a:r>
          <a:endParaRPr lang="en-US" sz="2300" kern="1200" dirty="0"/>
        </a:p>
      </dsp:txBody>
      <dsp:txXfrm>
        <a:off x="3172172" y="902959"/>
        <a:ext cx="2157821" cy="1510474"/>
      </dsp:txXfrm>
    </dsp:sp>
    <dsp:sp modelId="{D457E02D-265C-A341-A098-386475DA2E52}">
      <dsp:nvSpPr>
        <dsp:cNvPr id="0" name=""/>
        <dsp:cNvSpPr/>
      </dsp:nvSpPr>
      <dsp:spPr>
        <a:xfrm rot="10800000">
          <a:off x="5329993" y="902226"/>
          <a:ext cx="791201" cy="151048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D5FC-24D6-AF46-B31C-0521A3EB7928}">
      <dsp:nvSpPr>
        <dsp:cNvPr id="0" name=""/>
        <dsp:cNvSpPr/>
      </dsp:nvSpPr>
      <dsp:spPr>
        <a:xfrm>
          <a:off x="6207507" y="777396"/>
          <a:ext cx="1834148" cy="1834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254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6207507" y="777396"/>
        <a:ext cx="1834148" cy="18341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03372C-CC25-9442-B2E7-3FD9A974A840}">
      <dsp:nvSpPr>
        <dsp:cNvPr id="0" name=""/>
        <dsp:cNvSpPr/>
      </dsp:nvSpPr>
      <dsp:spPr>
        <a:xfrm>
          <a:off x="0" y="0"/>
          <a:ext cx="6096000" cy="304800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2365587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Communication</a:t>
          </a:r>
          <a:endParaRPr lang="en-US" sz="2500" kern="1200" dirty="0"/>
        </a:p>
      </dsp:txBody>
      <dsp:txXfrm>
        <a:off x="0" y="0"/>
        <a:ext cx="6096000" cy="3048000"/>
      </dsp:txXfrm>
    </dsp:sp>
    <dsp:sp modelId="{EA381D1C-6133-2040-8D38-6537F5B36E3C}">
      <dsp:nvSpPr>
        <dsp:cNvPr id="0" name=""/>
        <dsp:cNvSpPr/>
      </dsp:nvSpPr>
      <dsp:spPr>
        <a:xfrm>
          <a:off x="152400" y="762000"/>
          <a:ext cx="914400" cy="5167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SMS</a:t>
          </a:r>
          <a:endParaRPr lang="en-US" sz="1000" kern="1200" dirty="0"/>
        </a:p>
      </dsp:txBody>
      <dsp:txXfrm>
        <a:off x="152400" y="762000"/>
        <a:ext cx="914400" cy="516731"/>
      </dsp:txXfrm>
    </dsp:sp>
    <dsp:sp modelId="{BDF9119A-3E53-FF41-867D-B5BCEAA55AF7}">
      <dsp:nvSpPr>
        <dsp:cNvPr id="0" name=""/>
        <dsp:cNvSpPr/>
      </dsp:nvSpPr>
      <dsp:spPr>
        <a:xfrm>
          <a:off x="152400" y="1300876"/>
          <a:ext cx="914400" cy="5167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MMS</a:t>
          </a:r>
        </a:p>
      </dsp:txBody>
      <dsp:txXfrm>
        <a:off x="152400" y="1300876"/>
        <a:ext cx="914400" cy="516731"/>
      </dsp:txXfrm>
    </dsp:sp>
    <dsp:sp modelId="{F69E3BAE-8B6D-A14F-AC05-3C4C5B9A14D0}">
      <dsp:nvSpPr>
        <dsp:cNvPr id="0" name=""/>
        <dsp:cNvSpPr/>
      </dsp:nvSpPr>
      <dsp:spPr>
        <a:xfrm>
          <a:off x="152400" y="1839753"/>
          <a:ext cx="914400" cy="5167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Mobile Email</a:t>
          </a:r>
        </a:p>
      </dsp:txBody>
      <dsp:txXfrm>
        <a:off x="152400" y="1839753"/>
        <a:ext cx="914400" cy="516731"/>
      </dsp:txXfrm>
    </dsp:sp>
    <dsp:sp modelId="{206221F6-D204-A44E-90CF-926A37BE56FE}">
      <dsp:nvSpPr>
        <dsp:cNvPr id="0" name=""/>
        <dsp:cNvSpPr/>
      </dsp:nvSpPr>
      <dsp:spPr>
        <a:xfrm>
          <a:off x="152400" y="2378630"/>
          <a:ext cx="914400" cy="5167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Voice</a:t>
          </a:r>
          <a:endParaRPr lang="en-US" sz="1000" kern="1200" dirty="0" smtClean="0"/>
        </a:p>
      </dsp:txBody>
      <dsp:txXfrm>
        <a:off x="152400" y="2378630"/>
        <a:ext cx="914400" cy="516731"/>
      </dsp:txXfrm>
    </dsp:sp>
    <dsp:sp modelId="{81847337-C78E-1D45-8E78-6A1BA42CC8CD}">
      <dsp:nvSpPr>
        <dsp:cNvPr id="0" name=""/>
        <dsp:cNvSpPr/>
      </dsp:nvSpPr>
      <dsp:spPr>
        <a:xfrm>
          <a:off x="1219200" y="762000"/>
          <a:ext cx="4724400" cy="213360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1354836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Content</a:t>
          </a:r>
          <a:endParaRPr lang="en-US" sz="2500" kern="1200" dirty="0"/>
        </a:p>
      </dsp:txBody>
      <dsp:txXfrm>
        <a:off x="1219200" y="762000"/>
        <a:ext cx="4724400" cy="2133600"/>
      </dsp:txXfrm>
    </dsp:sp>
    <dsp:sp modelId="{DFB83267-C8F1-814E-8D5B-E50D42AA09AD}">
      <dsp:nvSpPr>
        <dsp:cNvPr id="0" name=""/>
        <dsp:cNvSpPr/>
      </dsp:nvSpPr>
      <dsp:spPr>
        <a:xfrm>
          <a:off x="1337310" y="1508760"/>
          <a:ext cx="944880" cy="3893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Mobile Internet</a:t>
          </a:r>
          <a:endParaRPr lang="en-US" sz="1000" kern="1200" dirty="0"/>
        </a:p>
      </dsp:txBody>
      <dsp:txXfrm>
        <a:off x="1337310" y="1508760"/>
        <a:ext cx="944880" cy="389371"/>
      </dsp:txXfrm>
    </dsp:sp>
    <dsp:sp modelId="{ADC227C2-A7A5-F442-A18D-781C7395AA76}">
      <dsp:nvSpPr>
        <dsp:cNvPr id="0" name=""/>
        <dsp:cNvSpPr/>
      </dsp:nvSpPr>
      <dsp:spPr>
        <a:xfrm>
          <a:off x="1337310" y="1927153"/>
          <a:ext cx="944880" cy="3893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Mobile Apps</a:t>
          </a:r>
          <a:endParaRPr lang="en-US" sz="1000" kern="1200" dirty="0"/>
        </a:p>
      </dsp:txBody>
      <dsp:txXfrm>
        <a:off x="1337310" y="1927153"/>
        <a:ext cx="944880" cy="389371"/>
      </dsp:txXfrm>
    </dsp:sp>
    <dsp:sp modelId="{E0AFC870-B0B9-F944-9D7C-1996FF9AA418}">
      <dsp:nvSpPr>
        <dsp:cNvPr id="0" name=""/>
        <dsp:cNvSpPr/>
      </dsp:nvSpPr>
      <dsp:spPr>
        <a:xfrm>
          <a:off x="1337310" y="2345546"/>
          <a:ext cx="944880" cy="38937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Proximity</a:t>
          </a:r>
          <a:endParaRPr lang="en-US" sz="1000" kern="1200" dirty="0"/>
        </a:p>
      </dsp:txBody>
      <dsp:txXfrm>
        <a:off x="1337310" y="2345546"/>
        <a:ext cx="944880" cy="389371"/>
      </dsp:txXfrm>
    </dsp:sp>
    <dsp:sp modelId="{155B276F-CF2F-954A-B9C8-3DC6C2940738}">
      <dsp:nvSpPr>
        <dsp:cNvPr id="0" name=""/>
        <dsp:cNvSpPr/>
      </dsp:nvSpPr>
      <dsp:spPr>
        <a:xfrm>
          <a:off x="2407920" y="1524000"/>
          <a:ext cx="3383280" cy="121920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688171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Commerce</a:t>
          </a:r>
          <a:endParaRPr lang="en-US" sz="2500" kern="1200" dirty="0"/>
        </a:p>
      </dsp:txBody>
      <dsp:txXfrm>
        <a:off x="2407920" y="1524000"/>
        <a:ext cx="3383280" cy="1219200"/>
      </dsp:txXfrm>
    </dsp:sp>
    <dsp:sp modelId="{C52BCDC6-5163-1844-9CBC-F9108A95177A}">
      <dsp:nvSpPr>
        <dsp:cNvPr id="0" name=""/>
        <dsp:cNvSpPr/>
      </dsp:nvSpPr>
      <dsp:spPr>
        <a:xfrm>
          <a:off x="2492502" y="2072640"/>
          <a:ext cx="1583517" cy="5486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Mobile Payment </a:t>
          </a:r>
          <a:endParaRPr lang="en-US" sz="1000" kern="1200" dirty="0"/>
        </a:p>
      </dsp:txBody>
      <dsp:txXfrm>
        <a:off x="2492502" y="2072640"/>
        <a:ext cx="1583517" cy="548640"/>
      </dsp:txXfrm>
    </dsp:sp>
    <dsp:sp modelId="{36A6881B-1E69-F242-A594-D260687E3AF5}">
      <dsp:nvSpPr>
        <dsp:cNvPr id="0" name=""/>
        <dsp:cNvSpPr/>
      </dsp:nvSpPr>
      <dsp:spPr>
        <a:xfrm>
          <a:off x="4121069" y="2072640"/>
          <a:ext cx="1583517" cy="5486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Mobile Wallet</a:t>
          </a:r>
          <a:endParaRPr lang="en-US" sz="1000" kern="1200" dirty="0"/>
        </a:p>
      </dsp:txBody>
      <dsp:txXfrm>
        <a:off x="4121069" y="2072640"/>
        <a:ext cx="1583517" cy="54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9893-DDB8-C34B-BAE1-2AD983BFA688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20231-5123-B349-95E6-5F6AE4401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no to Flash – doesn’t work on almost all mobile</a:t>
            </a:r>
            <a:r>
              <a:rPr lang="en-US" baseline="0" dirty="0" smtClean="0"/>
              <a:t>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6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no to Flash – doesn’t work on almost all mobile</a:t>
            </a:r>
            <a:r>
              <a:rPr lang="en-US" baseline="0" dirty="0" smtClean="0"/>
              <a:t>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6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no to Flash – doesn’t work on almost all mobile</a:t>
            </a:r>
            <a:r>
              <a:rPr lang="en-US" baseline="0" dirty="0" smtClean="0"/>
              <a:t>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6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Capture long code</a:t>
            </a:r>
            <a:r>
              <a:rPr lang="en-US" baseline="0" dirty="0" smtClean="0"/>
              <a:t> for terminology purposes.</a:t>
            </a:r>
          </a:p>
          <a:p>
            <a:r>
              <a:rPr lang="en-US" baseline="0" dirty="0" smtClean="0"/>
              <a:t>PSMS 2006 in north </a:t>
            </a:r>
            <a:r>
              <a:rPr lang="en-US" baseline="0" dirty="0" err="1" smtClean="0"/>
              <a:t>america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2005 first short codes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04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no to Flash – doesn’t work on almost all mobile</a:t>
            </a:r>
            <a:r>
              <a:rPr lang="en-US" baseline="0" dirty="0" smtClean="0"/>
              <a:t>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6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in</a:t>
            </a:r>
            <a:r>
              <a:rPr lang="en-US" baseline="0" dirty="0" smtClean="0"/>
              <a:t> the flurry slide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13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MB – “Put in mobile content video thingy”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2E42-2671-A447-BF61-0405288283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76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2892"/>
            <a:ext cx="8913813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248B-8539-024C-96BB-7A838D3C2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9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4552950"/>
            <a:ext cx="2438400" cy="299648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29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43400" y="4476750"/>
            <a:ext cx="1295400" cy="299648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64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38800" y="4476750"/>
            <a:ext cx="884789" cy="299648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46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s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2" y="0"/>
            <a:ext cx="91272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93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047750"/>
            <a:ext cx="8913813" cy="685800"/>
          </a:xfrm>
        </p:spPr>
        <p:txBody>
          <a:bodyPr rIns="132080"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Getting Your Business on the Map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38350"/>
            <a:ext cx="8229600" cy="2937273"/>
          </a:xfrm>
        </p:spPr>
        <p:txBody>
          <a:bodyPr rIns="132080">
            <a:noAutofit/>
          </a:bodyPr>
          <a:lstStyle/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Claim all existing local listings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Search Engines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Local review sites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Create new listings if necessary</a:t>
            </a:r>
          </a:p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Update your business information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Complete your profile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Add pictures, videos, links, and special offers</a:t>
            </a:r>
          </a:p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Ask customers to review your business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Review comments and reply when necessary</a:t>
            </a:r>
          </a:p>
        </p:txBody>
      </p:sp>
    </p:spTree>
    <p:extLst>
      <p:ext uri="{BB962C8B-B14F-4D97-AF65-F5344CB8AC3E}">
        <p14:creationId xmlns:p14="http://schemas.microsoft.com/office/powerpoint/2010/main" xmlns="" val="42256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Finding local 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prospects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ith geo-targeted display ads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65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play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34" y="0"/>
            <a:ext cx="9121065" cy="50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11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82890" y="311510"/>
            <a:ext cx="5249333" cy="497417"/>
          </a:xfrm>
          <a:prstGeom prst="roundRect">
            <a:avLst/>
          </a:prstGeom>
          <a:solidFill>
            <a:srgbClr val="FF0000">
              <a:alpha val="24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22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2495550"/>
            <a:ext cx="1241559" cy="524383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32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00200" y="2343150"/>
            <a:ext cx="5087866" cy="838200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02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2190750"/>
            <a:ext cx="6096000" cy="2403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Marketing Locally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on the Internet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74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" y="0"/>
            <a:ext cx="9139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46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" y="0"/>
            <a:ext cx="9139133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0"/>
            <a:ext cx="7239000" cy="984557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85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" y="0"/>
            <a:ext cx="9139133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0"/>
            <a:ext cx="7086600" cy="984557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38800" y="2495550"/>
            <a:ext cx="3124200" cy="2450093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93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85792"/>
            <a:ext cx="89138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Display Advertising Old Model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87330792"/>
              </p:ext>
            </p:extLst>
          </p:nvPr>
        </p:nvGraphicFramePr>
        <p:xfrm>
          <a:off x="460155" y="1617344"/>
          <a:ext cx="8151410" cy="322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949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1739D-ADAC-EB49-9930-0F0A703C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91739D-ADAC-EB49-9930-0F0A703C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78FDD-34D3-764D-BAED-BF32752B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078FDD-34D3-764D-BAED-BF32752B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36439-24D2-5F44-953B-646F834EC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2A36439-24D2-5F44-953B-646F834EC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A68C9-F58A-7649-B10D-CAF7B12F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BAA68C9-F58A-7649-B10D-CAF7B12F1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ED3C9-AECC-D74E-9B28-99C98EF7A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3DED3C9-AECC-D74E-9B28-99C98EF7A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63F52-61C7-D64B-AF18-9D3E4133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9963F52-61C7-D64B-AF18-9D3E4133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AE47D-AB84-A243-B778-6858F57B0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C9AE47D-AB84-A243-B778-6858F57B0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F77E2-4CE6-6147-86AF-AAEC09183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9CF77E2-4CE6-6147-86AF-AAEC09183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AB1B0F-6D8B-6B45-95FD-CF4EB37F1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EAB1B0F-6D8B-6B45-95FD-CF4EB37F1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639DE-80CB-2040-85E3-69378007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FE639DE-80CB-2040-85E3-693780072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7725D-A17F-3F46-8B34-D5529FF64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7C7725D-A17F-3F46-8B34-D5529FF64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830D2-A08A-3241-9C2B-8C36AAF7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37830D2-A08A-3241-9C2B-8C36AAF7B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D76B9-0EF0-3247-8080-B736E21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DED76B9-0EF0-3247-8080-B736E219D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E2D94-D8D6-1343-B507-B7BF8BE5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E4E2D94-D8D6-1343-B507-B7BF8BE54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7162F-71C5-6C41-ABAD-B511BF7B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617162F-71C5-6C41-ABAD-B511BF7BE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47B69-92BD-9640-ACDB-AC55F20B1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5C47B69-92BD-9640-ACDB-AC55F20B1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36E24-41E1-F841-B33E-6B866812C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C336E24-41E1-F841-B33E-6B866812C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6029E-0064-4C48-B524-04DF9317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036029E-0064-4C48-B524-04DF93170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4AD1B-2CF1-8E43-A291-5DB22E47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3F94AD1B-2CF1-8E43-A291-5DB22E47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01735-7FCA-C449-9327-AABAAE88D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3BF01735-7FCA-C449-9327-AABAAE88D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E30BA-E561-8742-99CB-0BFE9C31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AA3E30BA-E561-8742-99CB-0BFE9C31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7E02D-265C-A341-A098-386475DA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D457E02D-265C-A341-A098-386475DA2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8D5FC-24D6-AF46-B31C-0521A3EB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06F8D5FC-24D6-AF46-B31C-0521A3EB7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4" y="1047750"/>
            <a:ext cx="89138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Display Advertising Networks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12743232"/>
              </p:ext>
            </p:extLst>
          </p:nvPr>
        </p:nvGraphicFramePr>
        <p:xfrm>
          <a:off x="460155" y="1617344"/>
          <a:ext cx="8151410" cy="322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493719" y="1624654"/>
            <a:ext cx="2268070" cy="840794"/>
            <a:chOff x="164793" y="1427474"/>
            <a:chExt cx="2156561" cy="1735068"/>
          </a:xfrm>
        </p:grpSpPr>
        <p:sp>
          <p:nvSpPr>
            <p:cNvPr id="6" name="Rectangle 5"/>
            <p:cNvSpPr/>
            <p:nvPr/>
          </p:nvSpPr>
          <p:spPr>
            <a:xfrm>
              <a:off x="164793" y="1427474"/>
              <a:ext cx="2156561" cy="15095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64793" y="1652950"/>
              <a:ext cx="2156561" cy="150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Your Advertising</a:t>
              </a:r>
              <a:endParaRPr lang="en-US" sz="2300" kern="12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612105" y="2336131"/>
            <a:ext cx="0" cy="621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8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1739D-ADAC-EB49-9930-0F0A703C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791739D-ADAC-EB49-9930-0F0A703C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78FDD-34D3-764D-BAED-BF32752B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3078FDD-34D3-764D-BAED-BF32752B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36439-24D2-5F44-953B-646F834EC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2A36439-24D2-5F44-953B-646F834EC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AA68C9-F58A-7649-B10D-CAF7B12F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BAA68C9-F58A-7649-B10D-CAF7B12F1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ED3C9-AECC-D74E-9B28-99C98EF7A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3DED3C9-AECC-D74E-9B28-99C98EF7A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63F52-61C7-D64B-AF18-9D3E4133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9963F52-61C7-D64B-AF18-9D3E4133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AE47D-AB84-A243-B778-6858F57B0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C9AE47D-AB84-A243-B778-6858F57B0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F77E2-4CE6-6147-86AF-AAEC09183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9CF77E2-4CE6-6147-86AF-AAEC09183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AB1B0F-6D8B-6B45-95FD-CF4EB37F1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EAB1B0F-6D8B-6B45-95FD-CF4EB37F1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639DE-80CB-2040-85E3-69378007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FE639DE-80CB-2040-85E3-693780072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7725D-A17F-3F46-8B34-D5529FF64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7C7725D-A17F-3F46-8B34-D5529FF64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830D2-A08A-3241-9C2B-8C36AAF7B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537830D2-A08A-3241-9C2B-8C36AAF7B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D76B9-0EF0-3247-8080-B736E219D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DED76B9-0EF0-3247-8080-B736E219D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E2D94-D8D6-1343-B507-B7BF8BE54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E4E2D94-D8D6-1343-B507-B7BF8BE54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7162F-71C5-6C41-ABAD-B511BF7BE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617162F-71C5-6C41-ABAD-B511BF7BE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47B69-92BD-9640-ACDB-AC55F20B1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15C47B69-92BD-9640-ACDB-AC55F20B1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36E24-41E1-F841-B33E-6B866812C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C336E24-41E1-F841-B33E-6B866812C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6029E-0064-4C48-B524-04DF9317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036029E-0064-4C48-B524-04DF93170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4AD1B-2CF1-8E43-A291-5DB22E471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3F94AD1B-2CF1-8E43-A291-5DB22E471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01735-7FCA-C449-9327-AABAAE88D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3BF01735-7FCA-C449-9327-AABAAE88D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E30BA-E561-8742-99CB-0BFE9C31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AA3E30BA-E561-8742-99CB-0BFE9C31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57E02D-265C-A341-A098-386475DA2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D457E02D-265C-A341-A098-386475DA2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8D5FC-24D6-AF46-B31C-0521A3EB7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06F8D5FC-24D6-AF46-B31C-0521A3EB7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play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693" y="1958405"/>
            <a:ext cx="3225195" cy="1769114"/>
          </a:xfrm>
          <a:prstGeom prst="rect">
            <a:avLst/>
          </a:prstGeom>
        </p:spPr>
      </p:pic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047750"/>
            <a:ext cx="8913813" cy="685800"/>
          </a:xfrm>
        </p:spPr>
        <p:txBody>
          <a:bodyPr rIns="132080"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Display Advertising Options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61725"/>
            <a:ext cx="8229600" cy="2868007"/>
          </a:xfrm>
        </p:spPr>
        <p:txBody>
          <a:bodyPr rIns="132080">
            <a:normAutofit/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Millions of sites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Targeted content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Pay for clicks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Track your results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Re-targeting options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display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562" y="2835943"/>
            <a:ext cx="3758747" cy="206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05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045723"/>
            <a:ext cx="8913813" cy="685800"/>
          </a:xfrm>
        </p:spPr>
        <p:txBody>
          <a:bodyPr rIns="132080"/>
          <a:lstStyle/>
          <a:p>
            <a:r>
              <a:rPr lang="en-US" dirty="0" smtClean="0">
                <a:latin typeface="Eurostile" charset="0"/>
                <a:ea typeface="ＭＳ Ｐゴシック" charset="0"/>
                <a:cs typeface="ＭＳ Ｐゴシック" charset="0"/>
              </a:rPr>
              <a:t>Access to Display Networks</a:t>
            </a:r>
            <a:endParaRPr lang="en-US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229600" cy="2861072"/>
          </a:xfrm>
        </p:spPr>
        <p:txBody>
          <a:bodyPr rIns="132080">
            <a:normAutofit lnSpcReduction="10000"/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Google</a:t>
            </a:r>
          </a:p>
          <a:p>
            <a:pPr lvl="1"/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google.com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/ads/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displaynetwork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Bing</a:t>
            </a:r>
          </a:p>
          <a:p>
            <a:pPr lvl="1"/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advertising.microsoft.com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Yahoo!</a:t>
            </a:r>
          </a:p>
          <a:p>
            <a:pPr lvl="1"/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advertisingcentral.yahoo.com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Customized advertising tools</a:t>
            </a:r>
          </a:p>
          <a:p>
            <a:pPr lvl="1"/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AdReady.com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85802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Finding local 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prospects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through mobile devices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1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0805" y="1190941"/>
            <a:ext cx="15702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GPS</a:t>
            </a:r>
            <a:endParaRPr lang="en-US" dirty="0"/>
          </a:p>
          <a:p>
            <a:pPr algn="ctr"/>
            <a:r>
              <a:rPr lang="en-US" dirty="0"/>
              <a:t>Camera</a:t>
            </a:r>
          </a:p>
          <a:p>
            <a:pPr algn="ctr"/>
            <a:r>
              <a:rPr lang="en-US" dirty="0"/>
              <a:t>Accelerometer </a:t>
            </a:r>
          </a:p>
          <a:p>
            <a:pPr algn="ctr"/>
            <a:r>
              <a:rPr lang="en-US" dirty="0"/>
              <a:t>Gyroscope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RF </a:t>
            </a:r>
            <a:r>
              <a:rPr lang="en-US" dirty="0"/>
              <a:t>SIM</a:t>
            </a:r>
          </a:p>
          <a:p>
            <a:pPr algn="ctr"/>
            <a:r>
              <a:rPr lang="en-US" dirty="0" smtClean="0"/>
              <a:t>NFC</a:t>
            </a:r>
            <a:endParaRPr lang="en-US" dirty="0"/>
          </a:p>
          <a:p>
            <a:pPr algn="ctr"/>
            <a:r>
              <a:rPr lang="en-US" dirty="0"/>
              <a:t>USSD</a:t>
            </a:r>
          </a:p>
          <a:p>
            <a:pPr algn="ctr"/>
            <a:r>
              <a:rPr lang="en-US" dirty="0" smtClean="0"/>
              <a:t>RFID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955775559"/>
              </p:ext>
            </p:extLst>
          </p:nvPr>
        </p:nvGraphicFramePr>
        <p:xfrm>
          <a:off x="2499478" y="1759069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Brace 3"/>
          <p:cNvSpPr/>
          <p:nvPr/>
        </p:nvSpPr>
        <p:spPr>
          <a:xfrm>
            <a:off x="1949966" y="1724044"/>
            <a:ext cx="530552" cy="308640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otoro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30" y="2647950"/>
            <a:ext cx="824359" cy="10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3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03372C-CC25-9442-B2E7-3FD9A974A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03372C-CC25-9442-B2E7-3FD9A974A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847337-C78E-1D45-8E78-6A1BA42CC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1847337-C78E-1D45-8E78-6A1BA42CC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B276F-CF2F-954A-B9C8-3DC6C2940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155B276F-CF2F-954A-B9C8-3DC6C2940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381D1C-6133-2040-8D38-6537F5B36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EA381D1C-6133-2040-8D38-6537F5B36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F9119A-3E53-FF41-867D-B5BCEAA55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BDF9119A-3E53-FF41-867D-B5BCEAA55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9E3BAE-8B6D-A14F-AC05-3C4C5B9A1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F69E3BAE-8B6D-A14F-AC05-3C4C5B9A1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221F6-D204-A44E-90CF-926A37BE5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06221F6-D204-A44E-90CF-926A37BE5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B83267-C8F1-814E-8D5B-E50D42AA0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DFB83267-C8F1-814E-8D5B-E50D42AA0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227C2-A7A5-F442-A18D-781C7395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ADC227C2-A7A5-F442-A18D-781C7395A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AFC870-B0B9-F944-9D7C-1996FF9AA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E0AFC870-B0B9-F944-9D7C-1996FF9AA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BCDC6-5163-1844-9CBC-F9108A951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52BCDC6-5163-1844-9CBC-F9108A951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A6881B-1E69-F242-A594-D260687E3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36A6881B-1E69-F242-A594-D260687E3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23950"/>
            <a:ext cx="8913813" cy="685800"/>
          </a:xfrm>
        </p:spPr>
        <p:txBody>
          <a:bodyPr/>
          <a:lstStyle/>
          <a:p>
            <a:r>
              <a:rPr lang="en-US" dirty="0" smtClean="0"/>
              <a:t>SMS (Text Messaging)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2403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Short Messaging Service Basics</a:t>
            </a:r>
          </a:p>
          <a:p>
            <a:pPr lvl="1"/>
            <a:r>
              <a:rPr lang="en-US" sz="2000" dirty="0" smtClean="0"/>
              <a:t>Promote your common short code and keywords at all points-of-interest</a:t>
            </a:r>
          </a:p>
          <a:p>
            <a:pPr lvl="1"/>
            <a:r>
              <a:rPr lang="en-US" sz="2000" dirty="0" smtClean="0"/>
              <a:t>Use opt-in incentives</a:t>
            </a:r>
          </a:p>
          <a:p>
            <a:pPr lvl="1"/>
            <a:r>
              <a:rPr lang="en-US" sz="2000" dirty="0" smtClean="0"/>
              <a:t>Deliver location-relevant content</a:t>
            </a:r>
            <a:endParaRPr lang="en-US" sz="2000" dirty="0"/>
          </a:p>
        </p:txBody>
      </p:sp>
      <p:pic>
        <p:nvPicPr>
          <p:cNvPr id="6" name="Picture 5" descr="77006062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1200" y="3223022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37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57350"/>
            <a:ext cx="6096000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Presented by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</a:t>
            </a: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ohn </a:t>
            </a: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Arnold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rcode-ja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219" y="3368440"/>
            <a:ext cx="1557532" cy="11681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9686"/>
            <a:ext cx="8913813" cy="685800"/>
          </a:xfrm>
        </p:spPr>
        <p:txBody>
          <a:bodyPr/>
          <a:lstStyle/>
          <a:p>
            <a:r>
              <a:rPr lang="en-US" dirty="0" smtClean="0"/>
              <a:t>Mobile Internet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27086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Web sites accessed on a mobile device</a:t>
            </a:r>
          </a:p>
          <a:p>
            <a:pPr lvl="1"/>
            <a:r>
              <a:rPr lang="en-US" sz="2000" dirty="0" smtClean="0"/>
              <a:t>Promote your mobile site URL at all points of interest</a:t>
            </a:r>
          </a:p>
          <a:p>
            <a:pPr lvl="1"/>
            <a:r>
              <a:rPr lang="en-US" sz="2000" dirty="0" smtClean="0"/>
              <a:t>Use mobile bar codes that point to your site</a:t>
            </a:r>
          </a:p>
          <a:p>
            <a:pPr lvl="1"/>
            <a:r>
              <a:rPr lang="en-US" sz="2000" dirty="0" smtClean="0"/>
              <a:t>Use micro-sites and maps</a:t>
            </a:r>
          </a:p>
        </p:txBody>
      </p:sp>
      <p:pic>
        <p:nvPicPr>
          <p:cNvPr id="6" name="Picture 5" descr="101216593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7241" y="3124894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8120" y="4383030"/>
            <a:ext cx="156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Scan for more information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567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23950"/>
            <a:ext cx="8913813" cy="685800"/>
          </a:xfrm>
        </p:spPr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Programs designed to work with the native operating system</a:t>
            </a:r>
          </a:p>
          <a:p>
            <a:pPr lvl="1"/>
            <a:r>
              <a:rPr lang="en-US" sz="2000" dirty="0" smtClean="0"/>
              <a:t>Offer downloads through app stores or mobile sites</a:t>
            </a:r>
          </a:p>
          <a:p>
            <a:pPr lvl="1"/>
            <a:r>
              <a:rPr lang="en-US" sz="2000" dirty="0" smtClean="0"/>
              <a:t>Push content through the apps</a:t>
            </a:r>
          </a:p>
          <a:p>
            <a:pPr lvl="1"/>
            <a:r>
              <a:rPr lang="en-US" sz="2000" dirty="0" smtClean="0"/>
              <a:t>Use apps to reward loyalty, entertain or improve productivity  </a:t>
            </a:r>
          </a:p>
        </p:txBody>
      </p:sp>
      <p:pic>
        <p:nvPicPr>
          <p:cNvPr id="7" name="Picture 6" descr="92010278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2551" y="3376575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23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23950"/>
            <a:ext cx="8913813" cy="685800"/>
          </a:xfrm>
        </p:spPr>
        <p:txBody>
          <a:bodyPr/>
          <a:lstStyle/>
          <a:p>
            <a:r>
              <a:rPr lang="en-US" dirty="0" smtClean="0"/>
              <a:t>Mobile Content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2403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Text, images, videos, and sound enabled on a mobile device.</a:t>
            </a:r>
          </a:p>
          <a:p>
            <a:pPr lvl="1"/>
            <a:r>
              <a:rPr lang="en-US" sz="2000" dirty="0" smtClean="0"/>
              <a:t>Promote downloadable content at all points-of-interest</a:t>
            </a:r>
          </a:p>
          <a:p>
            <a:pPr lvl="1"/>
            <a:r>
              <a:rPr lang="en-US" sz="2000" dirty="0" smtClean="0"/>
              <a:t>Offer streaming content such as videos</a:t>
            </a:r>
          </a:p>
          <a:p>
            <a:pPr lvl="1"/>
            <a:r>
              <a:rPr lang="en-US" sz="2000" dirty="0" smtClean="0"/>
              <a:t>Provide location-relevant content</a:t>
            </a:r>
            <a:endParaRPr lang="en-US" sz="2000" dirty="0"/>
          </a:p>
        </p:txBody>
      </p:sp>
      <p:pic>
        <p:nvPicPr>
          <p:cNvPr id="6" name="Picture 5" descr="102741041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42613" y="3243356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33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123950"/>
            <a:ext cx="8913813" cy="685800"/>
          </a:xfrm>
        </p:spPr>
        <p:txBody>
          <a:bodyPr/>
          <a:lstStyle/>
          <a:p>
            <a:r>
              <a:rPr lang="en-US" dirty="0" smtClean="0"/>
              <a:t>Capabilities and Enablers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Ask for mobile interactions!</a:t>
            </a:r>
          </a:p>
          <a:p>
            <a:pPr lvl="1"/>
            <a:r>
              <a:rPr lang="en-US" sz="2000" dirty="0" smtClean="0"/>
              <a:t>Camera</a:t>
            </a:r>
          </a:p>
          <a:p>
            <a:pPr lvl="1"/>
            <a:r>
              <a:rPr lang="en-US" sz="2000" dirty="0" smtClean="0"/>
              <a:t>Social Sharing </a:t>
            </a:r>
          </a:p>
          <a:p>
            <a:pPr lvl="1"/>
            <a:r>
              <a:rPr lang="en-US" sz="2000" dirty="0" smtClean="0"/>
              <a:t>Ratings &amp; Reviews</a:t>
            </a:r>
          </a:p>
          <a:p>
            <a:pPr lvl="1"/>
            <a:r>
              <a:rPr lang="en-US" sz="2000" dirty="0" err="1" smtClean="0"/>
              <a:t>WiFi</a:t>
            </a:r>
            <a:endParaRPr lang="en-US" sz="2000" dirty="0" smtClean="0"/>
          </a:p>
        </p:txBody>
      </p:sp>
      <p:pic>
        <p:nvPicPr>
          <p:cNvPr id="6" name="Picture 5" descr="10445014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7242" y="3125885"/>
            <a:ext cx="2743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5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71141"/>
            <a:ext cx="838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Century Gothic"/>
                <a:cs typeface="Century Gothic"/>
              </a:rPr>
              <a:t>Conclusion</a:t>
            </a:r>
            <a:endParaRPr lang="en-US" sz="29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46376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John Arnold</a:t>
            </a:r>
          </a:p>
          <a:p>
            <a:r>
              <a:rPr lang="en-US" b="1" dirty="0" smtClean="0"/>
              <a:t>O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smtClean="0"/>
              <a:t>+1.303.532.1062</a:t>
            </a:r>
            <a:r>
              <a:rPr lang="en-US" dirty="0"/>
              <a:t> </a:t>
            </a:r>
          </a:p>
          <a:p>
            <a:r>
              <a:rPr lang="en-US" b="1" dirty="0"/>
              <a:t>M:</a:t>
            </a:r>
            <a:r>
              <a:rPr lang="en-US" dirty="0"/>
              <a:t> </a:t>
            </a:r>
            <a:r>
              <a:rPr lang="en-US" dirty="0" smtClean="0"/>
              <a:t>+1.303.669.0958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E: </a:t>
            </a:r>
            <a:r>
              <a:rPr lang="en-US" dirty="0" err="1" smtClean="0">
                <a:latin typeface="Century Gothic"/>
                <a:cs typeface="Century Gothic"/>
              </a:rPr>
              <a:t>john@johnarnold.com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T: </a:t>
            </a:r>
            <a:r>
              <a:rPr lang="en-US" dirty="0" smtClean="0">
                <a:latin typeface="Century Gothic"/>
                <a:cs typeface="Century Gothic"/>
              </a:rPr>
              <a:t>@</a:t>
            </a:r>
            <a:r>
              <a:rPr lang="en-US" dirty="0" err="1" smtClean="0">
                <a:latin typeface="Century Gothic"/>
                <a:cs typeface="Century Gothic"/>
              </a:rPr>
              <a:t>ArnoldMarketing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W: </a:t>
            </a:r>
            <a:r>
              <a:rPr lang="en-US" dirty="0" err="1" smtClean="0">
                <a:latin typeface="Century Gothic"/>
                <a:cs typeface="Century Gothic"/>
              </a:rPr>
              <a:t>JohnArnold.com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9" name="Picture 8" descr="jahead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00" y="2038350"/>
            <a:ext cx="1157866" cy="117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web-marketing-bo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396" y="2548022"/>
            <a:ext cx="715576" cy="954782"/>
          </a:xfrm>
          <a:prstGeom prst="rect">
            <a:avLst/>
          </a:prstGeom>
        </p:spPr>
      </p:pic>
      <p:pic>
        <p:nvPicPr>
          <p:cNvPr id="11" name="Picture 10" descr="mobile-marketing-bo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378" y="2587226"/>
            <a:ext cx="686194" cy="915578"/>
          </a:xfrm>
          <a:prstGeom prst="rect">
            <a:avLst/>
          </a:prstGeom>
        </p:spPr>
      </p:pic>
      <p:pic>
        <p:nvPicPr>
          <p:cNvPr id="12" name="Picture 11" descr="email-marketing-boo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913" y="2587226"/>
            <a:ext cx="668414" cy="891856"/>
          </a:xfrm>
          <a:prstGeom prst="rect">
            <a:avLst/>
          </a:prstGeom>
        </p:spPr>
      </p:pic>
      <p:pic>
        <p:nvPicPr>
          <p:cNvPr id="13" name="Picture 12" descr="entm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994" y="2143598"/>
            <a:ext cx="2131233" cy="4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82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657350"/>
            <a:ext cx="6096000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Finding local </a:t>
            </a:r>
            <a:r>
              <a:rPr lang="en-US" sz="3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prospects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entury Gothic"/>
                <a:cs typeface="Century Gothic"/>
              </a:rPr>
              <a:t>w</a:t>
            </a:r>
            <a:r>
              <a:rPr lang="en-US" sz="3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ith search engines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02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26" y="971550"/>
            <a:ext cx="89138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Relevant to Search Engines?</a:t>
            </a:r>
            <a:endParaRPr lang="en-US" dirty="0"/>
          </a:p>
        </p:txBody>
      </p:sp>
      <p:pic>
        <p:nvPicPr>
          <p:cNvPr id="10" name="Picture 9" descr="1014423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83" y="2569890"/>
            <a:ext cx="2621097" cy="1475397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3002805" y="3105697"/>
            <a:ext cx="1058257" cy="27782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297289254"/>
              </p:ext>
            </p:extLst>
          </p:nvPr>
        </p:nvGraphicFramePr>
        <p:xfrm>
          <a:off x="2489659" y="1811771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 rot="17854587">
            <a:off x="3622783" y="3198443"/>
            <a:ext cx="161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9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408D8E-9BD0-8441-BA39-0868CE59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83408D8E-9BD0-8441-BA39-0868CE59D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F7B252C-B899-F044-9D17-7915DDABB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2F7B252C-B899-F044-9D17-7915DDABB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AB1DC5-18B9-6D4A-B0AE-87D0F24D4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75AB1DC5-18B9-6D4A-B0AE-87D0F24D4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03D5830-7143-F143-8FD1-19ADEB010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203D5830-7143-F143-8FD1-19ADEB010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05265" y="361950"/>
            <a:ext cx="2311866" cy="524383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36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732" y="2495550"/>
            <a:ext cx="1241559" cy="524383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07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00200" y="819150"/>
            <a:ext cx="5137480" cy="2286000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l searc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19" y="0"/>
            <a:ext cx="9172219" cy="5143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55723" y="3028951"/>
            <a:ext cx="4909148" cy="2114550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12146" y="895350"/>
            <a:ext cx="2464266" cy="2819400"/>
          </a:xfrm>
          <a:prstGeom prst="roundRect">
            <a:avLst/>
          </a:prstGeom>
          <a:solidFill>
            <a:srgbClr val="FF0000">
              <a:alpha val="19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54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407</Words>
  <Application>Microsoft Office PowerPoint</Application>
  <PresentationFormat>On-screen Show (16:9)</PresentationFormat>
  <Paragraphs>123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What is Relevant to Search Engines?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Getting Your Business on the Map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Display Advertising Old Model</vt:lpstr>
      <vt:lpstr>Display Advertising Networks</vt:lpstr>
      <vt:lpstr>Display Advertising Options</vt:lpstr>
      <vt:lpstr>Access to Display Networks</vt:lpstr>
      <vt:lpstr>Slide 27</vt:lpstr>
      <vt:lpstr>Slide 28</vt:lpstr>
      <vt:lpstr>SMS (Text Messaging)</vt:lpstr>
      <vt:lpstr>Mobile Internet</vt:lpstr>
      <vt:lpstr>Mobile Applications</vt:lpstr>
      <vt:lpstr>Mobile Content</vt:lpstr>
      <vt:lpstr>Capabilities and Enablers</vt:lpstr>
      <vt:lpstr>Slide 34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20</cp:revision>
  <cp:lastPrinted>2009-04-21T21:40:57Z</cp:lastPrinted>
  <dcterms:created xsi:type="dcterms:W3CDTF">2011-04-20T16:54:43Z</dcterms:created>
  <dcterms:modified xsi:type="dcterms:W3CDTF">2011-06-27T21:54:58Z</dcterms:modified>
</cp:coreProperties>
</file>