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-1240" y="-3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130E6-7DFB-B745-A20C-0D4A737DDBC9}" type="datetimeFigureOut">
              <a:rPr lang="en-US" smtClean="0"/>
              <a:t>6/17/14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1817D-B7DB-F441-88E9-B0CFD632E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32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you are looking for free gear – you are not looking with</a:t>
            </a:r>
            <a:r>
              <a:rPr lang="en-US" baseline="0" dirty="0" smtClean="0"/>
              <a:t> the right set of eyes or with the right heart.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1817D-B7DB-F441-88E9-B0CFD632E2F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88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much have you built your own brand?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1817D-B7DB-F441-88E9-B0CFD632E2F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15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Value – what makes you stand out – how can you help sell more gear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1817D-B7DB-F441-88E9-B0CFD632E2F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824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Value – what makes you stand out – how can you help sell </a:t>
            </a:r>
            <a:r>
              <a:rPr lang="en-US" smtClean="0"/>
              <a:t>more gear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1817D-B7DB-F441-88E9-B0CFD632E2F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824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Case</a:t>
            </a:r>
            <a:r>
              <a:rPr lang="en-US" baseline="0" dirty="0" smtClean="0"/>
              <a:t> study – Dusty Saxton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1817D-B7DB-F441-88E9-B0CFD632E2F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7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E88F-3DAF-B949-9980-F0CBD7E41EC9}" type="datetimeFigureOut">
              <a:rPr lang="en-US" smtClean="0"/>
              <a:pPr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S13_NAMMU_PP_TitleBa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865" cy="847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dustysaxton" TargetMode="External"/><Relationship Id="rId4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S13_NAMMU_PP16x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805"/>
            <a:ext cx="9192257" cy="51783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63869" y="279407"/>
            <a:ext cx="72573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How to </a:t>
            </a:r>
            <a:r>
              <a:rPr lang="en-US" sz="4000" dirty="0" smtClean="0">
                <a:solidFill>
                  <a:schemeClr val="bg1"/>
                </a:solidFill>
              </a:rPr>
              <a:t>Get </a:t>
            </a:r>
            <a:r>
              <a:rPr lang="en-US" sz="4000" dirty="0" smtClean="0">
                <a:solidFill>
                  <a:schemeClr val="bg1"/>
                </a:solidFill>
              </a:rPr>
              <a:t>an </a:t>
            </a:r>
            <a:r>
              <a:rPr lang="en-US" sz="4000" dirty="0" smtClean="0">
                <a:solidFill>
                  <a:schemeClr val="bg1"/>
                </a:solidFill>
              </a:rPr>
              <a:t>Endorsement </a:t>
            </a:r>
            <a:r>
              <a:rPr lang="en-US" sz="4000" dirty="0">
                <a:solidFill>
                  <a:schemeClr val="bg1"/>
                </a:solidFill>
              </a:rPr>
              <a:t>D</a:t>
            </a:r>
            <a:r>
              <a:rPr lang="en-US" sz="4000" dirty="0" smtClean="0">
                <a:solidFill>
                  <a:schemeClr val="bg1"/>
                </a:solidFill>
              </a:rPr>
              <a:t>eal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92663" y="4274675"/>
            <a:ext cx="3938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Jen Lowe</a:t>
            </a:r>
          </a:p>
          <a:p>
            <a:pPr algn="ctr"/>
            <a:r>
              <a:rPr lang="en-US" dirty="0" smtClean="0">
                <a:solidFill>
                  <a:srgbClr val="FFFFFF"/>
                </a:solidFill>
              </a:rPr>
              <a:t>Friedman, </a:t>
            </a:r>
            <a:r>
              <a:rPr lang="en-US" dirty="0" err="1" smtClean="0">
                <a:solidFill>
                  <a:srgbClr val="FFFFFF"/>
                </a:solidFill>
              </a:rPr>
              <a:t>Kannenberg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&amp; Company, P.C. </a:t>
            </a: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9840" y="2372701"/>
            <a:ext cx="8373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Helvetica Neue Light"/>
                <a:cs typeface="Helvetica Neue Light"/>
              </a:rPr>
              <a:t>What’s your deal to get a deal?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38876">
            <a:off x="2366129" y="2073530"/>
            <a:ext cx="46355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544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uild-Your-Bran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261" y="1117871"/>
            <a:ext cx="6543739" cy="3708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594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5-added-valu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200" y="1368777"/>
            <a:ext cx="4919472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33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r1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25" y="1152878"/>
            <a:ext cx="3672475" cy="3541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865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Dusty_Saxton_Blog-e1335195173336.jpg">
            <a:hlinkClick r:id="rId3"/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56" b="2095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16007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97</Words>
  <Application>Microsoft Macintosh PowerPoint</Application>
  <PresentationFormat>On-screen Show (16:9)</PresentationFormat>
  <Paragraphs>14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NAMM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Megan Nelson</dc:creator>
  <cp:lastModifiedBy>Zach Phillips</cp:lastModifiedBy>
  <cp:revision>23</cp:revision>
  <dcterms:created xsi:type="dcterms:W3CDTF">2011-12-21T23:54:18Z</dcterms:created>
  <dcterms:modified xsi:type="dcterms:W3CDTF">2014-06-18T00:36:52Z</dcterms:modified>
</cp:coreProperties>
</file>