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7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09" autoAdjust="0"/>
  </p:normalViewPr>
  <p:slideViewPr>
    <p:cSldViewPr>
      <p:cViewPr>
        <p:scale>
          <a:sx n="70" d="100"/>
          <a:sy n="70" d="100"/>
        </p:scale>
        <p:origin x="-1080" y="-2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64B79-6B87-4D8F-9FEE-9D9997998615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7838D-4046-4642-9188-57E3C01AFA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9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7838D-4046-4642-9188-57E3C01AFA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209550"/>
            <a:ext cx="5105400" cy="51435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Personalized Customer Service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rgbClr val="C0000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n-US" dirty="0" smtClean="0"/>
              <a:t>“How to sell products, not boxes”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95550"/>
            <a:ext cx="5486400" cy="241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3.Measurable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685800"/>
            <a:ext cx="8229600" cy="742950"/>
          </a:xfrm>
        </p:spPr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733551"/>
            <a:ext cx="3886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Live Christian Music Recording/</a:t>
            </a:r>
            <a:r>
              <a:rPr lang="en-US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Miel</a:t>
            </a:r>
            <a:r>
              <a:rPr lang="en-US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</a:rPr>
              <a:t> San Marcos </a:t>
            </a:r>
            <a:endParaRPr lang="en-US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291465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Malacates</a:t>
            </a:r>
            <a:r>
              <a:rPr lang="en-US" sz="240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 / Int’l Music Band</a:t>
            </a:r>
            <a:endParaRPr lang="en-US" sz="2400" dirty="0">
              <a:ln w="10541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10" name="Picture 9" descr="421866_244077679020034_140947427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246711"/>
            <a:ext cx="3505199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558040_328313357263132_11329931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379882"/>
            <a:ext cx="3352800" cy="251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3. Measurable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14350"/>
            <a:ext cx="8229600" cy="742950"/>
          </a:xfrm>
        </p:spPr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43187" y="93854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10541" cmpd="sng">
                  <a:solidFill>
                    <a:schemeClr val="tx2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LAPD Benefit Event </a:t>
            </a:r>
            <a:endParaRPr lang="en-US" sz="2800" dirty="0">
              <a:ln w="10541" cmpd="sng">
                <a:solidFill>
                  <a:schemeClr val="tx2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226248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Billboard Awards </a:t>
            </a:r>
            <a:endParaRPr lang="en-US" sz="240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Picture 7" descr="527551_364110667016734_89782167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339" y="2343150"/>
            <a:ext cx="4090461" cy="26831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8" descr="563959_320949494666185_162311314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140" y="1200150"/>
            <a:ext cx="3200399" cy="3050381"/>
          </a:xfrm>
          <a:prstGeom prst="snip2DiagRect">
            <a:avLst>
              <a:gd name="adj1" fmla="val 554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3.Measurable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28650"/>
            <a:ext cx="8229600" cy="742950"/>
          </a:xfrm>
        </p:spPr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65735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Traditional Christmas Celebration</a:t>
            </a:r>
            <a:endParaRPr lang="en-US" sz="200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68605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en-US" sz="240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Gerardo Ortiz / Intl Artist</a:t>
            </a:r>
            <a:endParaRPr lang="en-US" sz="2400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Picture 7" descr="562154_291039617657173_130398281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367794"/>
            <a:ext cx="3698449" cy="2566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304013_350835208344280_86028155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262433"/>
            <a:ext cx="3352800" cy="250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1450"/>
            <a:ext cx="8458200" cy="47982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A way to thank doing business with IHOMI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685800"/>
            <a:ext cx="8229600" cy="742950"/>
          </a:xfrm>
        </p:spPr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pic>
        <p:nvPicPr>
          <p:cNvPr id="10" name="Picture 9" descr="triunfo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9887" y="311344"/>
            <a:ext cx="2455354" cy="736406"/>
          </a:xfrm>
          <a:prstGeom prst="rect">
            <a:avLst/>
          </a:prstGeom>
        </p:spPr>
      </p:pic>
      <p:pic>
        <p:nvPicPr>
          <p:cNvPr id="11" name="Picture 10" descr="d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487" y="1428751"/>
            <a:ext cx="2203264" cy="3468396"/>
          </a:xfrm>
          <a:prstGeom prst="rect">
            <a:avLst/>
          </a:prstGeom>
        </p:spPr>
      </p:pic>
      <p:pic>
        <p:nvPicPr>
          <p:cNvPr id="13" name="Picture 12" descr="Yamaha Spanish JPEG 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6687" y="1428751"/>
            <a:ext cx="2339905" cy="3527495"/>
          </a:xfrm>
          <a:prstGeom prst="rect">
            <a:avLst/>
          </a:prstGeom>
        </p:spPr>
      </p:pic>
      <p:pic>
        <p:nvPicPr>
          <p:cNvPr id="15" name="Picture 14" descr="KHS_AD_IHOM-Triunfo_Final-page-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487" y="1428751"/>
            <a:ext cx="2332113" cy="3562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International House of Music, Inc.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428750"/>
            <a:ext cx="7315200" cy="24003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reason for being in the music industry since 1902 is providing quality and personalized service.</a:t>
            </a:r>
          </a:p>
          <a:p>
            <a:r>
              <a:rPr lang="en-US" dirty="0" smtClean="0"/>
              <a:t>We strive to impact the current and upcoming generations proving that we care about them, their career, their future; on stage, at rehearsals or in the studio.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0" y="400050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www.ihomi.com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5143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1.Resources we use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609600"/>
            <a:ext cx="8229600" cy="742950"/>
          </a:xfrm>
        </p:spPr>
        <p:txBody>
          <a:bodyPr/>
          <a:lstStyle/>
          <a:p>
            <a:r>
              <a:rPr lang="en-US" sz="3600" dirty="0" smtClean="0"/>
              <a:t>Musician needs</a:t>
            </a:r>
          </a:p>
          <a:p>
            <a:pPr>
              <a:buNone/>
            </a:pPr>
            <a:endParaRPr lang="en-US" sz="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629400" y="3371850"/>
            <a:ext cx="22860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Jesus Ojeda / Int’l Artist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4287619"/>
            <a:ext cx="35052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Julio &amp; Cynthia Ruiz – Local Artists</a:t>
            </a:r>
            <a:endParaRPr lang="en-US" dirty="0"/>
          </a:p>
        </p:txBody>
      </p:sp>
      <p:pic>
        <p:nvPicPr>
          <p:cNvPr id="9" name="Picture 8" descr="199097_339596832801451_120990062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514466"/>
            <a:ext cx="2193680" cy="32670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224895_309829185778216_164730047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709102"/>
            <a:ext cx="3273018" cy="2454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47703"/>
            <a:ext cx="6858000" cy="389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0500"/>
            <a:ext cx="7772400" cy="5715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1. Resources we use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781050"/>
            <a:ext cx="7772400" cy="1257300"/>
          </a:xfrm>
        </p:spPr>
        <p:txBody>
          <a:bodyPr/>
          <a:lstStyle/>
          <a:p>
            <a:r>
              <a:rPr lang="en-US" dirty="0" smtClean="0"/>
              <a:t>Kindness and Gracefulness </a:t>
            </a:r>
          </a:p>
          <a:p>
            <a:pPr>
              <a:buNone/>
            </a:pP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447675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Third Generation</a:t>
            </a:r>
            <a:endParaRPr lang="en-US" b="1" dirty="0">
              <a:ln w="10541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1207353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First time shoppers</a:t>
            </a:r>
            <a:endParaRPr lang="en-US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128355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tx1"/>
                  </a:solidFill>
                  <a:prstDash val="solid"/>
                </a:ln>
              </a:rPr>
              <a:t>Eight years shopping at IHOMI</a:t>
            </a:r>
            <a:endParaRPr lang="en-US" b="1" dirty="0">
              <a:ln w="10541" cmpd="sng">
                <a:solidFill>
                  <a:schemeClr val="tx1"/>
                </a:solidFill>
                <a:prstDash val="solid"/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971550"/>
            <a:ext cx="6870700" cy="407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369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2. Steps we take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66750"/>
            <a:ext cx="7391400" cy="628650"/>
          </a:xfrm>
        </p:spPr>
        <p:txBody>
          <a:bodyPr/>
          <a:lstStyle/>
          <a:p>
            <a:r>
              <a:rPr lang="en-US" dirty="0" smtClean="0"/>
              <a:t>Passion and Knowledge / Vendors</a:t>
            </a:r>
          </a:p>
          <a:p>
            <a:pPr>
              <a:buNone/>
            </a:pPr>
            <a:endParaRPr lang="en-US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35255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tx2"/>
                </a:solidFill>
              </a:rPr>
              <a:t>Peavey Staff Training</a:t>
            </a:r>
            <a:endParaRPr lang="en-US" sz="2400" b="1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17195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n w="10541" cmpd="sng">
                  <a:solidFill>
                    <a:schemeClr val="tx2"/>
                  </a:solidFill>
                  <a:prstDash val="solid"/>
                </a:ln>
              </a:rPr>
              <a:t>PreSonus</a:t>
            </a:r>
            <a:r>
              <a:rPr lang="en-US" sz="2400" b="1" dirty="0" smtClean="0">
                <a:ln w="10541" cmpd="sng">
                  <a:solidFill>
                    <a:schemeClr val="tx2"/>
                  </a:solidFill>
                  <a:prstDash val="solid"/>
                </a:ln>
              </a:rPr>
              <a:t> Staff  Training</a:t>
            </a:r>
            <a:endParaRPr lang="en-US" sz="2400" b="1" dirty="0">
              <a:ln w="10541" cmpd="sng">
                <a:solidFill>
                  <a:schemeClr val="tx2"/>
                </a:solidFill>
                <a:prstDash val="solid"/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9550"/>
            <a:ext cx="8229600" cy="5369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2. Steps we take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66750"/>
            <a:ext cx="7391400" cy="6286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Passion, dedication and Knowledge / Management </a:t>
            </a:r>
          </a:p>
          <a:p>
            <a:pPr>
              <a:buNone/>
            </a:pP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0"/>
            <a:ext cx="381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STAFF</a:t>
            </a:r>
            <a:endParaRPr lang="en-US" sz="6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1200150"/>
            <a:ext cx="5008562" cy="748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3.Measurable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628651"/>
            <a:ext cx="8229600" cy="3394472"/>
          </a:xfrm>
        </p:spPr>
        <p:txBody>
          <a:bodyPr/>
          <a:lstStyle/>
          <a:p>
            <a:r>
              <a:rPr lang="en-US" dirty="0" smtClean="0"/>
              <a:t>Repeated Sales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476750"/>
            <a:ext cx="3276600" cy="40011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Ramiro Garcia / Local Artist</a:t>
            </a: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3943350"/>
            <a:ext cx="4038600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German </a:t>
            </a:r>
            <a:r>
              <a:rPr lang="en-US" sz="20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Lizarraga</a:t>
            </a:r>
            <a:r>
              <a:rPr lang="en-US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/ Int’l Music   Director</a:t>
            </a: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2338"/>
            <a:ext cx="7586662" cy="376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3.Measurable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514350"/>
            <a:ext cx="8229600" cy="3394472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tx2"/>
                  </a:solidFill>
                </a:ln>
              </a:rPr>
              <a:t>Repeated Sales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44971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Roberni</a:t>
            </a:r>
            <a:r>
              <a:rPr lang="en-US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tx2"/>
                </a:solidFill>
              </a:rPr>
              <a:t> Silva / Int’l  Accordionist  </a:t>
            </a:r>
            <a:endParaRPr lang="en-US" dirty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44971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Voz</a:t>
            </a:r>
            <a:r>
              <a:rPr lang="en-US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 de </a:t>
            </a:r>
            <a:r>
              <a:rPr lang="en-US" dirty="0" err="1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Mando</a:t>
            </a:r>
            <a:r>
              <a:rPr lang="en-US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</a:rPr>
              <a:t> / Int’l Band</a:t>
            </a:r>
            <a:endParaRPr lang="en-US" dirty="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9" name="Picture 8" descr="ResizedImage951354237668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174751"/>
            <a:ext cx="2362200" cy="31495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 descr="yAhoraResulta Port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4750" y="546100"/>
            <a:ext cx="3778250" cy="37782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83940_332198703541264_168465673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02056"/>
            <a:ext cx="3919182" cy="293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3. Measurable Results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457200"/>
            <a:ext cx="8229600" cy="742950"/>
          </a:xfrm>
        </p:spPr>
        <p:txBody>
          <a:bodyPr/>
          <a:lstStyle/>
          <a:p>
            <a:r>
              <a:rPr lang="en-US" dirty="0" smtClean="0"/>
              <a:t>Publicity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486150"/>
            <a:ext cx="373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endParaRPr lang="en-US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66675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Berlin Sans FB Demi" pitchFamily="34" charset="0"/>
              </a:rPr>
              <a:t>Prince Royce – Int’l Artist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Berlin Sans FB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421141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Music Awards / HOHNER</a:t>
            </a:r>
            <a:endParaRPr lang="en-US" b="1" dirty="0"/>
          </a:p>
        </p:txBody>
      </p:sp>
      <p:pic>
        <p:nvPicPr>
          <p:cNvPr id="14" name="Picture 13" descr="643921_358827314211736_99130618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1300" y="1123950"/>
            <a:ext cx="4547512" cy="3410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1719</TotalTime>
  <Words>224</Words>
  <Application>Microsoft Office PowerPoint</Application>
  <PresentationFormat>On-screen Show (16:9)</PresentationFormat>
  <Paragraphs>62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Equity</vt:lpstr>
      <vt:lpstr>“How to sell products, not boxes”</vt:lpstr>
      <vt:lpstr>International House of Music, Inc.</vt:lpstr>
      <vt:lpstr>1.Resources we use</vt:lpstr>
      <vt:lpstr>1. Resources we use</vt:lpstr>
      <vt:lpstr>2. Steps we take</vt:lpstr>
      <vt:lpstr>2. Steps we take</vt:lpstr>
      <vt:lpstr>3.Measurable Results</vt:lpstr>
      <vt:lpstr>3.Measurable Results</vt:lpstr>
      <vt:lpstr>3. Measurable Results</vt:lpstr>
      <vt:lpstr>3.Measurable Results</vt:lpstr>
      <vt:lpstr>3. Measurable Results</vt:lpstr>
      <vt:lpstr>3.Measurable Results</vt:lpstr>
      <vt:lpstr>A way to thank doing business with IHOMI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sell products, not boxes</dc:title>
  <dc:creator/>
  <cp:lastModifiedBy>Freeman</cp:lastModifiedBy>
  <cp:revision>106</cp:revision>
  <dcterms:created xsi:type="dcterms:W3CDTF">2006-08-16T00:00:00Z</dcterms:created>
  <dcterms:modified xsi:type="dcterms:W3CDTF">2013-01-23T19:09:39Z</dcterms:modified>
</cp:coreProperties>
</file>