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6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7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5143500" type="screen16x9"/>
  <p:notesSz cx="6858000" cy="9144000"/>
  <p:custDataLst>
    <p:tags r:id="rId2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25" d="100"/>
          <a:sy n="125" d="100"/>
        </p:scale>
        <p:origin x="-824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9" d="100"/>
        <a:sy n="8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tags" Target="tags/tag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619D70-A047-3C4A-B6CA-C701824683D0}" type="datetimeFigureOut">
              <a:rPr lang="en-US" smtClean="0"/>
              <a:t>6/17/15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5FEBFD-E543-A945-A9C1-025A82A7F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82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FEBFD-E543-A945-A9C1-025A82A7F7A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90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FEBFD-E543-A945-A9C1-025A82A7F7A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246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FEBFD-E543-A945-A9C1-025A82A7F7A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90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FEBFD-E543-A945-A9C1-025A82A7F7A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90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FEBFD-E543-A945-A9C1-025A82A7F7A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90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FEBFD-E543-A945-A9C1-025A82A7F7A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90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FEBFD-E543-A945-A9C1-025A82A7F7A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90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6/17/15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6/17/15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6/17/15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6/17/15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6/17/15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6/17/15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6/17/15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6/17/15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6/17/15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496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6/17/15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6/17/15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6/17/15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6/17/15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6/17/15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6/17/15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6/17/15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88F-3DAF-B949-9980-F0CBD7E41EC9}" type="datetimeFigureOut">
              <a:rPr lang="en-US" smtClean="0"/>
              <a:pPr/>
              <a:t>6/17/15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6E88F-3DAF-B949-9980-F0CBD7E41EC9}" type="datetimeFigureOut">
              <a:rPr lang="en-US" smtClean="0"/>
              <a:pPr/>
              <a:t>6/17/15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CDD27-D245-054C-BE5F-CC77FACBCE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S13_NAMMU_PP_TitleBar.jpg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0865" cy="84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52" r:id="rId12"/>
    <p:sldLayoutId id="2147483653" r:id="rId13"/>
    <p:sldLayoutId id="2147483654" r:id="rId14"/>
    <p:sldLayoutId id="2147483658" r:id="rId15"/>
    <p:sldLayoutId id="2147483659" r:id="rId16"/>
    <p:sldLayoutId id="2147483672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9.jpg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tags" Target="../tags/tag12.xml"/><Relationship Id="rId2" Type="http://schemas.openxmlformats.org/officeDocument/2006/relationships/slideLayout" Target="../slideLayouts/slideLayout17.xml"/><Relationship Id="rId3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tags" Target="../tags/tag13.xml"/><Relationship Id="rId2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tags" Target="../tags/tag14.xml"/><Relationship Id="rId2" Type="http://schemas.openxmlformats.org/officeDocument/2006/relationships/slideLayout" Target="../slideLayouts/slideLayout17.xml"/><Relationship Id="rId3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tags" Target="../tags/tag15.xml"/><Relationship Id="rId2" Type="http://schemas.openxmlformats.org/officeDocument/2006/relationships/slideLayout" Target="../slideLayouts/slideLayout17.xml"/><Relationship Id="rId3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tags" Target="../tags/tag16.xml"/><Relationship Id="rId2" Type="http://schemas.openxmlformats.org/officeDocument/2006/relationships/slideLayout" Target="../slideLayouts/slideLayout17.xml"/><Relationship Id="rId3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14.jpg"/><Relationship Id="rId1" Type="http://schemas.openxmlformats.org/officeDocument/2006/relationships/tags" Target="../tags/tag17.xml"/><Relationship Id="rId2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tags" Target="../tags/tag18.xml"/><Relationship Id="rId2" Type="http://schemas.openxmlformats.org/officeDocument/2006/relationships/slideLayout" Target="../slideLayouts/slideLayout17.xml"/><Relationship Id="rId3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16.jpg"/><Relationship Id="rId1" Type="http://schemas.openxmlformats.org/officeDocument/2006/relationships/tags" Target="../tags/tag19.xml"/><Relationship Id="rId2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tags" Target="../tags/tag20.xml"/><Relationship Id="rId2" Type="http://schemas.openxmlformats.org/officeDocument/2006/relationships/slideLayout" Target="../slideLayouts/slideLayout17.xml"/><Relationship Id="rId3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tags" Target="../tags/tag21.xml"/><Relationship Id="rId2" Type="http://schemas.openxmlformats.org/officeDocument/2006/relationships/slideLayout" Target="../slideLayouts/slideLayout17.xml"/><Relationship Id="rId3" Type="http://schemas.openxmlformats.org/officeDocument/2006/relationships/image" Target="../media/image1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slideLayout" Target="../slideLayouts/slideLayout17.xml"/><Relationship Id="rId3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4.jp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5.jp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tags" Target="../tags/tag7.xml"/><Relationship Id="rId2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slideLayout" Target="../slideLayouts/slideLayout17.xml"/><Relationship Id="rId3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7.jp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8.jp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S13_NAMMU_PP16x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24" y="-21075"/>
            <a:ext cx="9192257" cy="51783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9139" y="4544108"/>
            <a:ext cx="2547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– Jen Lowe @</a:t>
            </a:r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jenjenlowe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610" y="133301"/>
            <a:ext cx="513146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Innovative DIY Store Design </a:t>
            </a:r>
          </a:p>
          <a:p>
            <a:r>
              <a:rPr lang="en-US" sz="33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Ideas You Can Use</a:t>
            </a:r>
            <a:endParaRPr lang="en-US" sz="33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ft_Panorama_EDI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80" y="1172675"/>
            <a:ext cx="7593742" cy="35783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8548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icers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81" y="952555"/>
            <a:ext cx="5966781" cy="39630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2540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9803" y="1191836"/>
            <a:ext cx="83087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 smtClean="0"/>
              <a:t>What is the one idea you implemented that was a DIY?</a:t>
            </a:r>
            <a:endParaRPr lang="en-US" sz="45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8266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8628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558" y="952556"/>
            <a:ext cx="5320756" cy="39983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2685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nd Opening 9-27-08 0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663" y="1070153"/>
            <a:ext cx="2575983" cy="38639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4482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8618[1]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856" y="1058394"/>
            <a:ext cx="5101667" cy="38337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8337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inyl Sticker on Doors 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080" y="1128953"/>
            <a:ext cx="5715328" cy="38102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2683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8737[1]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804" y="1023115"/>
            <a:ext cx="5242510" cy="39395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1142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ite_bench_HD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521" y="961955"/>
            <a:ext cx="5987206" cy="39889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3089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icers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51" y="870235"/>
            <a:ext cx="7259634" cy="41623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4480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8215" y="1559996"/>
            <a:ext cx="79130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 smtClean="0"/>
              <a:t>What is the one idea you </a:t>
            </a:r>
            <a:r>
              <a:rPr lang="en-US" sz="4500" dirty="0" smtClean="0"/>
              <a:t>cannot </a:t>
            </a:r>
            <a:r>
              <a:rPr lang="en-US" sz="4500" dirty="0" smtClean="0"/>
              <a:t>live without?</a:t>
            </a:r>
            <a:endParaRPr lang="en-US" sz="45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273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icers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459" y="952554"/>
            <a:ext cx="6020028" cy="39983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466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8703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096" y="1081914"/>
            <a:ext cx="2884124" cy="38454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1886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actice_room_HD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828" y="874644"/>
            <a:ext cx="2796894" cy="40218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7310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icers1-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45" y="905515"/>
            <a:ext cx="6223562" cy="41332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5816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9465" y="1380521"/>
            <a:ext cx="82629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 smtClean="0"/>
              <a:t>What is the one idea you implemented for under $</a:t>
            </a:r>
            <a:r>
              <a:rPr lang="en-US" sz="4500" dirty="0" smtClean="0"/>
              <a:t>1,000</a:t>
            </a:r>
            <a:r>
              <a:rPr lang="en-US" sz="4500" dirty="0" smtClean="0"/>
              <a:t>?</a:t>
            </a:r>
            <a:endParaRPr lang="en-US" sz="45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8549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8767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245" y="1070153"/>
            <a:ext cx="2822384" cy="37631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2687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ight_Panorama_EDI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53" y="999594"/>
            <a:ext cx="6603134" cy="37646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4510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ont_view_HD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587" y="858477"/>
            <a:ext cx="6172447" cy="4113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6722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12065</TotalTime>
  <Words>54</Words>
  <Application>Microsoft Macintosh PowerPoint</Application>
  <PresentationFormat>On-screen Show (16:9)</PresentationFormat>
  <Paragraphs>13</Paragraphs>
  <Slides>20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NAMM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Megan Nelson</dc:creator>
  <cp:lastModifiedBy>Zach Phillips</cp:lastModifiedBy>
  <cp:revision>28</cp:revision>
  <dcterms:created xsi:type="dcterms:W3CDTF">2011-12-21T23:54:18Z</dcterms:created>
  <dcterms:modified xsi:type="dcterms:W3CDTF">2015-06-18T01:35:48Z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2A944515-6EB9-4683-AB0C-7C60202913F1</vt:lpwstr>
  </property>
  <property fmtid="{D5CDD505-2E9C-101B-9397-08002B2CF9AE}" pid="3" name="ArticulatePath">
    <vt:lpwstr>NS15 NAMMU PowerPoint 16x9 Template</vt:lpwstr>
  </property>
</Properties>
</file>