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303" r:id="rId3"/>
    <p:sldId id="260" r:id="rId4"/>
    <p:sldId id="299" r:id="rId5"/>
    <p:sldId id="304" r:id="rId6"/>
    <p:sldId id="309" r:id="rId7"/>
    <p:sldId id="310" r:id="rId8"/>
    <p:sldId id="311" r:id="rId9"/>
    <p:sldId id="312" r:id="rId10"/>
    <p:sldId id="305" r:id="rId11"/>
    <p:sldId id="306" r:id="rId12"/>
    <p:sldId id="307" r:id="rId13"/>
    <p:sldId id="313" r:id="rId14"/>
    <p:sldId id="314" r:id="rId15"/>
    <p:sldId id="315" r:id="rId16"/>
    <p:sldId id="308" r:id="rId17"/>
    <p:sldId id="318" r:id="rId18"/>
    <p:sldId id="317" r:id="rId19"/>
    <p:sldId id="319" r:id="rId20"/>
    <p:sldId id="302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8" autoAdjust="0"/>
  </p:normalViewPr>
  <p:slideViewPr>
    <p:cSldViewPr snapToObjects="1">
      <p:cViewPr varScale="1">
        <p:scale>
          <a:sx n="135" d="100"/>
          <a:sy n="135" d="100"/>
        </p:scale>
        <p:origin x="-84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8E3F1-5C8A-BD4C-9F6E-05D52F744899}" type="doc">
      <dgm:prSet loTypeId="urn:microsoft.com/office/officeart/2005/8/layout/matrix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138EA-C953-FC41-A09C-01DF4CC1DDFE}">
      <dgm:prSet phldrT="[Text]"/>
      <dgm:spPr/>
      <dgm:t>
        <a:bodyPr/>
        <a:lstStyle/>
        <a:p>
          <a:endParaRPr lang="en-US" b="1" dirty="0"/>
        </a:p>
      </dgm:t>
    </dgm:pt>
    <dgm:pt modelId="{FA6A7250-F1D4-9B49-BDFD-5D8B36071042}" type="parTrans" cxnId="{BB8E0017-E205-5C49-B4B8-7DF9FD010327}">
      <dgm:prSet/>
      <dgm:spPr/>
      <dgm:t>
        <a:bodyPr/>
        <a:lstStyle/>
        <a:p>
          <a:endParaRPr lang="en-US"/>
        </a:p>
      </dgm:t>
    </dgm:pt>
    <dgm:pt modelId="{C8C827CE-F9CF-EC4B-B44B-09CF99CBE1B2}" type="sibTrans" cxnId="{BB8E0017-E205-5C49-B4B8-7DF9FD010327}">
      <dgm:prSet/>
      <dgm:spPr/>
      <dgm:t>
        <a:bodyPr/>
        <a:lstStyle/>
        <a:p>
          <a:endParaRPr lang="en-US"/>
        </a:p>
      </dgm:t>
    </dgm:pt>
    <dgm:pt modelId="{AC4A6AFE-F0C2-2A47-82D5-513C77DBD361}">
      <dgm:prSet phldrT="[Text]"/>
      <dgm:spPr/>
      <dgm:t>
        <a:bodyPr/>
        <a:lstStyle/>
        <a:p>
          <a:endParaRPr lang="en-US" b="1" dirty="0"/>
        </a:p>
      </dgm:t>
    </dgm:pt>
    <dgm:pt modelId="{CDF520D3-4C1E-274D-9677-8167C9D98B1D}" type="parTrans" cxnId="{A08755B4-288F-EE42-9D9D-6B2B51213AB5}">
      <dgm:prSet/>
      <dgm:spPr/>
      <dgm:t>
        <a:bodyPr/>
        <a:lstStyle/>
        <a:p>
          <a:endParaRPr lang="en-US"/>
        </a:p>
      </dgm:t>
    </dgm:pt>
    <dgm:pt modelId="{A31DAA6D-E486-2345-B7C1-3B99E6A978DD}" type="sibTrans" cxnId="{A08755B4-288F-EE42-9D9D-6B2B51213AB5}">
      <dgm:prSet/>
      <dgm:spPr/>
      <dgm:t>
        <a:bodyPr/>
        <a:lstStyle/>
        <a:p>
          <a:endParaRPr lang="en-US"/>
        </a:p>
      </dgm:t>
    </dgm:pt>
    <dgm:pt modelId="{1685925F-FE92-7C4B-9231-43BF53A70C5E}">
      <dgm:prSet phldrT="[Text]"/>
      <dgm:spPr/>
      <dgm:t>
        <a:bodyPr/>
        <a:lstStyle/>
        <a:p>
          <a:endParaRPr lang="en-US" b="1" dirty="0"/>
        </a:p>
      </dgm:t>
    </dgm:pt>
    <dgm:pt modelId="{89B236A7-2A75-C44E-9C6D-254760FA4470}" type="parTrans" cxnId="{E8590460-DF72-9548-B086-9BB45C891184}">
      <dgm:prSet/>
      <dgm:spPr/>
      <dgm:t>
        <a:bodyPr/>
        <a:lstStyle/>
        <a:p>
          <a:endParaRPr lang="en-US"/>
        </a:p>
      </dgm:t>
    </dgm:pt>
    <dgm:pt modelId="{FD7F5A3D-E050-3440-BA0A-739BE47A58DB}" type="sibTrans" cxnId="{E8590460-DF72-9548-B086-9BB45C891184}">
      <dgm:prSet/>
      <dgm:spPr/>
      <dgm:t>
        <a:bodyPr/>
        <a:lstStyle/>
        <a:p>
          <a:endParaRPr lang="en-US"/>
        </a:p>
      </dgm:t>
    </dgm:pt>
    <dgm:pt modelId="{EAB08975-4460-7F4E-9E26-98142A435CF5}">
      <dgm:prSet phldrT="[Text]"/>
      <dgm:spPr/>
      <dgm:t>
        <a:bodyPr/>
        <a:lstStyle/>
        <a:p>
          <a:endParaRPr lang="en-US" b="1" dirty="0"/>
        </a:p>
      </dgm:t>
    </dgm:pt>
    <dgm:pt modelId="{BD2920B1-BDF4-734F-8016-10341694FB01}" type="parTrans" cxnId="{15A9FE7F-A8E1-E249-B261-824A5E9E8BC8}">
      <dgm:prSet/>
      <dgm:spPr/>
      <dgm:t>
        <a:bodyPr/>
        <a:lstStyle/>
        <a:p>
          <a:endParaRPr lang="en-US"/>
        </a:p>
      </dgm:t>
    </dgm:pt>
    <dgm:pt modelId="{607EF525-D46E-7F4F-8E28-D3B4D3DED5AD}" type="sibTrans" cxnId="{15A9FE7F-A8E1-E249-B261-824A5E9E8BC8}">
      <dgm:prSet/>
      <dgm:spPr/>
      <dgm:t>
        <a:bodyPr/>
        <a:lstStyle/>
        <a:p>
          <a:endParaRPr lang="en-US"/>
        </a:p>
      </dgm:t>
    </dgm:pt>
    <dgm:pt modelId="{6F476665-5690-7C42-BE3E-77E3E4A9AAF1}" type="pres">
      <dgm:prSet presAssocID="{ACB8E3F1-5C8A-BD4C-9F6E-05D52F7448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D892E-FA74-3C47-9AB7-BC2811CFB883}" type="pres">
      <dgm:prSet presAssocID="{ACB8E3F1-5C8A-BD4C-9F6E-05D52F744899}" presName="axisShape" presStyleLbl="bgShp" presStyleIdx="0" presStyleCnt="1"/>
      <dgm:spPr/>
      <dgm:t>
        <a:bodyPr/>
        <a:lstStyle/>
        <a:p>
          <a:endParaRPr lang="en-US"/>
        </a:p>
      </dgm:t>
    </dgm:pt>
    <dgm:pt modelId="{C62CC08B-EC49-7547-A462-E3D9B8CF3BAE}" type="pres">
      <dgm:prSet presAssocID="{ACB8E3F1-5C8A-BD4C-9F6E-05D52F74489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4B8E-CDC0-DB41-A19C-ADE7352FC024}" type="pres">
      <dgm:prSet presAssocID="{ACB8E3F1-5C8A-BD4C-9F6E-05D52F74489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9BCE-752D-9744-A3BD-EBB73ED28D85}" type="pres">
      <dgm:prSet presAssocID="{ACB8E3F1-5C8A-BD4C-9F6E-05D52F74489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193A-791B-AA42-BA73-0E09CA6444B3}" type="pres">
      <dgm:prSet presAssocID="{ACB8E3F1-5C8A-BD4C-9F6E-05D52F74489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E0017-E205-5C49-B4B8-7DF9FD010327}" srcId="{ACB8E3F1-5C8A-BD4C-9F6E-05D52F744899}" destId="{918138EA-C953-FC41-A09C-01DF4CC1DDFE}" srcOrd="0" destOrd="0" parTransId="{FA6A7250-F1D4-9B49-BDFD-5D8B36071042}" sibTransId="{C8C827CE-F9CF-EC4B-B44B-09CF99CBE1B2}"/>
    <dgm:cxn modelId="{F9158985-7D36-9F41-BFF1-A95EBBC3C273}" type="presOf" srcId="{EAB08975-4460-7F4E-9E26-98142A435CF5}" destId="{92CE193A-791B-AA42-BA73-0E09CA6444B3}" srcOrd="0" destOrd="0" presId="urn:microsoft.com/office/officeart/2005/8/layout/matrix2"/>
    <dgm:cxn modelId="{913D330F-4016-0245-BD90-3218DE590D7E}" type="presOf" srcId="{1685925F-FE92-7C4B-9231-43BF53A70C5E}" destId="{CB009BCE-752D-9744-A3BD-EBB73ED28D85}" srcOrd="0" destOrd="0" presId="urn:microsoft.com/office/officeart/2005/8/layout/matrix2"/>
    <dgm:cxn modelId="{15A9FE7F-A8E1-E249-B261-824A5E9E8BC8}" srcId="{ACB8E3F1-5C8A-BD4C-9F6E-05D52F744899}" destId="{EAB08975-4460-7F4E-9E26-98142A435CF5}" srcOrd="3" destOrd="0" parTransId="{BD2920B1-BDF4-734F-8016-10341694FB01}" sibTransId="{607EF525-D46E-7F4F-8E28-D3B4D3DED5AD}"/>
    <dgm:cxn modelId="{EAF9A655-DD42-F240-8561-A57F2FFF74C0}" type="presOf" srcId="{AC4A6AFE-F0C2-2A47-82D5-513C77DBD361}" destId="{70CB4B8E-CDC0-DB41-A19C-ADE7352FC024}" srcOrd="0" destOrd="0" presId="urn:microsoft.com/office/officeart/2005/8/layout/matrix2"/>
    <dgm:cxn modelId="{AD6C1C0B-BA5A-AA4B-8565-641D59C64A21}" type="presOf" srcId="{ACB8E3F1-5C8A-BD4C-9F6E-05D52F744899}" destId="{6F476665-5690-7C42-BE3E-77E3E4A9AAF1}" srcOrd="0" destOrd="0" presId="urn:microsoft.com/office/officeart/2005/8/layout/matrix2"/>
    <dgm:cxn modelId="{A08755B4-288F-EE42-9D9D-6B2B51213AB5}" srcId="{ACB8E3F1-5C8A-BD4C-9F6E-05D52F744899}" destId="{AC4A6AFE-F0C2-2A47-82D5-513C77DBD361}" srcOrd="1" destOrd="0" parTransId="{CDF520D3-4C1E-274D-9677-8167C9D98B1D}" sibTransId="{A31DAA6D-E486-2345-B7C1-3B99E6A978DD}"/>
    <dgm:cxn modelId="{5C1E1323-C7FD-8D4C-BBE4-5F470E4E7CA6}" type="presOf" srcId="{918138EA-C953-FC41-A09C-01DF4CC1DDFE}" destId="{C62CC08B-EC49-7547-A462-E3D9B8CF3BAE}" srcOrd="0" destOrd="0" presId="urn:microsoft.com/office/officeart/2005/8/layout/matrix2"/>
    <dgm:cxn modelId="{E8590460-DF72-9548-B086-9BB45C891184}" srcId="{ACB8E3F1-5C8A-BD4C-9F6E-05D52F744899}" destId="{1685925F-FE92-7C4B-9231-43BF53A70C5E}" srcOrd="2" destOrd="0" parTransId="{89B236A7-2A75-C44E-9C6D-254760FA4470}" sibTransId="{FD7F5A3D-E050-3440-BA0A-739BE47A58DB}"/>
    <dgm:cxn modelId="{B3A57335-7F0E-0F4C-9C57-48F6BE3A1C7A}" type="presParOf" srcId="{6F476665-5690-7C42-BE3E-77E3E4A9AAF1}" destId="{FCAD892E-FA74-3C47-9AB7-BC2811CFB883}" srcOrd="0" destOrd="0" presId="urn:microsoft.com/office/officeart/2005/8/layout/matrix2"/>
    <dgm:cxn modelId="{1116D981-A1C3-4340-9ACC-052297A140EA}" type="presParOf" srcId="{6F476665-5690-7C42-BE3E-77E3E4A9AAF1}" destId="{C62CC08B-EC49-7547-A462-E3D9B8CF3BAE}" srcOrd="1" destOrd="0" presId="urn:microsoft.com/office/officeart/2005/8/layout/matrix2"/>
    <dgm:cxn modelId="{43E7F851-C5DD-6E47-A61C-F649F12E99C3}" type="presParOf" srcId="{6F476665-5690-7C42-BE3E-77E3E4A9AAF1}" destId="{70CB4B8E-CDC0-DB41-A19C-ADE7352FC024}" srcOrd="2" destOrd="0" presId="urn:microsoft.com/office/officeart/2005/8/layout/matrix2"/>
    <dgm:cxn modelId="{F4FF1DD8-9CAE-F445-8830-1DF982407C89}" type="presParOf" srcId="{6F476665-5690-7C42-BE3E-77E3E4A9AAF1}" destId="{CB009BCE-752D-9744-A3BD-EBB73ED28D85}" srcOrd="3" destOrd="0" presId="urn:microsoft.com/office/officeart/2005/8/layout/matrix2"/>
    <dgm:cxn modelId="{DAF4B114-D7BA-424D-9A21-A370F8714FD6}" type="presParOf" srcId="{6F476665-5690-7C42-BE3E-77E3E4A9AAF1}" destId="{92CE193A-791B-AA42-BA73-0E09CA6444B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8E3F1-5C8A-BD4C-9F6E-05D52F744899}" type="doc">
      <dgm:prSet loTypeId="urn:microsoft.com/office/officeart/2005/8/layout/matrix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138EA-C953-FC41-A09C-01DF4CC1DDFE}">
      <dgm:prSet phldrT="[Text]"/>
      <dgm:spPr/>
      <dgm:t>
        <a:bodyPr/>
        <a:lstStyle/>
        <a:p>
          <a:endParaRPr lang="en-US" b="1" dirty="0"/>
        </a:p>
      </dgm:t>
    </dgm:pt>
    <dgm:pt modelId="{FA6A7250-F1D4-9B49-BDFD-5D8B36071042}" type="parTrans" cxnId="{BB8E0017-E205-5C49-B4B8-7DF9FD010327}">
      <dgm:prSet/>
      <dgm:spPr/>
      <dgm:t>
        <a:bodyPr/>
        <a:lstStyle/>
        <a:p>
          <a:endParaRPr lang="en-US"/>
        </a:p>
      </dgm:t>
    </dgm:pt>
    <dgm:pt modelId="{C8C827CE-F9CF-EC4B-B44B-09CF99CBE1B2}" type="sibTrans" cxnId="{BB8E0017-E205-5C49-B4B8-7DF9FD010327}">
      <dgm:prSet/>
      <dgm:spPr/>
      <dgm:t>
        <a:bodyPr/>
        <a:lstStyle/>
        <a:p>
          <a:endParaRPr lang="en-US"/>
        </a:p>
      </dgm:t>
    </dgm:pt>
    <dgm:pt modelId="{AC4A6AFE-F0C2-2A47-82D5-513C77DBD361}">
      <dgm:prSet phldrT="[Text]"/>
      <dgm:spPr/>
      <dgm:t>
        <a:bodyPr/>
        <a:lstStyle/>
        <a:p>
          <a:endParaRPr lang="en-US" b="1" dirty="0"/>
        </a:p>
      </dgm:t>
    </dgm:pt>
    <dgm:pt modelId="{CDF520D3-4C1E-274D-9677-8167C9D98B1D}" type="parTrans" cxnId="{A08755B4-288F-EE42-9D9D-6B2B51213AB5}">
      <dgm:prSet/>
      <dgm:spPr/>
      <dgm:t>
        <a:bodyPr/>
        <a:lstStyle/>
        <a:p>
          <a:endParaRPr lang="en-US"/>
        </a:p>
      </dgm:t>
    </dgm:pt>
    <dgm:pt modelId="{A31DAA6D-E486-2345-B7C1-3B99E6A978DD}" type="sibTrans" cxnId="{A08755B4-288F-EE42-9D9D-6B2B51213AB5}">
      <dgm:prSet/>
      <dgm:spPr/>
      <dgm:t>
        <a:bodyPr/>
        <a:lstStyle/>
        <a:p>
          <a:endParaRPr lang="en-US"/>
        </a:p>
      </dgm:t>
    </dgm:pt>
    <dgm:pt modelId="{1685925F-FE92-7C4B-9231-43BF53A70C5E}">
      <dgm:prSet phldrT="[Text]"/>
      <dgm:spPr/>
      <dgm:t>
        <a:bodyPr/>
        <a:lstStyle/>
        <a:p>
          <a:r>
            <a:rPr lang="en-US" b="1" dirty="0" smtClean="0"/>
            <a:t>“Viral”</a:t>
          </a:r>
          <a:endParaRPr lang="en-US" b="1" dirty="0"/>
        </a:p>
      </dgm:t>
    </dgm:pt>
    <dgm:pt modelId="{89B236A7-2A75-C44E-9C6D-254760FA4470}" type="parTrans" cxnId="{E8590460-DF72-9548-B086-9BB45C891184}">
      <dgm:prSet/>
      <dgm:spPr/>
      <dgm:t>
        <a:bodyPr/>
        <a:lstStyle/>
        <a:p>
          <a:endParaRPr lang="en-US"/>
        </a:p>
      </dgm:t>
    </dgm:pt>
    <dgm:pt modelId="{FD7F5A3D-E050-3440-BA0A-739BE47A58DB}" type="sibTrans" cxnId="{E8590460-DF72-9548-B086-9BB45C891184}">
      <dgm:prSet/>
      <dgm:spPr/>
      <dgm:t>
        <a:bodyPr/>
        <a:lstStyle/>
        <a:p>
          <a:endParaRPr lang="en-US"/>
        </a:p>
      </dgm:t>
    </dgm:pt>
    <dgm:pt modelId="{EAB08975-4460-7F4E-9E26-98142A435CF5}">
      <dgm:prSet phldrT="[Text]"/>
      <dgm:spPr/>
      <dgm:t>
        <a:bodyPr/>
        <a:lstStyle/>
        <a:p>
          <a:endParaRPr lang="en-US" b="1" dirty="0"/>
        </a:p>
      </dgm:t>
    </dgm:pt>
    <dgm:pt modelId="{BD2920B1-BDF4-734F-8016-10341694FB01}" type="parTrans" cxnId="{15A9FE7F-A8E1-E249-B261-824A5E9E8BC8}">
      <dgm:prSet/>
      <dgm:spPr/>
      <dgm:t>
        <a:bodyPr/>
        <a:lstStyle/>
        <a:p>
          <a:endParaRPr lang="en-US"/>
        </a:p>
      </dgm:t>
    </dgm:pt>
    <dgm:pt modelId="{607EF525-D46E-7F4F-8E28-D3B4D3DED5AD}" type="sibTrans" cxnId="{15A9FE7F-A8E1-E249-B261-824A5E9E8BC8}">
      <dgm:prSet/>
      <dgm:spPr/>
      <dgm:t>
        <a:bodyPr/>
        <a:lstStyle/>
        <a:p>
          <a:endParaRPr lang="en-US"/>
        </a:p>
      </dgm:t>
    </dgm:pt>
    <dgm:pt modelId="{6F476665-5690-7C42-BE3E-77E3E4A9AAF1}" type="pres">
      <dgm:prSet presAssocID="{ACB8E3F1-5C8A-BD4C-9F6E-05D52F7448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D892E-FA74-3C47-9AB7-BC2811CFB883}" type="pres">
      <dgm:prSet presAssocID="{ACB8E3F1-5C8A-BD4C-9F6E-05D52F744899}" presName="axisShape" presStyleLbl="bgShp" presStyleIdx="0" presStyleCnt="1"/>
      <dgm:spPr/>
      <dgm:t>
        <a:bodyPr/>
        <a:lstStyle/>
        <a:p>
          <a:endParaRPr lang="en-US"/>
        </a:p>
      </dgm:t>
    </dgm:pt>
    <dgm:pt modelId="{C62CC08B-EC49-7547-A462-E3D9B8CF3BAE}" type="pres">
      <dgm:prSet presAssocID="{ACB8E3F1-5C8A-BD4C-9F6E-05D52F74489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4B8E-CDC0-DB41-A19C-ADE7352FC024}" type="pres">
      <dgm:prSet presAssocID="{ACB8E3F1-5C8A-BD4C-9F6E-05D52F74489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9BCE-752D-9744-A3BD-EBB73ED28D85}" type="pres">
      <dgm:prSet presAssocID="{ACB8E3F1-5C8A-BD4C-9F6E-05D52F74489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193A-791B-AA42-BA73-0E09CA6444B3}" type="pres">
      <dgm:prSet presAssocID="{ACB8E3F1-5C8A-BD4C-9F6E-05D52F74489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E0017-E205-5C49-B4B8-7DF9FD010327}" srcId="{ACB8E3F1-5C8A-BD4C-9F6E-05D52F744899}" destId="{918138EA-C953-FC41-A09C-01DF4CC1DDFE}" srcOrd="0" destOrd="0" parTransId="{FA6A7250-F1D4-9B49-BDFD-5D8B36071042}" sibTransId="{C8C827CE-F9CF-EC4B-B44B-09CF99CBE1B2}"/>
    <dgm:cxn modelId="{EAD057E0-8E6A-B642-94D2-4A17A265CEF0}" type="presOf" srcId="{AC4A6AFE-F0C2-2A47-82D5-513C77DBD361}" destId="{70CB4B8E-CDC0-DB41-A19C-ADE7352FC024}" srcOrd="0" destOrd="0" presId="urn:microsoft.com/office/officeart/2005/8/layout/matrix2"/>
    <dgm:cxn modelId="{C068E047-9077-4E4F-99DC-BAF9329424CE}" type="presOf" srcId="{918138EA-C953-FC41-A09C-01DF4CC1DDFE}" destId="{C62CC08B-EC49-7547-A462-E3D9B8CF3BAE}" srcOrd="0" destOrd="0" presId="urn:microsoft.com/office/officeart/2005/8/layout/matrix2"/>
    <dgm:cxn modelId="{15A9FE7F-A8E1-E249-B261-824A5E9E8BC8}" srcId="{ACB8E3F1-5C8A-BD4C-9F6E-05D52F744899}" destId="{EAB08975-4460-7F4E-9E26-98142A435CF5}" srcOrd="3" destOrd="0" parTransId="{BD2920B1-BDF4-734F-8016-10341694FB01}" sibTransId="{607EF525-D46E-7F4F-8E28-D3B4D3DED5AD}"/>
    <dgm:cxn modelId="{BA767ABA-78CB-4140-B048-877B5DB7DF0E}" type="presOf" srcId="{ACB8E3F1-5C8A-BD4C-9F6E-05D52F744899}" destId="{6F476665-5690-7C42-BE3E-77E3E4A9AAF1}" srcOrd="0" destOrd="0" presId="urn:microsoft.com/office/officeart/2005/8/layout/matrix2"/>
    <dgm:cxn modelId="{A08755B4-288F-EE42-9D9D-6B2B51213AB5}" srcId="{ACB8E3F1-5C8A-BD4C-9F6E-05D52F744899}" destId="{AC4A6AFE-F0C2-2A47-82D5-513C77DBD361}" srcOrd="1" destOrd="0" parTransId="{CDF520D3-4C1E-274D-9677-8167C9D98B1D}" sibTransId="{A31DAA6D-E486-2345-B7C1-3B99E6A978DD}"/>
    <dgm:cxn modelId="{50DBA427-903D-C744-8254-32028760F0E2}" type="presOf" srcId="{EAB08975-4460-7F4E-9E26-98142A435CF5}" destId="{92CE193A-791B-AA42-BA73-0E09CA6444B3}" srcOrd="0" destOrd="0" presId="urn:microsoft.com/office/officeart/2005/8/layout/matrix2"/>
    <dgm:cxn modelId="{E8590460-DF72-9548-B086-9BB45C891184}" srcId="{ACB8E3F1-5C8A-BD4C-9F6E-05D52F744899}" destId="{1685925F-FE92-7C4B-9231-43BF53A70C5E}" srcOrd="2" destOrd="0" parTransId="{89B236A7-2A75-C44E-9C6D-254760FA4470}" sibTransId="{FD7F5A3D-E050-3440-BA0A-739BE47A58DB}"/>
    <dgm:cxn modelId="{FD564B3A-DC6D-E64E-8EC4-4C6735113AB0}" type="presOf" srcId="{1685925F-FE92-7C4B-9231-43BF53A70C5E}" destId="{CB009BCE-752D-9744-A3BD-EBB73ED28D85}" srcOrd="0" destOrd="0" presId="urn:microsoft.com/office/officeart/2005/8/layout/matrix2"/>
    <dgm:cxn modelId="{3ED0A47D-C0C6-D048-9E0D-B99DF8736EA7}" type="presParOf" srcId="{6F476665-5690-7C42-BE3E-77E3E4A9AAF1}" destId="{FCAD892E-FA74-3C47-9AB7-BC2811CFB883}" srcOrd="0" destOrd="0" presId="urn:microsoft.com/office/officeart/2005/8/layout/matrix2"/>
    <dgm:cxn modelId="{A54C1208-49C0-354E-9350-9910860BFDDD}" type="presParOf" srcId="{6F476665-5690-7C42-BE3E-77E3E4A9AAF1}" destId="{C62CC08B-EC49-7547-A462-E3D9B8CF3BAE}" srcOrd="1" destOrd="0" presId="urn:microsoft.com/office/officeart/2005/8/layout/matrix2"/>
    <dgm:cxn modelId="{3F1871DF-35B1-F047-BF36-D8457DE5EC72}" type="presParOf" srcId="{6F476665-5690-7C42-BE3E-77E3E4A9AAF1}" destId="{70CB4B8E-CDC0-DB41-A19C-ADE7352FC024}" srcOrd="2" destOrd="0" presId="urn:microsoft.com/office/officeart/2005/8/layout/matrix2"/>
    <dgm:cxn modelId="{379B280C-8A09-FE46-8F16-8EDDC0D425B0}" type="presParOf" srcId="{6F476665-5690-7C42-BE3E-77E3E4A9AAF1}" destId="{CB009BCE-752D-9744-A3BD-EBB73ED28D85}" srcOrd="3" destOrd="0" presId="urn:microsoft.com/office/officeart/2005/8/layout/matrix2"/>
    <dgm:cxn modelId="{7B7D4E3E-6AE9-1446-87E8-46378AF31FA4}" type="presParOf" srcId="{6F476665-5690-7C42-BE3E-77E3E4A9AAF1}" destId="{92CE193A-791B-AA42-BA73-0E09CA6444B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8E3F1-5C8A-BD4C-9F6E-05D52F744899}" type="doc">
      <dgm:prSet loTypeId="urn:microsoft.com/office/officeart/2005/8/layout/matrix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138EA-C953-FC41-A09C-01DF4CC1DDFE}">
      <dgm:prSet phldrT="[Text]"/>
      <dgm:spPr/>
      <dgm:t>
        <a:bodyPr/>
        <a:lstStyle/>
        <a:p>
          <a:endParaRPr lang="en-US" b="1" dirty="0"/>
        </a:p>
      </dgm:t>
    </dgm:pt>
    <dgm:pt modelId="{FA6A7250-F1D4-9B49-BDFD-5D8B36071042}" type="parTrans" cxnId="{BB8E0017-E205-5C49-B4B8-7DF9FD010327}">
      <dgm:prSet/>
      <dgm:spPr/>
      <dgm:t>
        <a:bodyPr/>
        <a:lstStyle/>
        <a:p>
          <a:endParaRPr lang="en-US"/>
        </a:p>
      </dgm:t>
    </dgm:pt>
    <dgm:pt modelId="{C8C827CE-F9CF-EC4B-B44B-09CF99CBE1B2}" type="sibTrans" cxnId="{BB8E0017-E205-5C49-B4B8-7DF9FD010327}">
      <dgm:prSet/>
      <dgm:spPr/>
      <dgm:t>
        <a:bodyPr/>
        <a:lstStyle/>
        <a:p>
          <a:endParaRPr lang="en-US"/>
        </a:p>
      </dgm:t>
    </dgm:pt>
    <dgm:pt modelId="{AC4A6AFE-F0C2-2A47-82D5-513C77DBD361}">
      <dgm:prSet phldrT="[Text]"/>
      <dgm:spPr/>
      <dgm:t>
        <a:bodyPr/>
        <a:lstStyle/>
        <a:p>
          <a:endParaRPr lang="en-US" b="1" dirty="0"/>
        </a:p>
      </dgm:t>
    </dgm:pt>
    <dgm:pt modelId="{CDF520D3-4C1E-274D-9677-8167C9D98B1D}" type="parTrans" cxnId="{A08755B4-288F-EE42-9D9D-6B2B51213AB5}">
      <dgm:prSet/>
      <dgm:spPr/>
      <dgm:t>
        <a:bodyPr/>
        <a:lstStyle/>
        <a:p>
          <a:endParaRPr lang="en-US"/>
        </a:p>
      </dgm:t>
    </dgm:pt>
    <dgm:pt modelId="{A31DAA6D-E486-2345-B7C1-3B99E6A978DD}" type="sibTrans" cxnId="{A08755B4-288F-EE42-9D9D-6B2B51213AB5}">
      <dgm:prSet/>
      <dgm:spPr/>
      <dgm:t>
        <a:bodyPr/>
        <a:lstStyle/>
        <a:p>
          <a:endParaRPr lang="en-US"/>
        </a:p>
      </dgm:t>
    </dgm:pt>
    <dgm:pt modelId="{1685925F-FE92-7C4B-9231-43BF53A70C5E}">
      <dgm:prSet phldrT="[Text]"/>
      <dgm:spPr/>
      <dgm:t>
        <a:bodyPr/>
        <a:lstStyle/>
        <a:p>
          <a:r>
            <a:rPr lang="en-US" b="1" dirty="0" smtClean="0"/>
            <a:t>“Viral”</a:t>
          </a:r>
          <a:endParaRPr lang="en-US" b="1" dirty="0"/>
        </a:p>
      </dgm:t>
    </dgm:pt>
    <dgm:pt modelId="{89B236A7-2A75-C44E-9C6D-254760FA4470}" type="parTrans" cxnId="{E8590460-DF72-9548-B086-9BB45C891184}">
      <dgm:prSet/>
      <dgm:spPr/>
      <dgm:t>
        <a:bodyPr/>
        <a:lstStyle/>
        <a:p>
          <a:endParaRPr lang="en-US"/>
        </a:p>
      </dgm:t>
    </dgm:pt>
    <dgm:pt modelId="{FD7F5A3D-E050-3440-BA0A-739BE47A58DB}" type="sibTrans" cxnId="{E8590460-DF72-9548-B086-9BB45C891184}">
      <dgm:prSet/>
      <dgm:spPr/>
      <dgm:t>
        <a:bodyPr/>
        <a:lstStyle/>
        <a:p>
          <a:endParaRPr lang="en-US"/>
        </a:p>
      </dgm:t>
    </dgm:pt>
    <dgm:pt modelId="{EAB08975-4460-7F4E-9E26-98142A435CF5}">
      <dgm:prSet phldrT="[Text]"/>
      <dgm:spPr/>
      <dgm:t>
        <a:bodyPr/>
        <a:lstStyle/>
        <a:p>
          <a:r>
            <a:rPr lang="en-US" b="1" dirty="0" smtClean="0"/>
            <a:t>Advertise</a:t>
          </a:r>
          <a:endParaRPr lang="en-US" b="1" dirty="0"/>
        </a:p>
      </dgm:t>
    </dgm:pt>
    <dgm:pt modelId="{BD2920B1-BDF4-734F-8016-10341694FB01}" type="parTrans" cxnId="{15A9FE7F-A8E1-E249-B261-824A5E9E8BC8}">
      <dgm:prSet/>
      <dgm:spPr/>
      <dgm:t>
        <a:bodyPr/>
        <a:lstStyle/>
        <a:p>
          <a:endParaRPr lang="en-US"/>
        </a:p>
      </dgm:t>
    </dgm:pt>
    <dgm:pt modelId="{607EF525-D46E-7F4F-8E28-D3B4D3DED5AD}" type="sibTrans" cxnId="{15A9FE7F-A8E1-E249-B261-824A5E9E8BC8}">
      <dgm:prSet/>
      <dgm:spPr/>
      <dgm:t>
        <a:bodyPr/>
        <a:lstStyle/>
        <a:p>
          <a:endParaRPr lang="en-US"/>
        </a:p>
      </dgm:t>
    </dgm:pt>
    <dgm:pt modelId="{6F476665-5690-7C42-BE3E-77E3E4A9AAF1}" type="pres">
      <dgm:prSet presAssocID="{ACB8E3F1-5C8A-BD4C-9F6E-05D52F7448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D892E-FA74-3C47-9AB7-BC2811CFB883}" type="pres">
      <dgm:prSet presAssocID="{ACB8E3F1-5C8A-BD4C-9F6E-05D52F744899}" presName="axisShape" presStyleLbl="bgShp" presStyleIdx="0" presStyleCnt="1"/>
      <dgm:spPr/>
      <dgm:t>
        <a:bodyPr/>
        <a:lstStyle/>
        <a:p>
          <a:endParaRPr lang="en-US"/>
        </a:p>
      </dgm:t>
    </dgm:pt>
    <dgm:pt modelId="{C62CC08B-EC49-7547-A462-E3D9B8CF3BAE}" type="pres">
      <dgm:prSet presAssocID="{ACB8E3F1-5C8A-BD4C-9F6E-05D52F74489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4B8E-CDC0-DB41-A19C-ADE7352FC024}" type="pres">
      <dgm:prSet presAssocID="{ACB8E3F1-5C8A-BD4C-9F6E-05D52F74489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9BCE-752D-9744-A3BD-EBB73ED28D85}" type="pres">
      <dgm:prSet presAssocID="{ACB8E3F1-5C8A-BD4C-9F6E-05D52F74489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193A-791B-AA42-BA73-0E09CA6444B3}" type="pres">
      <dgm:prSet presAssocID="{ACB8E3F1-5C8A-BD4C-9F6E-05D52F74489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50702-4C08-7C47-80EB-E5B8A7DC3C9F}" type="presOf" srcId="{918138EA-C953-FC41-A09C-01DF4CC1DDFE}" destId="{C62CC08B-EC49-7547-A462-E3D9B8CF3BAE}" srcOrd="0" destOrd="0" presId="urn:microsoft.com/office/officeart/2005/8/layout/matrix2"/>
    <dgm:cxn modelId="{BB8E0017-E205-5C49-B4B8-7DF9FD010327}" srcId="{ACB8E3F1-5C8A-BD4C-9F6E-05D52F744899}" destId="{918138EA-C953-FC41-A09C-01DF4CC1DDFE}" srcOrd="0" destOrd="0" parTransId="{FA6A7250-F1D4-9B49-BDFD-5D8B36071042}" sibTransId="{C8C827CE-F9CF-EC4B-B44B-09CF99CBE1B2}"/>
    <dgm:cxn modelId="{15A9FE7F-A8E1-E249-B261-824A5E9E8BC8}" srcId="{ACB8E3F1-5C8A-BD4C-9F6E-05D52F744899}" destId="{EAB08975-4460-7F4E-9E26-98142A435CF5}" srcOrd="3" destOrd="0" parTransId="{BD2920B1-BDF4-734F-8016-10341694FB01}" sibTransId="{607EF525-D46E-7F4F-8E28-D3B4D3DED5AD}"/>
    <dgm:cxn modelId="{14FCACCF-5966-8D41-9568-6C26ADB0B967}" type="presOf" srcId="{ACB8E3F1-5C8A-BD4C-9F6E-05D52F744899}" destId="{6F476665-5690-7C42-BE3E-77E3E4A9AAF1}" srcOrd="0" destOrd="0" presId="urn:microsoft.com/office/officeart/2005/8/layout/matrix2"/>
    <dgm:cxn modelId="{A08755B4-288F-EE42-9D9D-6B2B51213AB5}" srcId="{ACB8E3F1-5C8A-BD4C-9F6E-05D52F744899}" destId="{AC4A6AFE-F0C2-2A47-82D5-513C77DBD361}" srcOrd="1" destOrd="0" parTransId="{CDF520D3-4C1E-274D-9677-8167C9D98B1D}" sibTransId="{A31DAA6D-E486-2345-B7C1-3B99E6A978DD}"/>
    <dgm:cxn modelId="{C66DA31F-F98E-DB41-88E5-3DCC159AF9A9}" type="presOf" srcId="{AC4A6AFE-F0C2-2A47-82D5-513C77DBD361}" destId="{70CB4B8E-CDC0-DB41-A19C-ADE7352FC024}" srcOrd="0" destOrd="0" presId="urn:microsoft.com/office/officeart/2005/8/layout/matrix2"/>
    <dgm:cxn modelId="{E8590460-DF72-9548-B086-9BB45C891184}" srcId="{ACB8E3F1-5C8A-BD4C-9F6E-05D52F744899}" destId="{1685925F-FE92-7C4B-9231-43BF53A70C5E}" srcOrd="2" destOrd="0" parTransId="{89B236A7-2A75-C44E-9C6D-254760FA4470}" sibTransId="{FD7F5A3D-E050-3440-BA0A-739BE47A58DB}"/>
    <dgm:cxn modelId="{0EA2B538-3513-014F-9CBC-EB7ED12629B1}" type="presOf" srcId="{1685925F-FE92-7C4B-9231-43BF53A70C5E}" destId="{CB009BCE-752D-9744-A3BD-EBB73ED28D85}" srcOrd="0" destOrd="0" presId="urn:microsoft.com/office/officeart/2005/8/layout/matrix2"/>
    <dgm:cxn modelId="{833CD5B5-93C5-2946-A287-8721BD5A7292}" type="presOf" srcId="{EAB08975-4460-7F4E-9E26-98142A435CF5}" destId="{92CE193A-791B-AA42-BA73-0E09CA6444B3}" srcOrd="0" destOrd="0" presId="urn:microsoft.com/office/officeart/2005/8/layout/matrix2"/>
    <dgm:cxn modelId="{FAC12D71-655F-914A-94DF-59AC7AC2BC0E}" type="presParOf" srcId="{6F476665-5690-7C42-BE3E-77E3E4A9AAF1}" destId="{FCAD892E-FA74-3C47-9AB7-BC2811CFB883}" srcOrd="0" destOrd="0" presId="urn:microsoft.com/office/officeart/2005/8/layout/matrix2"/>
    <dgm:cxn modelId="{C566DDC2-E517-C543-B647-BA1D5CA4B3BC}" type="presParOf" srcId="{6F476665-5690-7C42-BE3E-77E3E4A9AAF1}" destId="{C62CC08B-EC49-7547-A462-E3D9B8CF3BAE}" srcOrd="1" destOrd="0" presId="urn:microsoft.com/office/officeart/2005/8/layout/matrix2"/>
    <dgm:cxn modelId="{9D25FF0A-622C-334D-A019-3A4E58150841}" type="presParOf" srcId="{6F476665-5690-7C42-BE3E-77E3E4A9AAF1}" destId="{70CB4B8E-CDC0-DB41-A19C-ADE7352FC024}" srcOrd="2" destOrd="0" presId="urn:microsoft.com/office/officeart/2005/8/layout/matrix2"/>
    <dgm:cxn modelId="{38950F7B-7C67-A044-8023-4DAA97A7E8AF}" type="presParOf" srcId="{6F476665-5690-7C42-BE3E-77E3E4A9AAF1}" destId="{CB009BCE-752D-9744-A3BD-EBB73ED28D85}" srcOrd="3" destOrd="0" presId="urn:microsoft.com/office/officeart/2005/8/layout/matrix2"/>
    <dgm:cxn modelId="{90178843-1676-5544-A53E-22AC8BCBC57D}" type="presParOf" srcId="{6F476665-5690-7C42-BE3E-77E3E4A9AAF1}" destId="{92CE193A-791B-AA42-BA73-0E09CA6444B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8E3F1-5C8A-BD4C-9F6E-05D52F744899}" type="doc">
      <dgm:prSet loTypeId="urn:microsoft.com/office/officeart/2005/8/layout/matrix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138EA-C953-FC41-A09C-01DF4CC1DDFE}">
      <dgm:prSet phldrT="[Text]"/>
      <dgm:spPr/>
      <dgm:t>
        <a:bodyPr/>
        <a:lstStyle/>
        <a:p>
          <a:r>
            <a:rPr lang="en-US" b="1" dirty="0" smtClean="0"/>
            <a:t>Socialize</a:t>
          </a:r>
          <a:endParaRPr lang="en-US" b="1" dirty="0"/>
        </a:p>
      </dgm:t>
    </dgm:pt>
    <dgm:pt modelId="{FA6A7250-F1D4-9B49-BDFD-5D8B36071042}" type="parTrans" cxnId="{BB8E0017-E205-5C49-B4B8-7DF9FD010327}">
      <dgm:prSet/>
      <dgm:spPr/>
      <dgm:t>
        <a:bodyPr/>
        <a:lstStyle/>
        <a:p>
          <a:endParaRPr lang="en-US"/>
        </a:p>
      </dgm:t>
    </dgm:pt>
    <dgm:pt modelId="{C8C827CE-F9CF-EC4B-B44B-09CF99CBE1B2}" type="sibTrans" cxnId="{BB8E0017-E205-5C49-B4B8-7DF9FD010327}">
      <dgm:prSet/>
      <dgm:spPr/>
      <dgm:t>
        <a:bodyPr/>
        <a:lstStyle/>
        <a:p>
          <a:endParaRPr lang="en-US"/>
        </a:p>
      </dgm:t>
    </dgm:pt>
    <dgm:pt modelId="{AC4A6AFE-F0C2-2A47-82D5-513C77DBD361}">
      <dgm:prSet phldrT="[Text]"/>
      <dgm:spPr/>
      <dgm:t>
        <a:bodyPr/>
        <a:lstStyle/>
        <a:p>
          <a:endParaRPr lang="en-US" b="1" dirty="0"/>
        </a:p>
      </dgm:t>
    </dgm:pt>
    <dgm:pt modelId="{CDF520D3-4C1E-274D-9677-8167C9D98B1D}" type="parTrans" cxnId="{A08755B4-288F-EE42-9D9D-6B2B51213AB5}">
      <dgm:prSet/>
      <dgm:spPr/>
      <dgm:t>
        <a:bodyPr/>
        <a:lstStyle/>
        <a:p>
          <a:endParaRPr lang="en-US"/>
        </a:p>
      </dgm:t>
    </dgm:pt>
    <dgm:pt modelId="{A31DAA6D-E486-2345-B7C1-3B99E6A978DD}" type="sibTrans" cxnId="{A08755B4-288F-EE42-9D9D-6B2B51213AB5}">
      <dgm:prSet/>
      <dgm:spPr/>
      <dgm:t>
        <a:bodyPr/>
        <a:lstStyle/>
        <a:p>
          <a:endParaRPr lang="en-US"/>
        </a:p>
      </dgm:t>
    </dgm:pt>
    <dgm:pt modelId="{1685925F-FE92-7C4B-9231-43BF53A70C5E}">
      <dgm:prSet phldrT="[Text]"/>
      <dgm:spPr/>
      <dgm:t>
        <a:bodyPr/>
        <a:lstStyle/>
        <a:p>
          <a:r>
            <a:rPr lang="en-US" b="1" dirty="0" smtClean="0"/>
            <a:t>“Viral”</a:t>
          </a:r>
          <a:endParaRPr lang="en-US" b="1" dirty="0"/>
        </a:p>
      </dgm:t>
    </dgm:pt>
    <dgm:pt modelId="{89B236A7-2A75-C44E-9C6D-254760FA4470}" type="parTrans" cxnId="{E8590460-DF72-9548-B086-9BB45C891184}">
      <dgm:prSet/>
      <dgm:spPr/>
      <dgm:t>
        <a:bodyPr/>
        <a:lstStyle/>
        <a:p>
          <a:endParaRPr lang="en-US"/>
        </a:p>
      </dgm:t>
    </dgm:pt>
    <dgm:pt modelId="{FD7F5A3D-E050-3440-BA0A-739BE47A58DB}" type="sibTrans" cxnId="{E8590460-DF72-9548-B086-9BB45C891184}">
      <dgm:prSet/>
      <dgm:spPr/>
      <dgm:t>
        <a:bodyPr/>
        <a:lstStyle/>
        <a:p>
          <a:endParaRPr lang="en-US"/>
        </a:p>
      </dgm:t>
    </dgm:pt>
    <dgm:pt modelId="{EAB08975-4460-7F4E-9E26-98142A435CF5}">
      <dgm:prSet phldrT="[Text]"/>
      <dgm:spPr/>
      <dgm:t>
        <a:bodyPr/>
        <a:lstStyle/>
        <a:p>
          <a:r>
            <a:rPr lang="en-US" b="1" dirty="0" smtClean="0"/>
            <a:t>Advertise</a:t>
          </a:r>
          <a:endParaRPr lang="en-US" b="1" dirty="0"/>
        </a:p>
      </dgm:t>
    </dgm:pt>
    <dgm:pt modelId="{BD2920B1-BDF4-734F-8016-10341694FB01}" type="parTrans" cxnId="{15A9FE7F-A8E1-E249-B261-824A5E9E8BC8}">
      <dgm:prSet/>
      <dgm:spPr/>
      <dgm:t>
        <a:bodyPr/>
        <a:lstStyle/>
        <a:p>
          <a:endParaRPr lang="en-US"/>
        </a:p>
      </dgm:t>
    </dgm:pt>
    <dgm:pt modelId="{607EF525-D46E-7F4F-8E28-D3B4D3DED5AD}" type="sibTrans" cxnId="{15A9FE7F-A8E1-E249-B261-824A5E9E8BC8}">
      <dgm:prSet/>
      <dgm:spPr/>
      <dgm:t>
        <a:bodyPr/>
        <a:lstStyle/>
        <a:p>
          <a:endParaRPr lang="en-US"/>
        </a:p>
      </dgm:t>
    </dgm:pt>
    <dgm:pt modelId="{6F476665-5690-7C42-BE3E-77E3E4A9AAF1}" type="pres">
      <dgm:prSet presAssocID="{ACB8E3F1-5C8A-BD4C-9F6E-05D52F7448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D892E-FA74-3C47-9AB7-BC2811CFB883}" type="pres">
      <dgm:prSet presAssocID="{ACB8E3F1-5C8A-BD4C-9F6E-05D52F744899}" presName="axisShape" presStyleLbl="bgShp" presStyleIdx="0" presStyleCnt="1"/>
      <dgm:spPr/>
      <dgm:t>
        <a:bodyPr/>
        <a:lstStyle/>
        <a:p>
          <a:endParaRPr lang="en-US"/>
        </a:p>
      </dgm:t>
    </dgm:pt>
    <dgm:pt modelId="{C62CC08B-EC49-7547-A462-E3D9B8CF3BAE}" type="pres">
      <dgm:prSet presAssocID="{ACB8E3F1-5C8A-BD4C-9F6E-05D52F74489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4B8E-CDC0-DB41-A19C-ADE7352FC024}" type="pres">
      <dgm:prSet presAssocID="{ACB8E3F1-5C8A-BD4C-9F6E-05D52F74489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9BCE-752D-9744-A3BD-EBB73ED28D85}" type="pres">
      <dgm:prSet presAssocID="{ACB8E3F1-5C8A-BD4C-9F6E-05D52F74489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193A-791B-AA42-BA73-0E09CA6444B3}" type="pres">
      <dgm:prSet presAssocID="{ACB8E3F1-5C8A-BD4C-9F6E-05D52F74489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E0017-E205-5C49-B4B8-7DF9FD010327}" srcId="{ACB8E3F1-5C8A-BD4C-9F6E-05D52F744899}" destId="{918138EA-C953-FC41-A09C-01DF4CC1DDFE}" srcOrd="0" destOrd="0" parTransId="{FA6A7250-F1D4-9B49-BDFD-5D8B36071042}" sibTransId="{C8C827CE-F9CF-EC4B-B44B-09CF99CBE1B2}"/>
    <dgm:cxn modelId="{15A9FE7F-A8E1-E249-B261-824A5E9E8BC8}" srcId="{ACB8E3F1-5C8A-BD4C-9F6E-05D52F744899}" destId="{EAB08975-4460-7F4E-9E26-98142A435CF5}" srcOrd="3" destOrd="0" parTransId="{BD2920B1-BDF4-734F-8016-10341694FB01}" sibTransId="{607EF525-D46E-7F4F-8E28-D3B4D3DED5AD}"/>
    <dgm:cxn modelId="{FD222C95-0266-3B43-AD20-11AFBC02942B}" type="presOf" srcId="{EAB08975-4460-7F4E-9E26-98142A435CF5}" destId="{92CE193A-791B-AA42-BA73-0E09CA6444B3}" srcOrd="0" destOrd="0" presId="urn:microsoft.com/office/officeart/2005/8/layout/matrix2"/>
    <dgm:cxn modelId="{A08755B4-288F-EE42-9D9D-6B2B51213AB5}" srcId="{ACB8E3F1-5C8A-BD4C-9F6E-05D52F744899}" destId="{AC4A6AFE-F0C2-2A47-82D5-513C77DBD361}" srcOrd="1" destOrd="0" parTransId="{CDF520D3-4C1E-274D-9677-8167C9D98B1D}" sibTransId="{A31DAA6D-E486-2345-B7C1-3B99E6A978DD}"/>
    <dgm:cxn modelId="{80636E36-18C5-9D40-89EB-7CF131DC0B66}" type="presOf" srcId="{AC4A6AFE-F0C2-2A47-82D5-513C77DBD361}" destId="{70CB4B8E-CDC0-DB41-A19C-ADE7352FC024}" srcOrd="0" destOrd="0" presId="urn:microsoft.com/office/officeart/2005/8/layout/matrix2"/>
    <dgm:cxn modelId="{9535BD93-37A1-1844-BAD4-1B9B0DF4EF72}" type="presOf" srcId="{1685925F-FE92-7C4B-9231-43BF53A70C5E}" destId="{CB009BCE-752D-9744-A3BD-EBB73ED28D85}" srcOrd="0" destOrd="0" presId="urn:microsoft.com/office/officeart/2005/8/layout/matrix2"/>
    <dgm:cxn modelId="{AC3872B9-0FBF-294B-A07B-92C7A42164FE}" type="presOf" srcId="{918138EA-C953-FC41-A09C-01DF4CC1DDFE}" destId="{C62CC08B-EC49-7547-A462-E3D9B8CF3BAE}" srcOrd="0" destOrd="0" presId="urn:microsoft.com/office/officeart/2005/8/layout/matrix2"/>
    <dgm:cxn modelId="{EAAEF9AE-8423-004B-B034-E4383A0943AE}" type="presOf" srcId="{ACB8E3F1-5C8A-BD4C-9F6E-05D52F744899}" destId="{6F476665-5690-7C42-BE3E-77E3E4A9AAF1}" srcOrd="0" destOrd="0" presId="urn:microsoft.com/office/officeart/2005/8/layout/matrix2"/>
    <dgm:cxn modelId="{E8590460-DF72-9548-B086-9BB45C891184}" srcId="{ACB8E3F1-5C8A-BD4C-9F6E-05D52F744899}" destId="{1685925F-FE92-7C4B-9231-43BF53A70C5E}" srcOrd="2" destOrd="0" parTransId="{89B236A7-2A75-C44E-9C6D-254760FA4470}" sibTransId="{FD7F5A3D-E050-3440-BA0A-739BE47A58DB}"/>
    <dgm:cxn modelId="{2F00C601-2FC3-D544-B62A-6207575C02EB}" type="presParOf" srcId="{6F476665-5690-7C42-BE3E-77E3E4A9AAF1}" destId="{FCAD892E-FA74-3C47-9AB7-BC2811CFB883}" srcOrd="0" destOrd="0" presId="urn:microsoft.com/office/officeart/2005/8/layout/matrix2"/>
    <dgm:cxn modelId="{1DDCB01F-DA27-2E47-B63B-E87A57C4FC99}" type="presParOf" srcId="{6F476665-5690-7C42-BE3E-77E3E4A9AAF1}" destId="{C62CC08B-EC49-7547-A462-E3D9B8CF3BAE}" srcOrd="1" destOrd="0" presId="urn:microsoft.com/office/officeart/2005/8/layout/matrix2"/>
    <dgm:cxn modelId="{1FE053AF-42A1-F440-9ABB-8EE27439996E}" type="presParOf" srcId="{6F476665-5690-7C42-BE3E-77E3E4A9AAF1}" destId="{70CB4B8E-CDC0-DB41-A19C-ADE7352FC024}" srcOrd="2" destOrd="0" presId="urn:microsoft.com/office/officeart/2005/8/layout/matrix2"/>
    <dgm:cxn modelId="{80234E78-268C-AF4B-9852-EA3C7CFFED14}" type="presParOf" srcId="{6F476665-5690-7C42-BE3E-77E3E4A9AAF1}" destId="{CB009BCE-752D-9744-A3BD-EBB73ED28D85}" srcOrd="3" destOrd="0" presId="urn:microsoft.com/office/officeart/2005/8/layout/matrix2"/>
    <dgm:cxn modelId="{5B3550B8-4677-5F42-A689-78C15F801508}" type="presParOf" srcId="{6F476665-5690-7C42-BE3E-77E3E4A9AAF1}" destId="{92CE193A-791B-AA42-BA73-0E09CA6444B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B8E3F1-5C8A-BD4C-9F6E-05D52F744899}" type="doc">
      <dgm:prSet loTypeId="urn:microsoft.com/office/officeart/2005/8/layout/matrix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138EA-C953-FC41-A09C-01DF4CC1DDFE}">
      <dgm:prSet phldrT="[Text]"/>
      <dgm:spPr/>
      <dgm:t>
        <a:bodyPr/>
        <a:lstStyle/>
        <a:p>
          <a:r>
            <a:rPr lang="en-US" b="1" dirty="0" smtClean="0"/>
            <a:t>Socialize</a:t>
          </a:r>
          <a:endParaRPr lang="en-US" b="1" dirty="0"/>
        </a:p>
      </dgm:t>
    </dgm:pt>
    <dgm:pt modelId="{FA6A7250-F1D4-9B49-BDFD-5D8B36071042}" type="parTrans" cxnId="{BB8E0017-E205-5C49-B4B8-7DF9FD010327}">
      <dgm:prSet/>
      <dgm:spPr/>
      <dgm:t>
        <a:bodyPr/>
        <a:lstStyle/>
        <a:p>
          <a:endParaRPr lang="en-US"/>
        </a:p>
      </dgm:t>
    </dgm:pt>
    <dgm:pt modelId="{C8C827CE-F9CF-EC4B-B44B-09CF99CBE1B2}" type="sibTrans" cxnId="{BB8E0017-E205-5C49-B4B8-7DF9FD010327}">
      <dgm:prSet/>
      <dgm:spPr/>
      <dgm:t>
        <a:bodyPr/>
        <a:lstStyle/>
        <a:p>
          <a:endParaRPr lang="en-US"/>
        </a:p>
      </dgm:t>
    </dgm:pt>
    <dgm:pt modelId="{AC4A6AFE-F0C2-2A47-82D5-513C77DBD361}">
      <dgm:prSet phldrT="[Text]"/>
      <dgm:spPr/>
      <dgm:t>
        <a:bodyPr/>
        <a:lstStyle/>
        <a:p>
          <a:r>
            <a:rPr lang="en-US" b="1" dirty="0" smtClean="0"/>
            <a:t>Campaign</a:t>
          </a:r>
          <a:endParaRPr lang="en-US" b="1" dirty="0"/>
        </a:p>
      </dgm:t>
    </dgm:pt>
    <dgm:pt modelId="{CDF520D3-4C1E-274D-9677-8167C9D98B1D}" type="parTrans" cxnId="{A08755B4-288F-EE42-9D9D-6B2B51213AB5}">
      <dgm:prSet/>
      <dgm:spPr/>
      <dgm:t>
        <a:bodyPr/>
        <a:lstStyle/>
        <a:p>
          <a:endParaRPr lang="en-US"/>
        </a:p>
      </dgm:t>
    </dgm:pt>
    <dgm:pt modelId="{A31DAA6D-E486-2345-B7C1-3B99E6A978DD}" type="sibTrans" cxnId="{A08755B4-288F-EE42-9D9D-6B2B51213AB5}">
      <dgm:prSet/>
      <dgm:spPr/>
      <dgm:t>
        <a:bodyPr/>
        <a:lstStyle/>
        <a:p>
          <a:endParaRPr lang="en-US"/>
        </a:p>
      </dgm:t>
    </dgm:pt>
    <dgm:pt modelId="{1685925F-FE92-7C4B-9231-43BF53A70C5E}">
      <dgm:prSet phldrT="[Text]"/>
      <dgm:spPr/>
      <dgm:t>
        <a:bodyPr/>
        <a:lstStyle/>
        <a:p>
          <a:r>
            <a:rPr lang="en-US" b="1" dirty="0" smtClean="0"/>
            <a:t>“Viral”</a:t>
          </a:r>
          <a:endParaRPr lang="en-US" b="1" dirty="0"/>
        </a:p>
      </dgm:t>
    </dgm:pt>
    <dgm:pt modelId="{89B236A7-2A75-C44E-9C6D-254760FA4470}" type="parTrans" cxnId="{E8590460-DF72-9548-B086-9BB45C891184}">
      <dgm:prSet/>
      <dgm:spPr/>
      <dgm:t>
        <a:bodyPr/>
        <a:lstStyle/>
        <a:p>
          <a:endParaRPr lang="en-US"/>
        </a:p>
      </dgm:t>
    </dgm:pt>
    <dgm:pt modelId="{FD7F5A3D-E050-3440-BA0A-739BE47A58DB}" type="sibTrans" cxnId="{E8590460-DF72-9548-B086-9BB45C891184}">
      <dgm:prSet/>
      <dgm:spPr/>
      <dgm:t>
        <a:bodyPr/>
        <a:lstStyle/>
        <a:p>
          <a:endParaRPr lang="en-US"/>
        </a:p>
      </dgm:t>
    </dgm:pt>
    <dgm:pt modelId="{EAB08975-4460-7F4E-9E26-98142A435CF5}">
      <dgm:prSet phldrT="[Text]"/>
      <dgm:spPr/>
      <dgm:t>
        <a:bodyPr/>
        <a:lstStyle/>
        <a:p>
          <a:r>
            <a:rPr lang="en-US" b="1" dirty="0" smtClean="0"/>
            <a:t>Advertise</a:t>
          </a:r>
          <a:endParaRPr lang="en-US" b="1" dirty="0"/>
        </a:p>
      </dgm:t>
    </dgm:pt>
    <dgm:pt modelId="{BD2920B1-BDF4-734F-8016-10341694FB01}" type="parTrans" cxnId="{15A9FE7F-A8E1-E249-B261-824A5E9E8BC8}">
      <dgm:prSet/>
      <dgm:spPr/>
      <dgm:t>
        <a:bodyPr/>
        <a:lstStyle/>
        <a:p>
          <a:endParaRPr lang="en-US"/>
        </a:p>
      </dgm:t>
    </dgm:pt>
    <dgm:pt modelId="{607EF525-D46E-7F4F-8E28-D3B4D3DED5AD}" type="sibTrans" cxnId="{15A9FE7F-A8E1-E249-B261-824A5E9E8BC8}">
      <dgm:prSet/>
      <dgm:spPr/>
      <dgm:t>
        <a:bodyPr/>
        <a:lstStyle/>
        <a:p>
          <a:endParaRPr lang="en-US"/>
        </a:p>
      </dgm:t>
    </dgm:pt>
    <dgm:pt modelId="{6F476665-5690-7C42-BE3E-77E3E4A9AAF1}" type="pres">
      <dgm:prSet presAssocID="{ACB8E3F1-5C8A-BD4C-9F6E-05D52F74489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D892E-FA74-3C47-9AB7-BC2811CFB883}" type="pres">
      <dgm:prSet presAssocID="{ACB8E3F1-5C8A-BD4C-9F6E-05D52F744899}" presName="axisShape" presStyleLbl="bgShp" presStyleIdx="0" presStyleCnt="1"/>
      <dgm:spPr/>
      <dgm:t>
        <a:bodyPr/>
        <a:lstStyle/>
        <a:p>
          <a:endParaRPr lang="en-US"/>
        </a:p>
      </dgm:t>
    </dgm:pt>
    <dgm:pt modelId="{C62CC08B-EC49-7547-A462-E3D9B8CF3BAE}" type="pres">
      <dgm:prSet presAssocID="{ACB8E3F1-5C8A-BD4C-9F6E-05D52F74489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B4B8E-CDC0-DB41-A19C-ADE7352FC024}" type="pres">
      <dgm:prSet presAssocID="{ACB8E3F1-5C8A-BD4C-9F6E-05D52F744899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09BCE-752D-9744-A3BD-EBB73ED28D85}" type="pres">
      <dgm:prSet presAssocID="{ACB8E3F1-5C8A-BD4C-9F6E-05D52F74489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E193A-791B-AA42-BA73-0E09CA6444B3}" type="pres">
      <dgm:prSet presAssocID="{ACB8E3F1-5C8A-BD4C-9F6E-05D52F74489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8E0017-E205-5C49-B4B8-7DF9FD010327}" srcId="{ACB8E3F1-5C8A-BD4C-9F6E-05D52F744899}" destId="{918138EA-C953-FC41-A09C-01DF4CC1DDFE}" srcOrd="0" destOrd="0" parTransId="{FA6A7250-F1D4-9B49-BDFD-5D8B36071042}" sibTransId="{C8C827CE-F9CF-EC4B-B44B-09CF99CBE1B2}"/>
    <dgm:cxn modelId="{B5680814-A9FC-F04B-B6D0-843D6B3E09AB}" type="presOf" srcId="{AC4A6AFE-F0C2-2A47-82D5-513C77DBD361}" destId="{70CB4B8E-CDC0-DB41-A19C-ADE7352FC024}" srcOrd="0" destOrd="0" presId="urn:microsoft.com/office/officeart/2005/8/layout/matrix2"/>
    <dgm:cxn modelId="{68C70161-D7D2-4E44-B05B-2046E8FEDA02}" type="presOf" srcId="{918138EA-C953-FC41-A09C-01DF4CC1DDFE}" destId="{C62CC08B-EC49-7547-A462-E3D9B8CF3BAE}" srcOrd="0" destOrd="0" presId="urn:microsoft.com/office/officeart/2005/8/layout/matrix2"/>
    <dgm:cxn modelId="{15A9FE7F-A8E1-E249-B261-824A5E9E8BC8}" srcId="{ACB8E3F1-5C8A-BD4C-9F6E-05D52F744899}" destId="{EAB08975-4460-7F4E-9E26-98142A435CF5}" srcOrd="3" destOrd="0" parTransId="{BD2920B1-BDF4-734F-8016-10341694FB01}" sibTransId="{607EF525-D46E-7F4F-8E28-D3B4D3DED5AD}"/>
    <dgm:cxn modelId="{A08755B4-288F-EE42-9D9D-6B2B51213AB5}" srcId="{ACB8E3F1-5C8A-BD4C-9F6E-05D52F744899}" destId="{AC4A6AFE-F0C2-2A47-82D5-513C77DBD361}" srcOrd="1" destOrd="0" parTransId="{CDF520D3-4C1E-274D-9677-8167C9D98B1D}" sibTransId="{A31DAA6D-E486-2345-B7C1-3B99E6A978DD}"/>
    <dgm:cxn modelId="{9F466D93-0036-EC4D-89F4-9D9570D7B4A0}" type="presOf" srcId="{1685925F-FE92-7C4B-9231-43BF53A70C5E}" destId="{CB009BCE-752D-9744-A3BD-EBB73ED28D85}" srcOrd="0" destOrd="0" presId="urn:microsoft.com/office/officeart/2005/8/layout/matrix2"/>
    <dgm:cxn modelId="{0D0B188B-4E4B-AE44-9B1D-F703B698D0AB}" type="presOf" srcId="{EAB08975-4460-7F4E-9E26-98142A435CF5}" destId="{92CE193A-791B-AA42-BA73-0E09CA6444B3}" srcOrd="0" destOrd="0" presId="urn:microsoft.com/office/officeart/2005/8/layout/matrix2"/>
    <dgm:cxn modelId="{9994593E-BA90-8B44-9F68-298AEABDB348}" type="presOf" srcId="{ACB8E3F1-5C8A-BD4C-9F6E-05D52F744899}" destId="{6F476665-5690-7C42-BE3E-77E3E4A9AAF1}" srcOrd="0" destOrd="0" presId="urn:microsoft.com/office/officeart/2005/8/layout/matrix2"/>
    <dgm:cxn modelId="{E8590460-DF72-9548-B086-9BB45C891184}" srcId="{ACB8E3F1-5C8A-BD4C-9F6E-05D52F744899}" destId="{1685925F-FE92-7C4B-9231-43BF53A70C5E}" srcOrd="2" destOrd="0" parTransId="{89B236A7-2A75-C44E-9C6D-254760FA4470}" sibTransId="{FD7F5A3D-E050-3440-BA0A-739BE47A58DB}"/>
    <dgm:cxn modelId="{DA4F99E5-A231-F64C-ACCD-1876891AE3D3}" type="presParOf" srcId="{6F476665-5690-7C42-BE3E-77E3E4A9AAF1}" destId="{FCAD892E-FA74-3C47-9AB7-BC2811CFB883}" srcOrd="0" destOrd="0" presId="urn:microsoft.com/office/officeart/2005/8/layout/matrix2"/>
    <dgm:cxn modelId="{F0F10C95-6F4E-714A-826B-83F10E8D698F}" type="presParOf" srcId="{6F476665-5690-7C42-BE3E-77E3E4A9AAF1}" destId="{C62CC08B-EC49-7547-A462-E3D9B8CF3BAE}" srcOrd="1" destOrd="0" presId="urn:microsoft.com/office/officeart/2005/8/layout/matrix2"/>
    <dgm:cxn modelId="{CD652604-7349-5342-A54F-C9AD20113B10}" type="presParOf" srcId="{6F476665-5690-7C42-BE3E-77E3E4A9AAF1}" destId="{70CB4B8E-CDC0-DB41-A19C-ADE7352FC024}" srcOrd="2" destOrd="0" presId="urn:microsoft.com/office/officeart/2005/8/layout/matrix2"/>
    <dgm:cxn modelId="{CAF9F400-6DB7-7E4A-A97D-42D89081B9B5}" type="presParOf" srcId="{6F476665-5690-7C42-BE3E-77E3E4A9AAF1}" destId="{CB009BCE-752D-9744-A3BD-EBB73ED28D85}" srcOrd="3" destOrd="0" presId="urn:microsoft.com/office/officeart/2005/8/layout/matrix2"/>
    <dgm:cxn modelId="{DCC0F083-F659-D94E-9BDF-F29B7C84C8AF}" type="presParOf" srcId="{6F476665-5690-7C42-BE3E-77E3E4A9AAF1}" destId="{92CE193A-791B-AA42-BA73-0E09CA6444B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25D1B1-D961-E542-AFC4-8BB505DC7DB8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952BEF-0A20-4A4B-A3F6-31B83DB9B338}">
      <dgm:prSet phldrT="[Text]"/>
      <dgm:spPr/>
      <dgm:t>
        <a:bodyPr/>
        <a:lstStyle/>
        <a:p>
          <a:r>
            <a:rPr lang="en-US" dirty="0" smtClean="0"/>
            <a:t>Sweepstakes</a:t>
          </a:r>
          <a:endParaRPr lang="en-US" dirty="0"/>
        </a:p>
      </dgm:t>
    </dgm:pt>
    <dgm:pt modelId="{0FFB36F4-8F4B-5142-9033-9925B10E46A7}" type="parTrans" cxnId="{75C15697-FC64-3245-BC97-D9DED3F8D215}">
      <dgm:prSet/>
      <dgm:spPr/>
      <dgm:t>
        <a:bodyPr/>
        <a:lstStyle/>
        <a:p>
          <a:endParaRPr lang="en-US"/>
        </a:p>
      </dgm:t>
    </dgm:pt>
    <dgm:pt modelId="{4D7D6C22-AD86-B641-831A-F51A570313E9}" type="sibTrans" cxnId="{75C15697-FC64-3245-BC97-D9DED3F8D215}">
      <dgm:prSet/>
      <dgm:spPr/>
      <dgm:t>
        <a:bodyPr/>
        <a:lstStyle/>
        <a:p>
          <a:endParaRPr lang="en-US"/>
        </a:p>
      </dgm:t>
    </dgm:pt>
    <dgm:pt modelId="{153E7CBF-9339-E34B-BA48-CC27B8E6793F}">
      <dgm:prSet phldrT="[Text]"/>
      <dgm:spPr/>
      <dgm:t>
        <a:bodyPr/>
        <a:lstStyle/>
        <a:p>
          <a:r>
            <a:rPr lang="en-US" dirty="0" smtClean="0"/>
            <a:t>Contest</a:t>
          </a:r>
          <a:endParaRPr lang="en-US" dirty="0"/>
        </a:p>
      </dgm:t>
    </dgm:pt>
    <dgm:pt modelId="{69699D99-10E8-BE4B-BA2F-B50A8E158417}" type="parTrans" cxnId="{9C05405D-61F0-C243-A144-6E4AA3348F07}">
      <dgm:prSet/>
      <dgm:spPr/>
      <dgm:t>
        <a:bodyPr/>
        <a:lstStyle/>
        <a:p>
          <a:endParaRPr lang="en-US"/>
        </a:p>
      </dgm:t>
    </dgm:pt>
    <dgm:pt modelId="{8B0305EA-E0F0-D24B-8971-8E16358A3388}" type="sibTrans" cxnId="{9C05405D-61F0-C243-A144-6E4AA3348F07}">
      <dgm:prSet/>
      <dgm:spPr/>
      <dgm:t>
        <a:bodyPr/>
        <a:lstStyle/>
        <a:p>
          <a:endParaRPr lang="en-US"/>
        </a:p>
      </dgm:t>
    </dgm:pt>
    <dgm:pt modelId="{56DFFCD3-7960-9749-8A2F-75C6FAEDA032}">
      <dgm:prSet phldrT="[Text]"/>
      <dgm:spPr/>
      <dgm:t>
        <a:bodyPr/>
        <a:lstStyle/>
        <a:p>
          <a:r>
            <a:rPr lang="en-US" dirty="0" smtClean="0"/>
            <a:t>Coupon</a:t>
          </a:r>
          <a:endParaRPr lang="en-US" dirty="0"/>
        </a:p>
      </dgm:t>
    </dgm:pt>
    <dgm:pt modelId="{53343D7D-D2A8-1745-B1C2-7BEC00301333}" type="parTrans" cxnId="{B7200875-2D79-AA4A-B7BF-0EB0FF643438}">
      <dgm:prSet/>
      <dgm:spPr/>
      <dgm:t>
        <a:bodyPr/>
        <a:lstStyle/>
        <a:p>
          <a:endParaRPr lang="en-US"/>
        </a:p>
      </dgm:t>
    </dgm:pt>
    <dgm:pt modelId="{46B93305-020E-C649-AF02-8D1602EF675A}" type="sibTrans" cxnId="{B7200875-2D79-AA4A-B7BF-0EB0FF643438}">
      <dgm:prSet/>
      <dgm:spPr/>
      <dgm:t>
        <a:bodyPr/>
        <a:lstStyle/>
        <a:p>
          <a:endParaRPr lang="en-US"/>
        </a:p>
      </dgm:t>
    </dgm:pt>
    <dgm:pt modelId="{4E7BEA00-8567-884F-A8C3-1119AB1CE82F}">
      <dgm:prSet phldrT="[Text]"/>
      <dgm:spPr/>
      <dgm:t>
        <a:bodyPr/>
        <a:lstStyle/>
        <a:p>
          <a:r>
            <a:rPr lang="en-US" dirty="0" smtClean="0"/>
            <a:t>Group Deal</a:t>
          </a:r>
          <a:endParaRPr lang="en-US" dirty="0"/>
        </a:p>
      </dgm:t>
    </dgm:pt>
    <dgm:pt modelId="{6D644052-89A1-894A-8CD3-049BC71D8DA5}" type="parTrans" cxnId="{45A35976-718B-C144-A882-BC5546246912}">
      <dgm:prSet/>
      <dgm:spPr/>
      <dgm:t>
        <a:bodyPr/>
        <a:lstStyle/>
        <a:p>
          <a:endParaRPr lang="en-US"/>
        </a:p>
      </dgm:t>
    </dgm:pt>
    <dgm:pt modelId="{680EFA5C-43F9-B342-84AB-2F543C287CD6}" type="sibTrans" cxnId="{45A35976-718B-C144-A882-BC5546246912}">
      <dgm:prSet/>
      <dgm:spPr/>
      <dgm:t>
        <a:bodyPr/>
        <a:lstStyle/>
        <a:p>
          <a:endParaRPr lang="en-US"/>
        </a:p>
      </dgm:t>
    </dgm:pt>
    <dgm:pt modelId="{E3F8941D-FED6-6F42-B39E-908003EAE7A4}">
      <dgm:prSet phldrT="[Text]"/>
      <dgm:spPr/>
      <dgm:t>
        <a:bodyPr/>
        <a:lstStyle/>
        <a:p>
          <a:r>
            <a:rPr lang="en-US" dirty="0" smtClean="0"/>
            <a:t>Product Giveaway</a:t>
          </a:r>
          <a:endParaRPr lang="en-US" dirty="0"/>
        </a:p>
      </dgm:t>
    </dgm:pt>
    <dgm:pt modelId="{3FC7B521-8B5C-2F4E-B5B4-524E9439B5AC}" type="parTrans" cxnId="{E9F9FA7D-FE85-BB4F-B7B0-F330C93341B3}">
      <dgm:prSet/>
      <dgm:spPr/>
      <dgm:t>
        <a:bodyPr/>
        <a:lstStyle/>
        <a:p>
          <a:endParaRPr lang="en-US"/>
        </a:p>
      </dgm:t>
    </dgm:pt>
    <dgm:pt modelId="{4B3278D7-B110-7245-BCF5-7EB6537B5974}" type="sibTrans" cxnId="{E9F9FA7D-FE85-BB4F-B7B0-F330C93341B3}">
      <dgm:prSet/>
      <dgm:spPr/>
      <dgm:t>
        <a:bodyPr/>
        <a:lstStyle/>
        <a:p>
          <a:endParaRPr lang="en-US"/>
        </a:p>
      </dgm:t>
    </dgm:pt>
    <dgm:pt modelId="{A35EDA50-465F-6040-A8D2-F9C923486FFD}">
      <dgm:prSet phldrT="[Text]"/>
      <dgm:spPr/>
      <dgm:t>
        <a:bodyPr/>
        <a:lstStyle/>
        <a:p>
          <a:r>
            <a:rPr lang="en-US" dirty="0" smtClean="0"/>
            <a:t>Favorite Picks</a:t>
          </a:r>
          <a:endParaRPr lang="en-US" dirty="0"/>
        </a:p>
      </dgm:t>
    </dgm:pt>
    <dgm:pt modelId="{E6D187EA-C048-CC44-AC69-838923A225F1}" type="parTrans" cxnId="{95BEA824-EDA1-9E48-B74F-4AA84C1830ED}">
      <dgm:prSet/>
      <dgm:spPr/>
      <dgm:t>
        <a:bodyPr/>
        <a:lstStyle/>
        <a:p>
          <a:endParaRPr lang="en-US"/>
        </a:p>
      </dgm:t>
    </dgm:pt>
    <dgm:pt modelId="{33AAE61C-8A8B-904B-9B3C-8B9B7DE32950}" type="sibTrans" cxnId="{95BEA824-EDA1-9E48-B74F-4AA84C1830ED}">
      <dgm:prSet/>
      <dgm:spPr/>
      <dgm:t>
        <a:bodyPr/>
        <a:lstStyle/>
        <a:p>
          <a:endParaRPr lang="en-US"/>
        </a:p>
      </dgm:t>
    </dgm:pt>
    <dgm:pt modelId="{4C39A2B0-7B42-9441-A785-ED2C326FEE66}">
      <dgm:prSet phldrT="[Text]"/>
      <dgm:spPr/>
      <dgm:t>
        <a:bodyPr/>
        <a:lstStyle/>
        <a:p>
          <a:r>
            <a:rPr lang="en-US" dirty="0" smtClean="0"/>
            <a:t>Gifts</a:t>
          </a:r>
          <a:endParaRPr lang="en-US" dirty="0"/>
        </a:p>
      </dgm:t>
    </dgm:pt>
    <dgm:pt modelId="{8E710DAF-E44C-6E43-B7FB-1D1F6C69B4DF}" type="parTrans" cxnId="{851A730D-4068-2E45-BA1A-F7870CB7D475}">
      <dgm:prSet/>
      <dgm:spPr/>
      <dgm:t>
        <a:bodyPr/>
        <a:lstStyle/>
        <a:p>
          <a:endParaRPr lang="en-US"/>
        </a:p>
      </dgm:t>
    </dgm:pt>
    <dgm:pt modelId="{CCE19509-E43D-7540-8763-5197C978BBD5}" type="sibTrans" cxnId="{851A730D-4068-2E45-BA1A-F7870CB7D475}">
      <dgm:prSet/>
      <dgm:spPr/>
      <dgm:t>
        <a:bodyPr/>
        <a:lstStyle/>
        <a:p>
          <a:endParaRPr lang="en-US"/>
        </a:p>
      </dgm:t>
    </dgm:pt>
    <dgm:pt modelId="{0B55A537-7D5C-7046-83A0-E745B7F809F7}">
      <dgm:prSet phldrT="[Text]"/>
      <dgm:spPr/>
      <dgm:t>
        <a:bodyPr/>
        <a:lstStyle/>
        <a:p>
          <a:r>
            <a:rPr lang="en-US" dirty="0" smtClean="0"/>
            <a:t>Trivia</a:t>
          </a:r>
          <a:endParaRPr lang="en-US" dirty="0"/>
        </a:p>
      </dgm:t>
    </dgm:pt>
    <dgm:pt modelId="{7FC7E8EC-E233-6447-8A20-CFBE31C69F82}" type="parTrans" cxnId="{302969C1-F920-D549-A82A-8A1A54CBD056}">
      <dgm:prSet/>
      <dgm:spPr/>
      <dgm:t>
        <a:bodyPr/>
        <a:lstStyle/>
        <a:p>
          <a:endParaRPr lang="en-US"/>
        </a:p>
      </dgm:t>
    </dgm:pt>
    <dgm:pt modelId="{ED82E82A-9683-2C40-96DB-1BDC045C6FFC}" type="sibTrans" cxnId="{302969C1-F920-D549-A82A-8A1A54CBD056}">
      <dgm:prSet/>
      <dgm:spPr/>
      <dgm:t>
        <a:bodyPr/>
        <a:lstStyle/>
        <a:p>
          <a:endParaRPr lang="en-US"/>
        </a:p>
      </dgm:t>
    </dgm:pt>
    <dgm:pt modelId="{5848EBF7-4E2D-F844-968C-68FCCC8623EA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36F8CABF-D731-B645-B96E-7ADB0C881700}" type="parTrans" cxnId="{515F43EC-52A7-784B-9268-DA70D3F50EE3}">
      <dgm:prSet/>
      <dgm:spPr/>
      <dgm:t>
        <a:bodyPr/>
        <a:lstStyle/>
        <a:p>
          <a:endParaRPr lang="en-US"/>
        </a:p>
      </dgm:t>
    </dgm:pt>
    <dgm:pt modelId="{F8200C02-C12D-AE4D-BB06-37C03702483D}" type="sibTrans" cxnId="{515F43EC-52A7-784B-9268-DA70D3F50EE3}">
      <dgm:prSet/>
      <dgm:spPr/>
      <dgm:t>
        <a:bodyPr/>
        <a:lstStyle/>
        <a:p>
          <a:endParaRPr lang="en-US"/>
        </a:p>
      </dgm:t>
    </dgm:pt>
    <dgm:pt modelId="{CA8DAA3C-33A4-C644-9D25-77856478CFCD}" type="pres">
      <dgm:prSet presAssocID="{5A25D1B1-D961-E542-AFC4-8BB505DC7DB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A059E40-3D2D-5D42-A152-73E25EB9F732}" type="pres">
      <dgm:prSet presAssocID="{3B952BEF-0A20-4A4B-A3F6-31B83DB9B338}" presName="compNode" presStyleCnt="0"/>
      <dgm:spPr/>
      <dgm:t>
        <a:bodyPr/>
        <a:lstStyle/>
        <a:p>
          <a:endParaRPr lang="en-US"/>
        </a:p>
      </dgm:t>
    </dgm:pt>
    <dgm:pt modelId="{B56AB3BC-36B4-A740-8672-235CCB2A9116}" type="pres">
      <dgm:prSet presAssocID="{3B952BEF-0A20-4A4B-A3F6-31B83DB9B338}" presName="dummyConnPt" presStyleCnt="0"/>
      <dgm:spPr/>
      <dgm:t>
        <a:bodyPr/>
        <a:lstStyle/>
        <a:p>
          <a:endParaRPr lang="en-US"/>
        </a:p>
      </dgm:t>
    </dgm:pt>
    <dgm:pt modelId="{058F5140-2755-6340-B24C-BE03451470C6}" type="pres">
      <dgm:prSet presAssocID="{3B952BEF-0A20-4A4B-A3F6-31B83DB9B33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4DB03-20BF-C94D-975B-A97AB6353CB5}" type="pres">
      <dgm:prSet presAssocID="{4D7D6C22-AD86-B641-831A-F51A570313E9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98850FAC-AEA1-F340-8FBE-37876575EF1B}" type="pres">
      <dgm:prSet presAssocID="{153E7CBF-9339-E34B-BA48-CC27B8E6793F}" presName="compNode" presStyleCnt="0"/>
      <dgm:spPr/>
      <dgm:t>
        <a:bodyPr/>
        <a:lstStyle/>
        <a:p>
          <a:endParaRPr lang="en-US"/>
        </a:p>
      </dgm:t>
    </dgm:pt>
    <dgm:pt modelId="{F98E8720-5926-F146-83BB-2A940C145D46}" type="pres">
      <dgm:prSet presAssocID="{153E7CBF-9339-E34B-BA48-CC27B8E6793F}" presName="dummyConnPt" presStyleCnt="0"/>
      <dgm:spPr/>
      <dgm:t>
        <a:bodyPr/>
        <a:lstStyle/>
        <a:p>
          <a:endParaRPr lang="en-US"/>
        </a:p>
      </dgm:t>
    </dgm:pt>
    <dgm:pt modelId="{C17467E9-0D30-894C-A778-F876B7E30D5F}" type="pres">
      <dgm:prSet presAssocID="{153E7CBF-9339-E34B-BA48-CC27B8E6793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116E8-986D-CA45-BC82-BFA62D282960}" type="pres">
      <dgm:prSet presAssocID="{8B0305EA-E0F0-D24B-8971-8E16358A3388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4644C80-F7F7-A04B-BD96-B4D26EE2F18E}" type="pres">
      <dgm:prSet presAssocID="{56DFFCD3-7960-9749-8A2F-75C6FAEDA032}" presName="compNode" presStyleCnt="0"/>
      <dgm:spPr/>
      <dgm:t>
        <a:bodyPr/>
        <a:lstStyle/>
        <a:p>
          <a:endParaRPr lang="en-US"/>
        </a:p>
      </dgm:t>
    </dgm:pt>
    <dgm:pt modelId="{0A0F8FED-F10A-CD43-B4F3-24A339B7D848}" type="pres">
      <dgm:prSet presAssocID="{56DFFCD3-7960-9749-8A2F-75C6FAEDA032}" presName="dummyConnPt" presStyleCnt="0"/>
      <dgm:spPr/>
      <dgm:t>
        <a:bodyPr/>
        <a:lstStyle/>
        <a:p>
          <a:endParaRPr lang="en-US"/>
        </a:p>
      </dgm:t>
    </dgm:pt>
    <dgm:pt modelId="{2BDD9593-5B55-554C-A6C8-ABAE010A3CFE}" type="pres">
      <dgm:prSet presAssocID="{56DFFCD3-7960-9749-8A2F-75C6FAEDA03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DC6E3-D968-0041-8CF1-D1FB14CC4782}" type="pres">
      <dgm:prSet presAssocID="{46B93305-020E-C649-AF02-8D1602EF675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828D5225-8FA9-574B-BF67-12372BAE99BA}" type="pres">
      <dgm:prSet presAssocID="{4E7BEA00-8567-884F-A8C3-1119AB1CE82F}" presName="compNode" presStyleCnt="0"/>
      <dgm:spPr/>
      <dgm:t>
        <a:bodyPr/>
        <a:lstStyle/>
        <a:p>
          <a:endParaRPr lang="en-US"/>
        </a:p>
      </dgm:t>
    </dgm:pt>
    <dgm:pt modelId="{C673DC79-08F1-C042-B9A5-3B537CD1BD9D}" type="pres">
      <dgm:prSet presAssocID="{4E7BEA00-8567-884F-A8C3-1119AB1CE82F}" presName="dummyConnPt" presStyleCnt="0"/>
      <dgm:spPr/>
      <dgm:t>
        <a:bodyPr/>
        <a:lstStyle/>
        <a:p>
          <a:endParaRPr lang="en-US"/>
        </a:p>
      </dgm:t>
    </dgm:pt>
    <dgm:pt modelId="{0CECA1A3-D017-A14B-A878-DBEFF4A1B106}" type="pres">
      <dgm:prSet presAssocID="{4E7BEA00-8567-884F-A8C3-1119AB1CE82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AAA65-1ED7-3242-BA3C-432E843307D0}" type="pres">
      <dgm:prSet presAssocID="{680EFA5C-43F9-B342-84AB-2F543C287CD6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8F2D9B4A-9CA2-6D47-89B4-36284152F039}" type="pres">
      <dgm:prSet presAssocID="{E3F8941D-FED6-6F42-B39E-908003EAE7A4}" presName="compNode" presStyleCnt="0"/>
      <dgm:spPr/>
      <dgm:t>
        <a:bodyPr/>
        <a:lstStyle/>
        <a:p>
          <a:endParaRPr lang="en-US"/>
        </a:p>
      </dgm:t>
    </dgm:pt>
    <dgm:pt modelId="{B3384B26-5ECD-C149-A08A-1EB7BAECA3C4}" type="pres">
      <dgm:prSet presAssocID="{E3F8941D-FED6-6F42-B39E-908003EAE7A4}" presName="dummyConnPt" presStyleCnt="0"/>
      <dgm:spPr/>
      <dgm:t>
        <a:bodyPr/>
        <a:lstStyle/>
        <a:p>
          <a:endParaRPr lang="en-US"/>
        </a:p>
      </dgm:t>
    </dgm:pt>
    <dgm:pt modelId="{6CFB6245-884B-1F49-90A3-CDB81772ACEC}" type="pres">
      <dgm:prSet presAssocID="{E3F8941D-FED6-6F42-B39E-908003EAE7A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BE001-8459-CD46-9E09-AA2FA76693FA}" type="pres">
      <dgm:prSet presAssocID="{4B3278D7-B110-7245-BCF5-7EB6537B5974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1648831E-9D8F-2A43-B3C4-68FDF26EB62F}" type="pres">
      <dgm:prSet presAssocID="{A35EDA50-465F-6040-A8D2-F9C923486FFD}" presName="compNode" presStyleCnt="0"/>
      <dgm:spPr/>
      <dgm:t>
        <a:bodyPr/>
        <a:lstStyle/>
        <a:p>
          <a:endParaRPr lang="en-US"/>
        </a:p>
      </dgm:t>
    </dgm:pt>
    <dgm:pt modelId="{FD2D5081-97BE-5649-B891-C493946AF57D}" type="pres">
      <dgm:prSet presAssocID="{A35EDA50-465F-6040-A8D2-F9C923486FFD}" presName="dummyConnPt" presStyleCnt="0"/>
      <dgm:spPr/>
      <dgm:t>
        <a:bodyPr/>
        <a:lstStyle/>
        <a:p>
          <a:endParaRPr lang="en-US"/>
        </a:p>
      </dgm:t>
    </dgm:pt>
    <dgm:pt modelId="{F257408A-188E-2E4C-BD63-FDDD5DBF1579}" type="pres">
      <dgm:prSet presAssocID="{A35EDA50-465F-6040-A8D2-F9C923486FF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57B1F-5729-194B-A3F2-17BFEEA381A1}" type="pres">
      <dgm:prSet presAssocID="{33AAE61C-8A8B-904B-9B3C-8B9B7DE32950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0CBEB481-950C-F24E-B7B0-2831D4A9AC5F}" type="pres">
      <dgm:prSet presAssocID="{4C39A2B0-7B42-9441-A785-ED2C326FEE66}" presName="compNode" presStyleCnt="0"/>
      <dgm:spPr/>
      <dgm:t>
        <a:bodyPr/>
        <a:lstStyle/>
        <a:p>
          <a:endParaRPr lang="en-US"/>
        </a:p>
      </dgm:t>
    </dgm:pt>
    <dgm:pt modelId="{36526A29-FC12-3C41-B666-C0B2DB99FA99}" type="pres">
      <dgm:prSet presAssocID="{4C39A2B0-7B42-9441-A785-ED2C326FEE66}" presName="dummyConnPt" presStyleCnt="0"/>
      <dgm:spPr/>
      <dgm:t>
        <a:bodyPr/>
        <a:lstStyle/>
        <a:p>
          <a:endParaRPr lang="en-US"/>
        </a:p>
      </dgm:t>
    </dgm:pt>
    <dgm:pt modelId="{D7C54DEF-3F66-C244-B8E0-E457BEEFED7F}" type="pres">
      <dgm:prSet presAssocID="{4C39A2B0-7B42-9441-A785-ED2C326FEE6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9A7B5-87D9-C64B-9B42-07DA913591FE}" type="pres">
      <dgm:prSet presAssocID="{CCE19509-E43D-7540-8763-5197C978BBD5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B4FF911-CCF7-6D43-962B-AFBC58C4BB1C}" type="pres">
      <dgm:prSet presAssocID="{0B55A537-7D5C-7046-83A0-E745B7F809F7}" presName="compNode" presStyleCnt="0"/>
      <dgm:spPr/>
      <dgm:t>
        <a:bodyPr/>
        <a:lstStyle/>
        <a:p>
          <a:endParaRPr lang="en-US"/>
        </a:p>
      </dgm:t>
    </dgm:pt>
    <dgm:pt modelId="{C72F144F-C3E0-F64D-ADF9-F8AE19C08CB5}" type="pres">
      <dgm:prSet presAssocID="{0B55A537-7D5C-7046-83A0-E745B7F809F7}" presName="dummyConnPt" presStyleCnt="0"/>
      <dgm:spPr/>
      <dgm:t>
        <a:bodyPr/>
        <a:lstStyle/>
        <a:p>
          <a:endParaRPr lang="en-US"/>
        </a:p>
      </dgm:t>
    </dgm:pt>
    <dgm:pt modelId="{0CD6CD05-1ABA-B94E-81D8-2C6F6FB1211C}" type="pres">
      <dgm:prSet presAssocID="{0B55A537-7D5C-7046-83A0-E745B7F809F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6A69F-4D12-C246-81A6-18754BDF7532}" type="pres">
      <dgm:prSet presAssocID="{ED82E82A-9683-2C40-96DB-1BDC045C6FF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76C37C28-37AF-C041-9775-7F9D111BC18A}" type="pres">
      <dgm:prSet presAssocID="{5848EBF7-4E2D-F844-968C-68FCCC8623EA}" presName="compNode" presStyleCnt="0"/>
      <dgm:spPr/>
      <dgm:t>
        <a:bodyPr/>
        <a:lstStyle/>
        <a:p>
          <a:endParaRPr lang="en-US"/>
        </a:p>
      </dgm:t>
    </dgm:pt>
    <dgm:pt modelId="{1D6D7E22-C5E0-824B-9CB5-D364CB0DC233}" type="pres">
      <dgm:prSet presAssocID="{5848EBF7-4E2D-F844-968C-68FCCC8623EA}" presName="dummyConnPt" presStyleCnt="0"/>
      <dgm:spPr/>
      <dgm:t>
        <a:bodyPr/>
        <a:lstStyle/>
        <a:p>
          <a:endParaRPr lang="en-US"/>
        </a:p>
      </dgm:t>
    </dgm:pt>
    <dgm:pt modelId="{ADC239F2-8A2E-4340-A734-F7FEE77719D9}" type="pres">
      <dgm:prSet presAssocID="{5848EBF7-4E2D-F844-968C-68FCCC8623E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00F68-30C9-BB47-808E-1067B9DDE181}" type="presOf" srcId="{3B952BEF-0A20-4A4B-A3F6-31B83DB9B338}" destId="{058F5140-2755-6340-B24C-BE03451470C6}" srcOrd="0" destOrd="0" presId="urn:microsoft.com/office/officeart/2005/8/layout/bProcess4"/>
    <dgm:cxn modelId="{00FDDBCF-7F7D-1C43-9571-72B2B3E1A192}" type="presOf" srcId="{ED82E82A-9683-2C40-96DB-1BDC045C6FFC}" destId="{B726A69F-4D12-C246-81A6-18754BDF7532}" srcOrd="0" destOrd="0" presId="urn:microsoft.com/office/officeart/2005/8/layout/bProcess4"/>
    <dgm:cxn modelId="{95BEA824-EDA1-9E48-B74F-4AA84C1830ED}" srcId="{5A25D1B1-D961-E542-AFC4-8BB505DC7DB8}" destId="{A35EDA50-465F-6040-A8D2-F9C923486FFD}" srcOrd="5" destOrd="0" parTransId="{E6D187EA-C048-CC44-AC69-838923A225F1}" sibTransId="{33AAE61C-8A8B-904B-9B3C-8B9B7DE32950}"/>
    <dgm:cxn modelId="{45A35976-718B-C144-A882-BC5546246912}" srcId="{5A25D1B1-D961-E542-AFC4-8BB505DC7DB8}" destId="{4E7BEA00-8567-884F-A8C3-1119AB1CE82F}" srcOrd="3" destOrd="0" parTransId="{6D644052-89A1-894A-8CD3-049BC71D8DA5}" sibTransId="{680EFA5C-43F9-B342-84AB-2F543C287CD6}"/>
    <dgm:cxn modelId="{B7200875-2D79-AA4A-B7BF-0EB0FF643438}" srcId="{5A25D1B1-D961-E542-AFC4-8BB505DC7DB8}" destId="{56DFFCD3-7960-9749-8A2F-75C6FAEDA032}" srcOrd="2" destOrd="0" parTransId="{53343D7D-D2A8-1745-B1C2-7BEC00301333}" sibTransId="{46B93305-020E-C649-AF02-8D1602EF675A}"/>
    <dgm:cxn modelId="{62B7A6F4-BD4C-F346-B017-D4EA02A1DFAB}" type="presOf" srcId="{5848EBF7-4E2D-F844-968C-68FCCC8623EA}" destId="{ADC239F2-8A2E-4340-A734-F7FEE77719D9}" srcOrd="0" destOrd="0" presId="urn:microsoft.com/office/officeart/2005/8/layout/bProcess4"/>
    <dgm:cxn modelId="{E9F9FA7D-FE85-BB4F-B7B0-F330C93341B3}" srcId="{5A25D1B1-D961-E542-AFC4-8BB505DC7DB8}" destId="{E3F8941D-FED6-6F42-B39E-908003EAE7A4}" srcOrd="4" destOrd="0" parTransId="{3FC7B521-8B5C-2F4E-B5B4-524E9439B5AC}" sibTransId="{4B3278D7-B110-7245-BCF5-7EB6537B5974}"/>
    <dgm:cxn modelId="{E133D7BA-5F48-D84A-AA66-C86410E3ABEF}" type="presOf" srcId="{56DFFCD3-7960-9749-8A2F-75C6FAEDA032}" destId="{2BDD9593-5B55-554C-A6C8-ABAE010A3CFE}" srcOrd="0" destOrd="0" presId="urn:microsoft.com/office/officeart/2005/8/layout/bProcess4"/>
    <dgm:cxn modelId="{302969C1-F920-D549-A82A-8A1A54CBD056}" srcId="{5A25D1B1-D961-E542-AFC4-8BB505DC7DB8}" destId="{0B55A537-7D5C-7046-83A0-E745B7F809F7}" srcOrd="7" destOrd="0" parTransId="{7FC7E8EC-E233-6447-8A20-CFBE31C69F82}" sibTransId="{ED82E82A-9683-2C40-96DB-1BDC045C6FFC}"/>
    <dgm:cxn modelId="{38A0A0B7-31C0-5647-B050-26E77D4FFCFA}" type="presOf" srcId="{5A25D1B1-D961-E542-AFC4-8BB505DC7DB8}" destId="{CA8DAA3C-33A4-C644-9D25-77856478CFCD}" srcOrd="0" destOrd="0" presId="urn:microsoft.com/office/officeart/2005/8/layout/bProcess4"/>
    <dgm:cxn modelId="{EC31AA93-2849-7D4A-BB1F-29FDEBB6E9BA}" type="presOf" srcId="{E3F8941D-FED6-6F42-B39E-908003EAE7A4}" destId="{6CFB6245-884B-1F49-90A3-CDB81772ACEC}" srcOrd="0" destOrd="0" presId="urn:microsoft.com/office/officeart/2005/8/layout/bProcess4"/>
    <dgm:cxn modelId="{AC5DA148-DE07-0644-B982-736086707736}" type="presOf" srcId="{4B3278D7-B110-7245-BCF5-7EB6537B5974}" destId="{6E9BE001-8459-CD46-9E09-AA2FA76693FA}" srcOrd="0" destOrd="0" presId="urn:microsoft.com/office/officeart/2005/8/layout/bProcess4"/>
    <dgm:cxn modelId="{851A730D-4068-2E45-BA1A-F7870CB7D475}" srcId="{5A25D1B1-D961-E542-AFC4-8BB505DC7DB8}" destId="{4C39A2B0-7B42-9441-A785-ED2C326FEE66}" srcOrd="6" destOrd="0" parTransId="{8E710DAF-E44C-6E43-B7FB-1D1F6C69B4DF}" sibTransId="{CCE19509-E43D-7540-8763-5197C978BBD5}"/>
    <dgm:cxn modelId="{647636E4-8328-AB4F-85DA-C93488075A7F}" type="presOf" srcId="{153E7CBF-9339-E34B-BA48-CC27B8E6793F}" destId="{C17467E9-0D30-894C-A778-F876B7E30D5F}" srcOrd="0" destOrd="0" presId="urn:microsoft.com/office/officeart/2005/8/layout/bProcess4"/>
    <dgm:cxn modelId="{75C15697-FC64-3245-BC97-D9DED3F8D215}" srcId="{5A25D1B1-D961-E542-AFC4-8BB505DC7DB8}" destId="{3B952BEF-0A20-4A4B-A3F6-31B83DB9B338}" srcOrd="0" destOrd="0" parTransId="{0FFB36F4-8F4B-5142-9033-9925B10E46A7}" sibTransId="{4D7D6C22-AD86-B641-831A-F51A570313E9}"/>
    <dgm:cxn modelId="{B6191805-7689-544E-B6F4-CB8CE48F1D10}" type="presOf" srcId="{CCE19509-E43D-7540-8763-5197C978BBD5}" destId="{5E89A7B5-87D9-C64B-9B42-07DA913591FE}" srcOrd="0" destOrd="0" presId="urn:microsoft.com/office/officeart/2005/8/layout/bProcess4"/>
    <dgm:cxn modelId="{9C05405D-61F0-C243-A144-6E4AA3348F07}" srcId="{5A25D1B1-D961-E542-AFC4-8BB505DC7DB8}" destId="{153E7CBF-9339-E34B-BA48-CC27B8E6793F}" srcOrd="1" destOrd="0" parTransId="{69699D99-10E8-BE4B-BA2F-B50A8E158417}" sibTransId="{8B0305EA-E0F0-D24B-8971-8E16358A3388}"/>
    <dgm:cxn modelId="{E798D3D9-A522-E247-8159-61350164DEF0}" type="presOf" srcId="{4D7D6C22-AD86-B641-831A-F51A570313E9}" destId="{2FA4DB03-20BF-C94D-975B-A97AB6353CB5}" srcOrd="0" destOrd="0" presId="urn:microsoft.com/office/officeart/2005/8/layout/bProcess4"/>
    <dgm:cxn modelId="{100C4980-F05A-AF40-B156-948F1BDD4EC6}" type="presOf" srcId="{33AAE61C-8A8B-904B-9B3C-8B9B7DE32950}" destId="{8DD57B1F-5729-194B-A3F2-17BFEEA381A1}" srcOrd="0" destOrd="0" presId="urn:microsoft.com/office/officeart/2005/8/layout/bProcess4"/>
    <dgm:cxn modelId="{8E8A9C04-E0CA-BE46-9102-ACE913F39EDD}" type="presOf" srcId="{0B55A537-7D5C-7046-83A0-E745B7F809F7}" destId="{0CD6CD05-1ABA-B94E-81D8-2C6F6FB1211C}" srcOrd="0" destOrd="0" presId="urn:microsoft.com/office/officeart/2005/8/layout/bProcess4"/>
    <dgm:cxn modelId="{CFCB5449-1580-DE4B-9CDB-39F2F54A5758}" type="presOf" srcId="{46B93305-020E-C649-AF02-8D1602EF675A}" destId="{B4EDC6E3-D968-0041-8CF1-D1FB14CC4782}" srcOrd="0" destOrd="0" presId="urn:microsoft.com/office/officeart/2005/8/layout/bProcess4"/>
    <dgm:cxn modelId="{34861E4D-7082-5A48-B72D-AFEDD65DAC3E}" type="presOf" srcId="{4C39A2B0-7B42-9441-A785-ED2C326FEE66}" destId="{D7C54DEF-3F66-C244-B8E0-E457BEEFED7F}" srcOrd="0" destOrd="0" presId="urn:microsoft.com/office/officeart/2005/8/layout/bProcess4"/>
    <dgm:cxn modelId="{973C1FE9-C9A8-534B-9054-FC6EE4CDFB9F}" type="presOf" srcId="{8B0305EA-E0F0-D24B-8971-8E16358A3388}" destId="{7B1116E8-986D-CA45-BC82-BFA62D282960}" srcOrd="0" destOrd="0" presId="urn:microsoft.com/office/officeart/2005/8/layout/bProcess4"/>
    <dgm:cxn modelId="{515F43EC-52A7-784B-9268-DA70D3F50EE3}" srcId="{5A25D1B1-D961-E542-AFC4-8BB505DC7DB8}" destId="{5848EBF7-4E2D-F844-968C-68FCCC8623EA}" srcOrd="8" destOrd="0" parTransId="{36F8CABF-D731-B645-B96E-7ADB0C881700}" sibTransId="{F8200C02-C12D-AE4D-BB06-37C03702483D}"/>
    <dgm:cxn modelId="{8C50D371-1460-D146-93C5-AFA236923B3C}" type="presOf" srcId="{A35EDA50-465F-6040-A8D2-F9C923486FFD}" destId="{F257408A-188E-2E4C-BD63-FDDD5DBF1579}" srcOrd="0" destOrd="0" presId="urn:microsoft.com/office/officeart/2005/8/layout/bProcess4"/>
    <dgm:cxn modelId="{527A07E2-1996-5E4A-B64B-3EBFCBB32BBB}" type="presOf" srcId="{4E7BEA00-8567-884F-A8C3-1119AB1CE82F}" destId="{0CECA1A3-D017-A14B-A878-DBEFF4A1B106}" srcOrd="0" destOrd="0" presId="urn:microsoft.com/office/officeart/2005/8/layout/bProcess4"/>
    <dgm:cxn modelId="{BBB09812-3E84-C642-88E8-9899B0CDB32B}" type="presOf" srcId="{680EFA5C-43F9-B342-84AB-2F543C287CD6}" destId="{C4CAAA65-1ED7-3242-BA3C-432E843307D0}" srcOrd="0" destOrd="0" presId="urn:microsoft.com/office/officeart/2005/8/layout/bProcess4"/>
    <dgm:cxn modelId="{F723BF70-1F8B-F746-91A4-58F2B849A86A}" type="presParOf" srcId="{CA8DAA3C-33A4-C644-9D25-77856478CFCD}" destId="{BA059E40-3D2D-5D42-A152-73E25EB9F732}" srcOrd="0" destOrd="0" presId="urn:microsoft.com/office/officeart/2005/8/layout/bProcess4"/>
    <dgm:cxn modelId="{B046EC9B-04D1-304C-A294-08A5DD5B87F9}" type="presParOf" srcId="{BA059E40-3D2D-5D42-A152-73E25EB9F732}" destId="{B56AB3BC-36B4-A740-8672-235CCB2A9116}" srcOrd="0" destOrd="0" presId="urn:microsoft.com/office/officeart/2005/8/layout/bProcess4"/>
    <dgm:cxn modelId="{33B2ACAA-56B4-4145-A239-C9C6D97DCCBE}" type="presParOf" srcId="{BA059E40-3D2D-5D42-A152-73E25EB9F732}" destId="{058F5140-2755-6340-B24C-BE03451470C6}" srcOrd="1" destOrd="0" presId="urn:microsoft.com/office/officeart/2005/8/layout/bProcess4"/>
    <dgm:cxn modelId="{3F75DF8D-358A-6B4A-A09F-CB9026EC28B2}" type="presParOf" srcId="{CA8DAA3C-33A4-C644-9D25-77856478CFCD}" destId="{2FA4DB03-20BF-C94D-975B-A97AB6353CB5}" srcOrd="1" destOrd="0" presId="urn:microsoft.com/office/officeart/2005/8/layout/bProcess4"/>
    <dgm:cxn modelId="{F249C53A-6413-614E-9BA7-C9D974AA419F}" type="presParOf" srcId="{CA8DAA3C-33A4-C644-9D25-77856478CFCD}" destId="{98850FAC-AEA1-F340-8FBE-37876575EF1B}" srcOrd="2" destOrd="0" presId="urn:microsoft.com/office/officeart/2005/8/layout/bProcess4"/>
    <dgm:cxn modelId="{338E8DBA-04C2-D549-8714-73E0A95F14D9}" type="presParOf" srcId="{98850FAC-AEA1-F340-8FBE-37876575EF1B}" destId="{F98E8720-5926-F146-83BB-2A940C145D46}" srcOrd="0" destOrd="0" presId="urn:microsoft.com/office/officeart/2005/8/layout/bProcess4"/>
    <dgm:cxn modelId="{21112E9D-58D2-4849-A90F-52A46D090733}" type="presParOf" srcId="{98850FAC-AEA1-F340-8FBE-37876575EF1B}" destId="{C17467E9-0D30-894C-A778-F876B7E30D5F}" srcOrd="1" destOrd="0" presId="urn:microsoft.com/office/officeart/2005/8/layout/bProcess4"/>
    <dgm:cxn modelId="{DDF1660C-41AE-4944-886F-DC3BF280299D}" type="presParOf" srcId="{CA8DAA3C-33A4-C644-9D25-77856478CFCD}" destId="{7B1116E8-986D-CA45-BC82-BFA62D282960}" srcOrd="3" destOrd="0" presId="urn:microsoft.com/office/officeart/2005/8/layout/bProcess4"/>
    <dgm:cxn modelId="{8C15DAFA-2334-324E-B217-33500D23167C}" type="presParOf" srcId="{CA8DAA3C-33A4-C644-9D25-77856478CFCD}" destId="{64644C80-F7F7-A04B-BD96-B4D26EE2F18E}" srcOrd="4" destOrd="0" presId="urn:microsoft.com/office/officeart/2005/8/layout/bProcess4"/>
    <dgm:cxn modelId="{DB216819-9743-714B-8FD7-100484E8F0FC}" type="presParOf" srcId="{64644C80-F7F7-A04B-BD96-B4D26EE2F18E}" destId="{0A0F8FED-F10A-CD43-B4F3-24A339B7D848}" srcOrd="0" destOrd="0" presId="urn:microsoft.com/office/officeart/2005/8/layout/bProcess4"/>
    <dgm:cxn modelId="{57E62F9A-3F95-4A42-8933-A26D1971B429}" type="presParOf" srcId="{64644C80-F7F7-A04B-BD96-B4D26EE2F18E}" destId="{2BDD9593-5B55-554C-A6C8-ABAE010A3CFE}" srcOrd="1" destOrd="0" presId="urn:microsoft.com/office/officeart/2005/8/layout/bProcess4"/>
    <dgm:cxn modelId="{4CAE9474-7F2E-7940-AE16-D5C2B2610D75}" type="presParOf" srcId="{CA8DAA3C-33A4-C644-9D25-77856478CFCD}" destId="{B4EDC6E3-D968-0041-8CF1-D1FB14CC4782}" srcOrd="5" destOrd="0" presId="urn:microsoft.com/office/officeart/2005/8/layout/bProcess4"/>
    <dgm:cxn modelId="{9EE25122-7DCF-B440-8403-18D569267808}" type="presParOf" srcId="{CA8DAA3C-33A4-C644-9D25-77856478CFCD}" destId="{828D5225-8FA9-574B-BF67-12372BAE99BA}" srcOrd="6" destOrd="0" presId="urn:microsoft.com/office/officeart/2005/8/layout/bProcess4"/>
    <dgm:cxn modelId="{A411C67B-7C32-ED48-8F64-806114A40A40}" type="presParOf" srcId="{828D5225-8FA9-574B-BF67-12372BAE99BA}" destId="{C673DC79-08F1-C042-B9A5-3B537CD1BD9D}" srcOrd="0" destOrd="0" presId="urn:microsoft.com/office/officeart/2005/8/layout/bProcess4"/>
    <dgm:cxn modelId="{C977259B-DAD7-DD43-82B1-5E20B4422628}" type="presParOf" srcId="{828D5225-8FA9-574B-BF67-12372BAE99BA}" destId="{0CECA1A3-D017-A14B-A878-DBEFF4A1B106}" srcOrd="1" destOrd="0" presId="urn:microsoft.com/office/officeart/2005/8/layout/bProcess4"/>
    <dgm:cxn modelId="{A3B29F4E-99B4-CD4C-9A15-7B64AA7DF3D7}" type="presParOf" srcId="{CA8DAA3C-33A4-C644-9D25-77856478CFCD}" destId="{C4CAAA65-1ED7-3242-BA3C-432E843307D0}" srcOrd="7" destOrd="0" presId="urn:microsoft.com/office/officeart/2005/8/layout/bProcess4"/>
    <dgm:cxn modelId="{AB915AE0-4925-484B-B585-5AE0ECDEB952}" type="presParOf" srcId="{CA8DAA3C-33A4-C644-9D25-77856478CFCD}" destId="{8F2D9B4A-9CA2-6D47-89B4-36284152F039}" srcOrd="8" destOrd="0" presId="urn:microsoft.com/office/officeart/2005/8/layout/bProcess4"/>
    <dgm:cxn modelId="{924B94EF-09A6-5543-8CF6-C06F3FBA61C3}" type="presParOf" srcId="{8F2D9B4A-9CA2-6D47-89B4-36284152F039}" destId="{B3384B26-5ECD-C149-A08A-1EB7BAECA3C4}" srcOrd="0" destOrd="0" presId="urn:microsoft.com/office/officeart/2005/8/layout/bProcess4"/>
    <dgm:cxn modelId="{C7743BD2-B3DF-A74B-9E81-1BF22F652851}" type="presParOf" srcId="{8F2D9B4A-9CA2-6D47-89B4-36284152F039}" destId="{6CFB6245-884B-1F49-90A3-CDB81772ACEC}" srcOrd="1" destOrd="0" presId="urn:microsoft.com/office/officeart/2005/8/layout/bProcess4"/>
    <dgm:cxn modelId="{1C9AF7F3-720C-4845-A0B0-069052ED01F3}" type="presParOf" srcId="{CA8DAA3C-33A4-C644-9D25-77856478CFCD}" destId="{6E9BE001-8459-CD46-9E09-AA2FA76693FA}" srcOrd="9" destOrd="0" presId="urn:microsoft.com/office/officeart/2005/8/layout/bProcess4"/>
    <dgm:cxn modelId="{2221FF89-4B5D-784B-B8E3-BF891DF90963}" type="presParOf" srcId="{CA8DAA3C-33A4-C644-9D25-77856478CFCD}" destId="{1648831E-9D8F-2A43-B3C4-68FDF26EB62F}" srcOrd="10" destOrd="0" presId="urn:microsoft.com/office/officeart/2005/8/layout/bProcess4"/>
    <dgm:cxn modelId="{B6E4B40F-FB1B-934F-9733-92818C07A131}" type="presParOf" srcId="{1648831E-9D8F-2A43-B3C4-68FDF26EB62F}" destId="{FD2D5081-97BE-5649-B891-C493946AF57D}" srcOrd="0" destOrd="0" presId="urn:microsoft.com/office/officeart/2005/8/layout/bProcess4"/>
    <dgm:cxn modelId="{E5138B03-6657-3F44-8FB5-0ABA1FFD9FA9}" type="presParOf" srcId="{1648831E-9D8F-2A43-B3C4-68FDF26EB62F}" destId="{F257408A-188E-2E4C-BD63-FDDD5DBF1579}" srcOrd="1" destOrd="0" presId="urn:microsoft.com/office/officeart/2005/8/layout/bProcess4"/>
    <dgm:cxn modelId="{88A8236F-AD11-384C-9177-95BE25AC4262}" type="presParOf" srcId="{CA8DAA3C-33A4-C644-9D25-77856478CFCD}" destId="{8DD57B1F-5729-194B-A3F2-17BFEEA381A1}" srcOrd="11" destOrd="0" presId="urn:microsoft.com/office/officeart/2005/8/layout/bProcess4"/>
    <dgm:cxn modelId="{4C3A6BA1-8CDF-7641-B1AD-0ABAB13C6F22}" type="presParOf" srcId="{CA8DAA3C-33A4-C644-9D25-77856478CFCD}" destId="{0CBEB481-950C-F24E-B7B0-2831D4A9AC5F}" srcOrd="12" destOrd="0" presId="urn:microsoft.com/office/officeart/2005/8/layout/bProcess4"/>
    <dgm:cxn modelId="{BD38981F-AA34-764A-AB06-AFF59AB6A98D}" type="presParOf" srcId="{0CBEB481-950C-F24E-B7B0-2831D4A9AC5F}" destId="{36526A29-FC12-3C41-B666-C0B2DB99FA99}" srcOrd="0" destOrd="0" presId="urn:microsoft.com/office/officeart/2005/8/layout/bProcess4"/>
    <dgm:cxn modelId="{FE064106-E2B5-EB45-9CAA-EC7232E07017}" type="presParOf" srcId="{0CBEB481-950C-F24E-B7B0-2831D4A9AC5F}" destId="{D7C54DEF-3F66-C244-B8E0-E457BEEFED7F}" srcOrd="1" destOrd="0" presId="urn:microsoft.com/office/officeart/2005/8/layout/bProcess4"/>
    <dgm:cxn modelId="{536DA450-6435-2641-B3F9-485D014591D0}" type="presParOf" srcId="{CA8DAA3C-33A4-C644-9D25-77856478CFCD}" destId="{5E89A7B5-87D9-C64B-9B42-07DA913591FE}" srcOrd="13" destOrd="0" presId="urn:microsoft.com/office/officeart/2005/8/layout/bProcess4"/>
    <dgm:cxn modelId="{2324484D-4730-0A4A-83E3-063068C6ABA2}" type="presParOf" srcId="{CA8DAA3C-33A4-C644-9D25-77856478CFCD}" destId="{8B4FF911-CCF7-6D43-962B-AFBC58C4BB1C}" srcOrd="14" destOrd="0" presId="urn:microsoft.com/office/officeart/2005/8/layout/bProcess4"/>
    <dgm:cxn modelId="{C5B57DED-158A-4244-971A-B96D5F3FE3B3}" type="presParOf" srcId="{8B4FF911-CCF7-6D43-962B-AFBC58C4BB1C}" destId="{C72F144F-C3E0-F64D-ADF9-F8AE19C08CB5}" srcOrd="0" destOrd="0" presId="urn:microsoft.com/office/officeart/2005/8/layout/bProcess4"/>
    <dgm:cxn modelId="{FF5107AD-FEDF-D844-944B-6C1FD8F38A2F}" type="presParOf" srcId="{8B4FF911-CCF7-6D43-962B-AFBC58C4BB1C}" destId="{0CD6CD05-1ABA-B94E-81D8-2C6F6FB1211C}" srcOrd="1" destOrd="0" presId="urn:microsoft.com/office/officeart/2005/8/layout/bProcess4"/>
    <dgm:cxn modelId="{0A677ED4-3469-C04A-9D05-B2A7369EEC65}" type="presParOf" srcId="{CA8DAA3C-33A4-C644-9D25-77856478CFCD}" destId="{B726A69F-4D12-C246-81A6-18754BDF7532}" srcOrd="15" destOrd="0" presId="urn:microsoft.com/office/officeart/2005/8/layout/bProcess4"/>
    <dgm:cxn modelId="{6375C79F-CFA1-7A4F-B4B4-3F4C5C760AC4}" type="presParOf" srcId="{CA8DAA3C-33A4-C644-9D25-77856478CFCD}" destId="{76C37C28-37AF-C041-9775-7F9D111BC18A}" srcOrd="16" destOrd="0" presId="urn:microsoft.com/office/officeart/2005/8/layout/bProcess4"/>
    <dgm:cxn modelId="{3983CBFF-B7C4-7840-A10D-24B9EEAC8B8C}" type="presParOf" srcId="{76C37C28-37AF-C041-9775-7F9D111BC18A}" destId="{1D6D7E22-C5E0-824B-9CB5-D364CB0DC233}" srcOrd="0" destOrd="0" presId="urn:microsoft.com/office/officeart/2005/8/layout/bProcess4"/>
    <dgm:cxn modelId="{EBDC5159-38DA-4744-86C4-0EB172F1DDB5}" type="presParOf" srcId="{76C37C28-37AF-C041-9775-7F9D111BC18A}" destId="{ADC239F2-8A2E-4340-A734-F7FEE77719D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D892E-FA74-3C47-9AB7-BC2811CFB883}">
      <dsp:nvSpPr>
        <dsp:cNvPr id="0" name=""/>
        <dsp:cNvSpPr/>
      </dsp:nvSpPr>
      <dsp:spPr>
        <a:xfrm>
          <a:off x="2428700" y="0"/>
          <a:ext cx="2753075" cy="27530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CC08B-EC49-7547-A462-E3D9B8CF3BAE}">
      <dsp:nvSpPr>
        <dsp:cNvPr id="0" name=""/>
        <dsp:cNvSpPr/>
      </dsp:nvSpPr>
      <dsp:spPr>
        <a:xfrm>
          <a:off x="2607650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b="1" kern="1200" dirty="0"/>
        </a:p>
      </dsp:txBody>
      <dsp:txXfrm>
        <a:off x="2607650" y="178949"/>
        <a:ext cx="1101230" cy="1101230"/>
      </dsp:txXfrm>
    </dsp:sp>
    <dsp:sp modelId="{70CB4B8E-CDC0-DB41-A19C-ADE7352FC024}">
      <dsp:nvSpPr>
        <dsp:cNvPr id="0" name=""/>
        <dsp:cNvSpPr/>
      </dsp:nvSpPr>
      <dsp:spPr>
        <a:xfrm>
          <a:off x="3901595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b="1" kern="1200" dirty="0"/>
        </a:p>
      </dsp:txBody>
      <dsp:txXfrm>
        <a:off x="3901595" y="178949"/>
        <a:ext cx="1101230" cy="1101230"/>
      </dsp:txXfrm>
    </dsp:sp>
    <dsp:sp modelId="{CB009BCE-752D-9744-A3BD-EBB73ED28D85}">
      <dsp:nvSpPr>
        <dsp:cNvPr id="0" name=""/>
        <dsp:cNvSpPr/>
      </dsp:nvSpPr>
      <dsp:spPr>
        <a:xfrm>
          <a:off x="2607650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b="1" kern="1200" dirty="0"/>
        </a:p>
      </dsp:txBody>
      <dsp:txXfrm>
        <a:off x="2607650" y="1472895"/>
        <a:ext cx="1101230" cy="1101230"/>
      </dsp:txXfrm>
    </dsp:sp>
    <dsp:sp modelId="{92CE193A-791B-AA42-BA73-0E09CA6444B3}">
      <dsp:nvSpPr>
        <dsp:cNvPr id="0" name=""/>
        <dsp:cNvSpPr/>
      </dsp:nvSpPr>
      <dsp:spPr>
        <a:xfrm>
          <a:off x="3901595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b="1" kern="1200" dirty="0"/>
        </a:p>
      </dsp:txBody>
      <dsp:txXfrm>
        <a:off x="3901595" y="1472895"/>
        <a:ext cx="1101230" cy="11012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D892E-FA74-3C47-9AB7-BC2811CFB883}">
      <dsp:nvSpPr>
        <dsp:cNvPr id="0" name=""/>
        <dsp:cNvSpPr/>
      </dsp:nvSpPr>
      <dsp:spPr>
        <a:xfrm>
          <a:off x="2428700" y="0"/>
          <a:ext cx="2753075" cy="27530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CC08B-EC49-7547-A462-E3D9B8CF3BAE}">
      <dsp:nvSpPr>
        <dsp:cNvPr id="0" name=""/>
        <dsp:cNvSpPr/>
      </dsp:nvSpPr>
      <dsp:spPr>
        <a:xfrm>
          <a:off x="2607650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2607650" y="178949"/>
        <a:ext cx="1101230" cy="1101230"/>
      </dsp:txXfrm>
    </dsp:sp>
    <dsp:sp modelId="{70CB4B8E-CDC0-DB41-A19C-ADE7352FC024}">
      <dsp:nvSpPr>
        <dsp:cNvPr id="0" name=""/>
        <dsp:cNvSpPr/>
      </dsp:nvSpPr>
      <dsp:spPr>
        <a:xfrm>
          <a:off x="3901595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3901595" y="178949"/>
        <a:ext cx="1101230" cy="1101230"/>
      </dsp:txXfrm>
    </dsp:sp>
    <dsp:sp modelId="{CB009BCE-752D-9744-A3BD-EBB73ED28D85}">
      <dsp:nvSpPr>
        <dsp:cNvPr id="0" name=""/>
        <dsp:cNvSpPr/>
      </dsp:nvSpPr>
      <dsp:spPr>
        <a:xfrm>
          <a:off x="2607650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“Viral”</a:t>
          </a:r>
          <a:endParaRPr lang="en-US" sz="2300" b="1" kern="1200" dirty="0"/>
        </a:p>
      </dsp:txBody>
      <dsp:txXfrm>
        <a:off x="2607650" y="1472895"/>
        <a:ext cx="1101230" cy="1101230"/>
      </dsp:txXfrm>
    </dsp:sp>
    <dsp:sp modelId="{92CE193A-791B-AA42-BA73-0E09CA6444B3}">
      <dsp:nvSpPr>
        <dsp:cNvPr id="0" name=""/>
        <dsp:cNvSpPr/>
      </dsp:nvSpPr>
      <dsp:spPr>
        <a:xfrm>
          <a:off x="3901595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b="1" kern="1200" dirty="0"/>
        </a:p>
      </dsp:txBody>
      <dsp:txXfrm>
        <a:off x="3901595" y="1472895"/>
        <a:ext cx="1101230" cy="11012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D892E-FA74-3C47-9AB7-BC2811CFB883}">
      <dsp:nvSpPr>
        <dsp:cNvPr id="0" name=""/>
        <dsp:cNvSpPr/>
      </dsp:nvSpPr>
      <dsp:spPr>
        <a:xfrm>
          <a:off x="2428700" y="0"/>
          <a:ext cx="2753075" cy="27530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CC08B-EC49-7547-A462-E3D9B8CF3BAE}">
      <dsp:nvSpPr>
        <dsp:cNvPr id="0" name=""/>
        <dsp:cNvSpPr/>
      </dsp:nvSpPr>
      <dsp:spPr>
        <a:xfrm>
          <a:off x="2607650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</dsp:txBody>
      <dsp:txXfrm>
        <a:off x="2607650" y="178949"/>
        <a:ext cx="1101230" cy="1101230"/>
      </dsp:txXfrm>
    </dsp:sp>
    <dsp:sp modelId="{70CB4B8E-CDC0-DB41-A19C-ADE7352FC024}">
      <dsp:nvSpPr>
        <dsp:cNvPr id="0" name=""/>
        <dsp:cNvSpPr/>
      </dsp:nvSpPr>
      <dsp:spPr>
        <a:xfrm>
          <a:off x="3901595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</dsp:txBody>
      <dsp:txXfrm>
        <a:off x="3901595" y="178949"/>
        <a:ext cx="1101230" cy="1101230"/>
      </dsp:txXfrm>
    </dsp:sp>
    <dsp:sp modelId="{CB009BCE-752D-9744-A3BD-EBB73ED28D85}">
      <dsp:nvSpPr>
        <dsp:cNvPr id="0" name=""/>
        <dsp:cNvSpPr/>
      </dsp:nvSpPr>
      <dsp:spPr>
        <a:xfrm>
          <a:off x="2607650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“Viral”</a:t>
          </a:r>
          <a:endParaRPr lang="en-US" sz="1700" b="1" kern="1200" dirty="0"/>
        </a:p>
      </dsp:txBody>
      <dsp:txXfrm>
        <a:off x="2607650" y="1472895"/>
        <a:ext cx="1101230" cy="1101230"/>
      </dsp:txXfrm>
    </dsp:sp>
    <dsp:sp modelId="{92CE193A-791B-AA42-BA73-0E09CA6444B3}">
      <dsp:nvSpPr>
        <dsp:cNvPr id="0" name=""/>
        <dsp:cNvSpPr/>
      </dsp:nvSpPr>
      <dsp:spPr>
        <a:xfrm>
          <a:off x="3901595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Advertise</a:t>
          </a:r>
          <a:endParaRPr lang="en-US" sz="1700" b="1" kern="1200" dirty="0"/>
        </a:p>
      </dsp:txBody>
      <dsp:txXfrm>
        <a:off x="3901595" y="1472895"/>
        <a:ext cx="1101230" cy="11012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D892E-FA74-3C47-9AB7-BC2811CFB883}">
      <dsp:nvSpPr>
        <dsp:cNvPr id="0" name=""/>
        <dsp:cNvSpPr/>
      </dsp:nvSpPr>
      <dsp:spPr>
        <a:xfrm>
          <a:off x="2428700" y="0"/>
          <a:ext cx="2753075" cy="27530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CC08B-EC49-7547-A462-E3D9B8CF3BAE}">
      <dsp:nvSpPr>
        <dsp:cNvPr id="0" name=""/>
        <dsp:cNvSpPr/>
      </dsp:nvSpPr>
      <dsp:spPr>
        <a:xfrm>
          <a:off x="2607650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Socialize</a:t>
          </a:r>
          <a:endParaRPr lang="en-US" sz="1700" b="1" kern="1200" dirty="0"/>
        </a:p>
      </dsp:txBody>
      <dsp:txXfrm>
        <a:off x="2607650" y="178949"/>
        <a:ext cx="1101230" cy="1101230"/>
      </dsp:txXfrm>
    </dsp:sp>
    <dsp:sp modelId="{70CB4B8E-CDC0-DB41-A19C-ADE7352FC024}">
      <dsp:nvSpPr>
        <dsp:cNvPr id="0" name=""/>
        <dsp:cNvSpPr/>
      </dsp:nvSpPr>
      <dsp:spPr>
        <a:xfrm>
          <a:off x="3901595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/>
        </a:p>
      </dsp:txBody>
      <dsp:txXfrm>
        <a:off x="3901595" y="178949"/>
        <a:ext cx="1101230" cy="1101230"/>
      </dsp:txXfrm>
    </dsp:sp>
    <dsp:sp modelId="{CB009BCE-752D-9744-A3BD-EBB73ED28D85}">
      <dsp:nvSpPr>
        <dsp:cNvPr id="0" name=""/>
        <dsp:cNvSpPr/>
      </dsp:nvSpPr>
      <dsp:spPr>
        <a:xfrm>
          <a:off x="2607650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“Viral”</a:t>
          </a:r>
          <a:endParaRPr lang="en-US" sz="1700" b="1" kern="1200" dirty="0"/>
        </a:p>
      </dsp:txBody>
      <dsp:txXfrm>
        <a:off x="2607650" y="1472895"/>
        <a:ext cx="1101230" cy="1101230"/>
      </dsp:txXfrm>
    </dsp:sp>
    <dsp:sp modelId="{92CE193A-791B-AA42-BA73-0E09CA6444B3}">
      <dsp:nvSpPr>
        <dsp:cNvPr id="0" name=""/>
        <dsp:cNvSpPr/>
      </dsp:nvSpPr>
      <dsp:spPr>
        <a:xfrm>
          <a:off x="3901595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Advertise</a:t>
          </a:r>
          <a:endParaRPr lang="en-US" sz="1700" b="1" kern="1200" dirty="0"/>
        </a:p>
      </dsp:txBody>
      <dsp:txXfrm>
        <a:off x="3901595" y="1472895"/>
        <a:ext cx="1101230" cy="110123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D892E-FA74-3C47-9AB7-BC2811CFB883}">
      <dsp:nvSpPr>
        <dsp:cNvPr id="0" name=""/>
        <dsp:cNvSpPr/>
      </dsp:nvSpPr>
      <dsp:spPr>
        <a:xfrm>
          <a:off x="2428700" y="0"/>
          <a:ext cx="2753075" cy="27530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2CC08B-EC49-7547-A462-E3D9B8CF3BAE}">
      <dsp:nvSpPr>
        <dsp:cNvPr id="0" name=""/>
        <dsp:cNvSpPr/>
      </dsp:nvSpPr>
      <dsp:spPr>
        <a:xfrm>
          <a:off x="2607650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Socialize</a:t>
          </a:r>
          <a:endParaRPr lang="en-US" sz="1600" b="1" kern="1200" dirty="0"/>
        </a:p>
      </dsp:txBody>
      <dsp:txXfrm>
        <a:off x="2607650" y="178949"/>
        <a:ext cx="1101230" cy="1101230"/>
      </dsp:txXfrm>
    </dsp:sp>
    <dsp:sp modelId="{70CB4B8E-CDC0-DB41-A19C-ADE7352FC024}">
      <dsp:nvSpPr>
        <dsp:cNvPr id="0" name=""/>
        <dsp:cNvSpPr/>
      </dsp:nvSpPr>
      <dsp:spPr>
        <a:xfrm>
          <a:off x="3901595" y="178949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Campaign</a:t>
          </a:r>
          <a:endParaRPr lang="en-US" sz="1600" b="1" kern="1200" dirty="0"/>
        </a:p>
      </dsp:txBody>
      <dsp:txXfrm>
        <a:off x="3901595" y="178949"/>
        <a:ext cx="1101230" cy="1101230"/>
      </dsp:txXfrm>
    </dsp:sp>
    <dsp:sp modelId="{CB009BCE-752D-9744-A3BD-EBB73ED28D85}">
      <dsp:nvSpPr>
        <dsp:cNvPr id="0" name=""/>
        <dsp:cNvSpPr/>
      </dsp:nvSpPr>
      <dsp:spPr>
        <a:xfrm>
          <a:off x="2607650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“Viral”</a:t>
          </a:r>
          <a:endParaRPr lang="en-US" sz="1600" b="1" kern="1200" dirty="0"/>
        </a:p>
      </dsp:txBody>
      <dsp:txXfrm>
        <a:off x="2607650" y="1472895"/>
        <a:ext cx="1101230" cy="1101230"/>
      </dsp:txXfrm>
    </dsp:sp>
    <dsp:sp modelId="{92CE193A-791B-AA42-BA73-0E09CA6444B3}">
      <dsp:nvSpPr>
        <dsp:cNvPr id="0" name=""/>
        <dsp:cNvSpPr/>
      </dsp:nvSpPr>
      <dsp:spPr>
        <a:xfrm>
          <a:off x="3901595" y="1472895"/>
          <a:ext cx="1101230" cy="11012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Advertise</a:t>
          </a:r>
          <a:endParaRPr lang="en-US" sz="1600" b="1" kern="1200" dirty="0"/>
        </a:p>
      </dsp:txBody>
      <dsp:txXfrm>
        <a:off x="3901595" y="1472895"/>
        <a:ext cx="1101230" cy="110123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A4DB03-20BF-C94D-975B-A97AB6353CB5}">
      <dsp:nvSpPr>
        <dsp:cNvPr id="0" name=""/>
        <dsp:cNvSpPr/>
      </dsp:nvSpPr>
      <dsp:spPr>
        <a:xfrm rot="5400000">
          <a:off x="1032971" y="673156"/>
          <a:ext cx="1048920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8F5140-2755-6340-B24C-BE03451470C6}">
      <dsp:nvSpPr>
        <dsp:cNvPr id="0" name=""/>
        <dsp:cNvSpPr/>
      </dsp:nvSpPr>
      <dsp:spPr>
        <a:xfrm>
          <a:off x="1272672" y="1379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Sweepstakes</a:t>
          </a:r>
          <a:endParaRPr lang="en-US" sz="1800" kern="1200" dirty="0"/>
        </a:p>
      </dsp:txBody>
      <dsp:txXfrm>
        <a:off x="1272672" y="1379"/>
        <a:ext cx="1407337" cy="844402"/>
      </dsp:txXfrm>
    </dsp:sp>
    <dsp:sp modelId="{7B1116E8-986D-CA45-BC82-BFA62D282960}">
      <dsp:nvSpPr>
        <dsp:cNvPr id="0" name=""/>
        <dsp:cNvSpPr/>
      </dsp:nvSpPr>
      <dsp:spPr>
        <a:xfrm rot="5400000">
          <a:off x="1032971" y="1728659"/>
          <a:ext cx="1048920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7467E9-0D30-894C-A778-F876B7E30D5F}">
      <dsp:nvSpPr>
        <dsp:cNvPr id="0" name=""/>
        <dsp:cNvSpPr/>
      </dsp:nvSpPr>
      <dsp:spPr>
        <a:xfrm>
          <a:off x="1272672" y="1056882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Contest</a:t>
          </a:r>
          <a:endParaRPr lang="en-US" sz="1800" kern="1200" dirty="0"/>
        </a:p>
      </dsp:txBody>
      <dsp:txXfrm>
        <a:off x="1272672" y="1056882"/>
        <a:ext cx="1407337" cy="844402"/>
      </dsp:txXfrm>
    </dsp:sp>
    <dsp:sp modelId="{B4EDC6E3-D968-0041-8CF1-D1FB14CC4782}">
      <dsp:nvSpPr>
        <dsp:cNvPr id="0" name=""/>
        <dsp:cNvSpPr/>
      </dsp:nvSpPr>
      <dsp:spPr>
        <a:xfrm>
          <a:off x="1560723" y="2256410"/>
          <a:ext cx="1865175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DD9593-5B55-554C-A6C8-ABAE010A3CFE}">
      <dsp:nvSpPr>
        <dsp:cNvPr id="0" name=""/>
        <dsp:cNvSpPr/>
      </dsp:nvSpPr>
      <dsp:spPr>
        <a:xfrm>
          <a:off x="1272672" y="2112385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Coupon</a:t>
          </a:r>
          <a:endParaRPr lang="en-US" sz="1800" kern="1200" dirty="0"/>
        </a:p>
      </dsp:txBody>
      <dsp:txXfrm>
        <a:off x="1272672" y="2112385"/>
        <a:ext cx="1407337" cy="844402"/>
      </dsp:txXfrm>
    </dsp:sp>
    <dsp:sp modelId="{C4CAAA65-1ED7-3242-BA3C-432E843307D0}">
      <dsp:nvSpPr>
        <dsp:cNvPr id="0" name=""/>
        <dsp:cNvSpPr/>
      </dsp:nvSpPr>
      <dsp:spPr>
        <a:xfrm rot="16200000">
          <a:off x="2904730" y="1728659"/>
          <a:ext cx="1048920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ECA1A3-D017-A14B-A878-DBEFF4A1B106}">
      <dsp:nvSpPr>
        <dsp:cNvPr id="0" name=""/>
        <dsp:cNvSpPr/>
      </dsp:nvSpPr>
      <dsp:spPr>
        <a:xfrm>
          <a:off x="3144431" y="2112385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Group Deal</a:t>
          </a:r>
          <a:endParaRPr lang="en-US" sz="1800" kern="1200" dirty="0"/>
        </a:p>
      </dsp:txBody>
      <dsp:txXfrm>
        <a:off x="3144431" y="2112385"/>
        <a:ext cx="1407337" cy="844402"/>
      </dsp:txXfrm>
    </dsp:sp>
    <dsp:sp modelId="{6E9BE001-8459-CD46-9E09-AA2FA76693FA}">
      <dsp:nvSpPr>
        <dsp:cNvPr id="0" name=""/>
        <dsp:cNvSpPr/>
      </dsp:nvSpPr>
      <dsp:spPr>
        <a:xfrm rot="16200000">
          <a:off x="2904730" y="673156"/>
          <a:ext cx="1048920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FB6245-884B-1F49-90A3-CDB81772ACEC}">
      <dsp:nvSpPr>
        <dsp:cNvPr id="0" name=""/>
        <dsp:cNvSpPr/>
      </dsp:nvSpPr>
      <dsp:spPr>
        <a:xfrm>
          <a:off x="3144431" y="1056882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 Giveaway</a:t>
          </a:r>
          <a:endParaRPr lang="en-US" sz="1800" kern="1200" dirty="0"/>
        </a:p>
      </dsp:txBody>
      <dsp:txXfrm>
        <a:off x="3144431" y="1056882"/>
        <a:ext cx="1407337" cy="844402"/>
      </dsp:txXfrm>
    </dsp:sp>
    <dsp:sp modelId="{8DD57B1F-5729-194B-A3F2-17BFEEA381A1}">
      <dsp:nvSpPr>
        <dsp:cNvPr id="0" name=""/>
        <dsp:cNvSpPr/>
      </dsp:nvSpPr>
      <dsp:spPr>
        <a:xfrm>
          <a:off x="3432481" y="145404"/>
          <a:ext cx="1865175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57408A-188E-2E4C-BD63-FDDD5DBF1579}">
      <dsp:nvSpPr>
        <dsp:cNvPr id="0" name=""/>
        <dsp:cNvSpPr/>
      </dsp:nvSpPr>
      <dsp:spPr>
        <a:xfrm>
          <a:off x="3144431" y="1379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Favorite Picks</a:t>
          </a:r>
          <a:endParaRPr lang="en-US" sz="1800" kern="1200" dirty="0"/>
        </a:p>
      </dsp:txBody>
      <dsp:txXfrm>
        <a:off x="3144431" y="1379"/>
        <a:ext cx="1407337" cy="844402"/>
      </dsp:txXfrm>
    </dsp:sp>
    <dsp:sp modelId="{5E89A7B5-87D9-C64B-9B42-07DA913591FE}">
      <dsp:nvSpPr>
        <dsp:cNvPr id="0" name=""/>
        <dsp:cNvSpPr/>
      </dsp:nvSpPr>
      <dsp:spPr>
        <a:xfrm rot="5400000">
          <a:off x="4776488" y="673156"/>
          <a:ext cx="1048920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C54DEF-3F66-C244-B8E0-E457BEEFED7F}">
      <dsp:nvSpPr>
        <dsp:cNvPr id="0" name=""/>
        <dsp:cNvSpPr/>
      </dsp:nvSpPr>
      <dsp:spPr>
        <a:xfrm>
          <a:off x="5016190" y="1379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Gifts</a:t>
          </a:r>
          <a:endParaRPr lang="en-US" sz="1800" kern="1200" dirty="0"/>
        </a:p>
      </dsp:txBody>
      <dsp:txXfrm>
        <a:off x="5016190" y="1379"/>
        <a:ext cx="1407337" cy="844402"/>
      </dsp:txXfrm>
    </dsp:sp>
    <dsp:sp modelId="{B726A69F-4D12-C246-81A6-18754BDF7532}">
      <dsp:nvSpPr>
        <dsp:cNvPr id="0" name=""/>
        <dsp:cNvSpPr/>
      </dsp:nvSpPr>
      <dsp:spPr>
        <a:xfrm rot="5400000">
          <a:off x="4776488" y="1728659"/>
          <a:ext cx="1048920" cy="126660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D6CD05-1ABA-B94E-81D8-2C6F6FB1211C}">
      <dsp:nvSpPr>
        <dsp:cNvPr id="0" name=""/>
        <dsp:cNvSpPr/>
      </dsp:nvSpPr>
      <dsp:spPr>
        <a:xfrm>
          <a:off x="5016190" y="1056882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Trivia</a:t>
          </a:r>
          <a:endParaRPr lang="en-US" sz="1800" kern="1200" dirty="0"/>
        </a:p>
      </dsp:txBody>
      <dsp:txXfrm>
        <a:off x="5016190" y="1056882"/>
        <a:ext cx="1407337" cy="844402"/>
      </dsp:txXfrm>
    </dsp:sp>
    <dsp:sp modelId="{ADC239F2-8A2E-4340-A734-F7FEE77719D9}">
      <dsp:nvSpPr>
        <dsp:cNvPr id="0" name=""/>
        <dsp:cNvSpPr/>
      </dsp:nvSpPr>
      <dsp:spPr>
        <a:xfrm>
          <a:off x="5016190" y="2112385"/>
          <a:ext cx="1407337" cy="844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Quiz</a:t>
          </a:r>
          <a:endParaRPr lang="en-US" sz="1800" kern="1200" dirty="0"/>
        </a:p>
      </dsp:txBody>
      <dsp:txXfrm>
        <a:off x="5016190" y="2112385"/>
        <a:ext cx="1407337" cy="844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9893-DDB8-C34B-BAE1-2AD983BFA688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20231-5123-B349-95E6-5F6AE4401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2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09IdeacenterBrandedintr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09IdeacenterBrandedintr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09IdeacenterBrandedintro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42892"/>
            <a:ext cx="8913813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7248B-8539-024C-96BB-7A838D3C22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37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49"/>
            <a:ext cx="82296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984B-348A-C048-AEDC-69A181C538E5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D0DB4-3633-8F48-B453-9CC66058C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09IdeacenterBrandedc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" y="1185792"/>
            <a:ext cx="8913813" cy="685800"/>
          </a:xfrm>
        </p:spPr>
        <p:txBody>
          <a:bodyPr/>
          <a:lstStyle/>
          <a:p>
            <a:r>
              <a:rPr lang="en-US" dirty="0" smtClean="0"/>
              <a:t>Going ‘Viral’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2150"/>
            <a:ext cx="8229600" cy="2632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 viral model, just go for it!</a:t>
            </a:r>
          </a:p>
          <a:p>
            <a:pPr lvl="1"/>
            <a:r>
              <a:rPr lang="en-US" sz="2000" dirty="0" smtClean="0"/>
              <a:t>Entertaining content</a:t>
            </a:r>
          </a:p>
          <a:p>
            <a:pPr lvl="1"/>
            <a:r>
              <a:rPr lang="en-US" sz="2000" dirty="0" smtClean="0"/>
              <a:t>Shock value</a:t>
            </a:r>
          </a:p>
          <a:p>
            <a:pPr lvl="1"/>
            <a:r>
              <a:rPr lang="en-US" sz="2000" dirty="0" smtClean="0"/>
              <a:t>Humor</a:t>
            </a:r>
          </a:p>
          <a:p>
            <a:pPr lvl="1"/>
            <a:r>
              <a:rPr lang="en-US" sz="2000" dirty="0" smtClean="0"/>
              <a:t>Extreme value</a:t>
            </a:r>
          </a:p>
        </p:txBody>
      </p:sp>
      <p:pic>
        <p:nvPicPr>
          <p:cNvPr id="5" name="Picture 4" descr="sharing-compu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223" y="3461606"/>
            <a:ext cx="2091743" cy="11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60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85792"/>
            <a:ext cx="8913813" cy="685800"/>
          </a:xfrm>
        </p:spPr>
        <p:txBody>
          <a:bodyPr/>
          <a:lstStyle/>
          <a:p>
            <a:r>
              <a:rPr lang="en-US" dirty="0" smtClean="0"/>
              <a:t>Socializing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229600" cy="2556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Focus on building a personal relationship</a:t>
            </a:r>
          </a:p>
          <a:p>
            <a:pPr lvl="2"/>
            <a:r>
              <a:rPr lang="en-US" sz="2000" dirty="0" smtClean="0"/>
              <a:t>IFUIUFM (I’ll follow you if you follow me)</a:t>
            </a:r>
          </a:p>
          <a:p>
            <a:pPr lvl="2"/>
            <a:r>
              <a:rPr lang="en-US" sz="2000" dirty="0" smtClean="0"/>
              <a:t>Sharing content</a:t>
            </a:r>
          </a:p>
          <a:p>
            <a:pPr lvl="2"/>
            <a:r>
              <a:rPr lang="en-US" sz="2000" dirty="0" smtClean="0"/>
              <a:t>Commenting and liking</a:t>
            </a:r>
          </a:p>
          <a:p>
            <a:pPr lvl="2"/>
            <a:r>
              <a:rPr lang="en-US" sz="2000" dirty="0" smtClean="0"/>
              <a:t>Asking and answering questions </a:t>
            </a:r>
          </a:p>
          <a:p>
            <a:pPr lvl="2"/>
            <a:r>
              <a:rPr lang="en-US" sz="2000" dirty="0" smtClean="0"/>
              <a:t>Limited promotions</a:t>
            </a:r>
            <a:endParaRPr lang="en-US" sz="2000" dirty="0"/>
          </a:p>
        </p:txBody>
      </p:sp>
      <p:pic>
        <p:nvPicPr>
          <p:cNvPr id="4" name="Picture 3" descr="1058739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662" y="3648340"/>
            <a:ext cx="1917891" cy="9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608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58184"/>
            <a:ext cx="8913813" cy="685800"/>
          </a:xfrm>
        </p:spPr>
        <p:txBody>
          <a:bodyPr/>
          <a:lstStyle/>
          <a:p>
            <a:r>
              <a:rPr lang="en-US" dirty="0" smtClean="0"/>
              <a:t>Social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229600" cy="316587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Many targeting and budget options</a:t>
            </a:r>
          </a:p>
          <a:p>
            <a:pPr lvl="1"/>
            <a:r>
              <a:rPr lang="en-US" dirty="0" smtClean="0"/>
              <a:t>Profile information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Type of relationship</a:t>
            </a:r>
          </a:p>
          <a:p>
            <a:pPr lvl="1"/>
            <a:r>
              <a:rPr lang="en-US" dirty="0" smtClean="0"/>
              <a:t>Cost per click (</a:t>
            </a:r>
            <a:r>
              <a:rPr lang="en-US" dirty="0" err="1" smtClean="0"/>
              <a:t>cpc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Cost per thousand (</a:t>
            </a:r>
            <a:r>
              <a:rPr lang="en-US" dirty="0" err="1" smtClean="0"/>
              <a:t>cpm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Popular options</a:t>
            </a:r>
          </a:p>
          <a:p>
            <a:pPr lvl="1"/>
            <a:r>
              <a:rPr lang="en-US" dirty="0" smtClean="0"/>
              <a:t>Facebook and LinkedIn display ads</a:t>
            </a:r>
          </a:p>
          <a:p>
            <a:pPr lvl="1"/>
            <a:r>
              <a:rPr lang="en-US" dirty="0" smtClean="0"/>
              <a:t>Featured tweets</a:t>
            </a:r>
          </a:p>
          <a:p>
            <a:pPr lvl="1"/>
            <a:r>
              <a:rPr lang="en-US" dirty="0" smtClean="0"/>
              <a:t>YouTube video ads</a:t>
            </a:r>
          </a:p>
          <a:p>
            <a:pPr lvl="1"/>
            <a:r>
              <a:rPr lang="en-US" dirty="0" smtClean="0"/>
              <a:t>Advertising networks</a:t>
            </a:r>
            <a:endParaRPr lang="en-US" dirty="0"/>
          </a:p>
        </p:txBody>
      </p:sp>
      <p:pic>
        <p:nvPicPr>
          <p:cNvPr id="4" name="Picture 3" descr="iStock_000003254873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1636" y="3436559"/>
            <a:ext cx="1998163" cy="11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16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d creat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97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 create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509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46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 create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13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885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48800368"/>
              </p:ext>
            </p:extLst>
          </p:nvPr>
        </p:nvGraphicFramePr>
        <p:xfrm>
          <a:off x="685800" y="1885949"/>
          <a:ext cx="7696200" cy="295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47750"/>
            <a:ext cx="8913813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Running Social Media Campaigns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2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eepstake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38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p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57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 de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7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03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2190750"/>
            <a:ext cx="6096000" cy="2403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Monetize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Your Facebook Page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745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271141"/>
            <a:ext cx="838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latin typeface="Century Gothic"/>
                <a:cs typeface="Century Gothic"/>
              </a:rPr>
              <a:t>Conclusion</a:t>
            </a:r>
            <a:endParaRPr lang="en-US" sz="29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946376"/>
            <a:ext cx="586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John Arnold</a:t>
            </a:r>
          </a:p>
          <a:p>
            <a:r>
              <a:rPr lang="en-US" b="1" dirty="0" smtClean="0"/>
              <a:t>O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smtClean="0"/>
              <a:t>+1.303.532.1062</a:t>
            </a:r>
            <a:r>
              <a:rPr lang="en-US" dirty="0"/>
              <a:t> </a:t>
            </a:r>
          </a:p>
          <a:p>
            <a:r>
              <a:rPr lang="en-US" b="1" dirty="0"/>
              <a:t>M:</a:t>
            </a:r>
            <a:r>
              <a:rPr lang="en-US" dirty="0"/>
              <a:t> </a:t>
            </a:r>
            <a:r>
              <a:rPr lang="en-US" dirty="0" smtClean="0"/>
              <a:t>+1.303.669.0958</a:t>
            </a:r>
          </a:p>
          <a:p>
            <a:r>
              <a:rPr lang="en-US" b="1" dirty="0" smtClean="0">
                <a:latin typeface="Century Gothic"/>
                <a:cs typeface="Century Gothic"/>
              </a:rPr>
              <a:t>E: </a:t>
            </a:r>
            <a:r>
              <a:rPr lang="en-US" dirty="0" err="1" smtClean="0">
                <a:latin typeface="Century Gothic"/>
                <a:cs typeface="Century Gothic"/>
              </a:rPr>
              <a:t>john@johnarnold.com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T: </a:t>
            </a:r>
            <a:r>
              <a:rPr lang="en-US" dirty="0" smtClean="0">
                <a:latin typeface="Century Gothic"/>
                <a:cs typeface="Century Gothic"/>
              </a:rPr>
              <a:t>@</a:t>
            </a:r>
            <a:r>
              <a:rPr lang="en-US" dirty="0" err="1" smtClean="0">
                <a:latin typeface="Century Gothic"/>
                <a:cs typeface="Century Gothic"/>
              </a:rPr>
              <a:t>ArnoldMarketing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b="1" dirty="0" smtClean="0">
                <a:latin typeface="Century Gothic"/>
                <a:cs typeface="Century Gothic"/>
              </a:rPr>
              <a:t>W: </a:t>
            </a:r>
            <a:r>
              <a:rPr lang="en-US" dirty="0" err="1" smtClean="0">
                <a:latin typeface="Century Gothic"/>
                <a:cs typeface="Century Gothic"/>
              </a:rPr>
              <a:t>JohnArnold.com</a:t>
            </a:r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 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9" name="Picture 8" descr="jahead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700" y="2038350"/>
            <a:ext cx="1157866" cy="1179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web-marketing-boo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396" y="2548022"/>
            <a:ext cx="715576" cy="954782"/>
          </a:xfrm>
          <a:prstGeom prst="rect">
            <a:avLst/>
          </a:prstGeom>
        </p:spPr>
      </p:pic>
      <p:pic>
        <p:nvPicPr>
          <p:cNvPr id="11" name="Picture 10" descr="mobile-marketing-book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378" y="2587226"/>
            <a:ext cx="686194" cy="915578"/>
          </a:xfrm>
          <a:prstGeom prst="rect">
            <a:avLst/>
          </a:prstGeom>
        </p:spPr>
      </p:pic>
      <p:pic>
        <p:nvPicPr>
          <p:cNvPr id="12" name="Picture 11" descr="email-marketing-boo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6913" y="2587226"/>
            <a:ext cx="668414" cy="891856"/>
          </a:xfrm>
          <a:prstGeom prst="rect">
            <a:avLst/>
          </a:prstGeom>
        </p:spPr>
      </p:pic>
      <p:pic>
        <p:nvPicPr>
          <p:cNvPr id="13" name="Picture 12" descr="entmag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1994" y="2143598"/>
            <a:ext cx="2131233" cy="4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827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733550"/>
            <a:ext cx="6096000" cy="2861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Presented by 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John </a:t>
            </a:r>
            <a:r>
              <a:rPr lang="en-US" sz="4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Arnold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09IdeacenterBranded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1428749"/>
            <a:ext cx="6096000" cy="316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noProof="0" dirty="0" smtClean="0">
                <a:solidFill>
                  <a:schemeClr val="bg1"/>
                </a:solidFill>
                <a:latin typeface="Century Gothic"/>
                <a:cs typeface="Century Gothic"/>
              </a:rPr>
              <a:t>Social Media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noProof="0" dirty="0" smtClean="0">
                <a:solidFill>
                  <a:schemeClr val="bg1"/>
                </a:solidFill>
                <a:latin typeface="Century Gothic"/>
                <a:cs typeface="Century Gothic"/>
              </a:rPr>
              <a:t>Money-Making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noProof="0" dirty="0" smtClean="0">
                <a:solidFill>
                  <a:schemeClr val="bg1"/>
                </a:solidFill>
                <a:latin typeface="Century Gothic"/>
                <a:cs typeface="Century Gothic"/>
              </a:rPr>
              <a:t>Basics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02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1550"/>
            <a:ext cx="8913813" cy="685800"/>
          </a:xfrm>
        </p:spPr>
        <p:txBody>
          <a:bodyPr/>
          <a:lstStyle/>
          <a:p>
            <a:r>
              <a:rPr lang="en-US" dirty="0" smtClean="0"/>
              <a:t>The SM Time &amp; Money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4485510"/>
              </p:ext>
            </p:extLst>
          </p:nvPr>
        </p:nvGraphicFramePr>
        <p:xfrm>
          <a:off x="1114424" y="1828826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616" y="1875720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079" y="1872173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4016" y="4504074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1432" y="3030996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8243" y="4638016"/>
            <a:ext cx="10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733" y="4510348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98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1550"/>
            <a:ext cx="8913813" cy="685800"/>
          </a:xfrm>
        </p:spPr>
        <p:txBody>
          <a:bodyPr/>
          <a:lstStyle/>
          <a:p>
            <a:r>
              <a:rPr lang="en-US" dirty="0" smtClean="0"/>
              <a:t>The SM Time &amp; Money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7690655"/>
              </p:ext>
            </p:extLst>
          </p:nvPr>
        </p:nvGraphicFramePr>
        <p:xfrm>
          <a:off x="1114424" y="1828826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616" y="1875720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079" y="1872173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4016" y="4504074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1432" y="3030996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8243" y="4638016"/>
            <a:ext cx="10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733" y="4510348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422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1550"/>
            <a:ext cx="8913813" cy="685800"/>
          </a:xfrm>
        </p:spPr>
        <p:txBody>
          <a:bodyPr/>
          <a:lstStyle/>
          <a:p>
            <a:r>
              <a:rPr lang="en-US" dirty="0" smtClean="0"/>
              <a:t>The SM Time &amp; Money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43626801"/>
              </p:ext>
            </p:extLst>
          </p:nvPr>
        </p:nvGraphicFramePr>
        <p:xfrm>
          <a:off x="1114424" y="1828826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616" y="1875720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079" y="1872173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4016" y="4504074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1432" y="3030996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8243" y="4638016"/>
            <a:ext cx="10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733" y="4510348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42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1550"/>
            <a:ext cx="8913813" cy="685800"/>
          </a:xfrm>
        </p:spPr>
        <p:txBody>
          <a:bodyPr/>
          <a:lstStyle/>
          <a:p>
            <a:r>
              <a:rPr lang="en-US" dirty="0" smtClean="0"/>
              <a:t>The SM Time &amp; Money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471761"/>
              </p:ext>
            </p:extLst>
          </p:nvPr>
        </p:nvGraphicFramePr>
        <p:xfrm>
          <a:off x="1114424" y="1828826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616" y="1875720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079" y="1872173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4016" y="4504074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1432" y="3030996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8243" y="4638016"/>
            <a:ext cx="10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733" y="4510348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42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71550"/>
            <a:ext cx="8913813" cy="685800"/>
          </a:xfrm>
        </p:spPr>
        <p:txBody>
          <a:bodyPr/>
          <a:lstStyle/>
          <a:p>
            <a:r>
              <a:rPr lang="en-US" dirty="0" smtClean="0"/>
              <a:t>The SM Time &amp; Money Matrix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83542351"/>
              </p:ext>
            </p:extLst>
          </p:nvPr>
        </p:nvGraphicFramePr>
        <p:xfrm>
          <a:off x="1114424" y="1828826"/>
          <a:ext cx="7610476" cy="275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11616" y="1875720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87079" y="1872173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64016" y="4504074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1432" y="3030996"/>
            <a:ext cx="81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Time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8243" y="4638016"/>
            <a:ext cx="108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Money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733" y="4510348"/>
            <a:ext cx="56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142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198</Words>
  <Application>Microsoft Office PowerPoint</Application>
  <PresentationFormat>On-screen Show (16:9)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The SM Time &amp; Money Matrix</vt:lpstr>
      <vt:lpstr>The SM Time &amp; Money Matrix</vt:lpstr>
      <vt:lpstr>The SM Time &amp; Money Matrix</vt:lpstr>
      <vt:lpstr>The SM Time &amp; Money Matrix</vt:lpstr>
      <vt:lpstr>The SM Time &amp; Money Matrix</vt:lpstr>
      <vt:lpstr>Going ‘Viral’</vt:lpstr>
      <vt:lpstr>Socializing</vt:lpstr>
      <vt:lpstr>Social Advertising</vt:lpstr>
      <vt:lpstr>Slide 13</vt:lpstr>
      <vt:lpstr>Slide 14</vt:lpstr>
      <vt:lpstr>Slide 15</vt:lpstr>
      <vt:lpstr>Running Social Media Campaigns</vt:lpstr>
      <vt:lpstr>Slide 17</vt:lpstr>
      <vt:lpstr>Slide 18</vt:lpstr>
      <vt:lpstr>Slide 19</vt:lpstr>
      <vt:lpstr>Slide 20</vt:lpstr>
    </vt:vector>
  </TitlesOfParts>
  <Company>NAMM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Donna Olaguer</cp:lastModifiedBy>
  <cp:revision>23</cp:revision>
  <cp:lastPrinted>2009-04-21T21:40:57Z</cp:lastPrinted>
  <dcterms:created xsi:type="dcterms:W3CDTF">2011-04-20T16:54:43Z</dcterms:created>
  <dcterms:modified xsi:type="dcterms:W3CDTF">2011-06-27T21:57:16Z</dcterms:modified>
</cp:coreProperties>
</file>