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498" r:id="rId3"/>
    <p:sldId id="496" r:id="rId4"/>
    <p:sldId id="486" r:id="rId5"/>
    <p:sldId id="499" r:id="rId6"/>
    <p:sldId id="469" r:id="rId7"/>
    <p:sldId id="477" r:id="rId8"/>
    <p:sldId id="502" r:id="rId9"/>
    <p:sldId id="504" r:id="rId10"/>
    <p:sldId id="505" r:id="rId11"/>
    <p:sldId id="500" r:id="rId12"/>
    <p:sldId id="497" r:id="rId13"/>
    <p:sldId id="503" r:id="rId14"/>
    <p:sldId id="472" r:id="rId15"/>
    <p:sldId id="501" r:id="rId16"/>
    <p:sldId id="487" r:id="rId17"/>
    <p:sldId id="447" r:id="rId18"/>
  </p:sldIdLst>
  <p:sldSz cx="15544800" cy="10058400"/>
  <p:notesSz cx="9296400" cy="7010400"/>
  <p:defaultTextStyle>
    <a:defPPr>
      <a:defRPr lang="en-US"/>
    </a:defPPr>
    <a:lvl1pPr algn="l" rtl="0" eaLnBrk="0" fontAlgn="base" hangingPunct="0">
      <a:spcBef>
        <a:spcPct val="0"/>
      </a:spcBef>
      <a:spcAft>
        <a:spcPct val="0"/>
      </a:spcAft>
      <a:defRPr sz="2400" kern="1200" baseline="-25000">
        <a:solidFill>
          <a:schemeClr val="tx1"/>
        </a:solidFill>
        <a:latin typeface="Times" charset="0"/>
        <a:ea typeface="+mn-ea"/>
        <a:cs typeface="+mn-cs"/>
      </a:defRPr>
    </a:lvl1pPr>
    <a:lvl2pPr marL="457081" algn="l" rtl="0" eaLnBrk="0" fontAlgn="base" hangingPunct="0">
      <a:spcBef>
        <a:spcPct val="0"/>
      </a:spcBef>
      <a:spcAft>
        <a:spcPct val="0"/>
      </a:spcAft>
      <a:defRPr sz="2400" kern="1200" baseline="-25000">
        <a:solidFill>
          <a:schemeClr val="tx1"/>
        </a:solidFill>
        <a:latin typeface="Times" charset="0"/>
        <a:ea typeface="+mn-ea"/>
        <a:cs typeface="+mn-cs"/>
      </a:defRPr>
    </a:lvl2pPr>
    <a:lvl3pPr marL="914160" algn="l" rtl="0" eaLnBrk="0" fontAlgn="base" hangingPunct="0">
      <a:spcBef>
        <a:spcPct val="0"/>
      </a:spcBef>
      <a:spcAft>
        <a:spcPct val="0"/>
      </a:spcAft>
      <a:defRPr sz="2400" kern="1200" baseline="-25000">
        <a:solidFill>
          <a:schemeClr val="tx1"/>
        </a:solidFill>
        <a:latin typeface="Times" charset="0"/>
        <a:ea typeface="+mn-ea"/>
        <a:cs typeface="+mn-cs"/>
      </a:defRPr>
    </a:lvl3pPr>
    <a:lvl4pPr marL="1371241" algn="l" rtl="0" eaLnBrk="0" fontAlgn="base" hangingPunct="0">
      <a:spcBef>
        <a:spcPct val="0"/>
      </a:spcBef>
      <a:spcAft>
        <a:spcPct val="0"/>
      </a:spcAft>
      <a:defRPr sz="2400" kern="1200" baseline="-25000">
        <a:solidFill>
          <a:schemeClr val="tx1"/>
        </a:solidFill>
        <a:latin typeface="Times" charset="0"/>
        <a:ea typeface="+mn-ea"/>
        <a:cs typeface="+mn-cs"/>
      </a:defRPr>
    </a:lvl4pPr>
    <a:lvl5pPr marL="1828321" algn="l" rtl="0" eaLnBrk="0" fontAlgn="base" hangingPunct="0">
      <a:spcBef>
        <a:spcPct val="0"/>
      </a:spcBef>
      <a:spcAft>
        <a:spcPct val="0"/>
      </a:spcAft>
      <a:defRPr sz="2400" kern="1200" baseline="-25000">
        <a:solidFill>
          <a:schemeClr val="tx1"/>
        </a:solidFill>
        <a:latin typeface="Times" charset="0"/>
        <a:ea typeface="+mn-ea"/>
        <a:cs typeface="+mn-cs"/>
      </a:defRPr>
    </a:lvl5pPr>
    <a:lvl6pPr marL="2285402" algn="l" defTabSz="914160" rtl="0" eaLnBrk="1" latinLnBrk="0" hangingPunct="1">
      <a:defRPr sz="2400" kern="1200" baseline="-25000">
        <a:solidFill>
          <a:schemeClr val="tx1"/>
        </a:solidFill>
        <a:latin typeface="Times" charset="0"/>
        <a:ea typeface="+mn-ea"/>
        <a:cs typeface="+mn-cs"/>
      </a:defRPr>
    </a:lvl6pPr>
    <a:lvl7pPr marL="2742483" algn="l" defTabSz="914160" rtl="0" eaLnBrk="1" latinLnBrk="0" hangingPunct="1">
      <a:defRPr sz="2400" kern="1200" baseline="-25000">
        <a:solidFill>
          <a:schemeClr val="tx1"/>
        </a:solidFill>
        <a:latin typeface="Times" charset="0"/>
        <a:ea typeface="+mn-ea"/>
        <a:cs typeface="+mn-cs"/>
      </a:defRPr>
    </a:lvl7pPr>
    <a:lvl8pPr marL="3199563" algn="l" defTabSz="914160" rtl="0" eaLnBrk="1" latinLnBrk="0" hangingPunct="1">
      <a:defRPr sz="2400" kern="1200" baseline="-25000">
        <a:solidFill>
          <a:schemeClr val="tx1"/>
        </a:solidFill>
        <a:latin typeface="Times" charset="0"/>
        <a:ea typeface="+mn-ea"/>
        <a:cs typeface="+mn-cs"/>
      </a:defRPr>
    </a:lvl8pPr>
    <a:lvl9pPr marL="3656643" algn="l" defTabSz="914160" rtl="0" eaLnBrk="1" latinLnBrk="0" hangingPunct="1">
      <a:defRPr sz="2400" kern="1200" baseline="-25000">
        <a:solidFill>
          <a:schemeClr val="tx1"/>
        </a:solidFill>
        <a:latin typeface="Times"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1E5"/>
    <a:srgbClr val="2169B1"/>
    <a:srgbClr val="317ABB"/>
    <a:srgbClr val="141514"/>
    <a:srgbClr val="0082C8"/>
    <a:srgbClr val="B7E1B8"/>
    <a:srgbClr val="C0EFC0"/>
    <a:srgbClr val="393C44"/>
    <a:srgbClr val="1B2C5A"/>
    <a:srgbClr val="D13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311" autoAdjust="0"/>
  </p:normalViewPr>
  <p:slideViewPr>
    <p:cSldViewPr>
      <p:cViewPr>
        <p:scale>
          <a:sx n="70" d="100"/>
          <a:sy n="70" d="100"/>
        </p:scale>
        <p:origin x="-1488" y="-378"/>
      </p:cViewPr>
      <p:guideLst>
        <p:guide orient="horz" pos="3168"/>
        <p:guide orient="horz" pos="576"/>
        <p:guide orient="horz" pos="5904"/>
        <p:guide pos="4896"/>
        <p:guide pos="92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27CB4-C196-4A0E-8CE9-E8345C1A9D69}" type="doc">
      <dgm:prSet loTypeId="urn:microsoft.com/office/officeart/2005/8/layout/pyramid3" loCatId="pyramid" qsTypeId="urn:microsoft.com/office/officeart/2005/8/quickstyle/simple4" qsCatId="simple" csTypeId="urn:microsoft.com/office/officeart/2005/8/colors/accent1_2" csCatId="accent1" phldr="1"/>
      <dgm:spPr/>
    </dgm:pt>
    <dgm:pt modelId="{CBBA2742-E9F6-43AB-9499-55CBA65B1977}">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Awareness</a:t>
          </a:r>
          <a:endParaRPr lang="en-US" b="1" dirty="0">
            <a:solidFill>
              <a:schemeClr val="bg1"/>
            </a:solidFill>
          </a:endParaRPr>
        </a:p>
      </dgm:t>
    </dgm:pt>
    <dgm:pt modelId="{279DABF2-5602-4279-AC40-1C347D626F38}" type="parTrans" cxnId="{2E416188-43D4-4000-9620-FFA4D33F7106}">
      <dgm:prSet/>
      <dgm:spPr/>
      <dgm:t>
        <a:bodyPr/>
        <a:lstStyle/>
        <a:p>
          <a:endParaRPr lang="en-US"/>
        </a:p>
      </dgm:t>
    </dgm:pt>
    <dgm:pt modelId="{1AFB8BA3-45A0-477E-AC09-70CBD88329E1}" type="sibTrans" cxnId="{2E416188-43D4-4000-9620-FFA4D33F7106}">
      <dgm:prSet/>
      <dgm:spPr/>
      <dgm:t>
        <a:bodyPr/>
        <a:lstStyle/>
        <a:p>
          <a:endParaRPr lang="en-US"/>
        </a:p>
      </dgm:t>
    </dgm:pt>
    <dgm:pt modelId="{BC61963A-BC66-461E-AC3D-1DB6550618A8}">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Familiarity</a:t>
          </a:r>
          <a:endParaRPr lang="en-US" b="1" dirty="0">
            <a:solidFill>
              <a:schemeClr val="bg1"/>
            </a:solidFill>
          </a:endParaRPr>
        </a:p>
      </dgm:t>
    </dgm:pt>
    <dgm:pt modelId="{CB4D8F09-52C9-4DF8-BA28-2D4C6A111A9E}" type="parTrans" cxnId="{1A71BB74-D598-414E-AE3E-4E4AEA438772}">
      <dgm:prSet/>
      <dgm:spPr/>
      <dgm:t>
        <a:bodyPr/>
        <a:lstStyle/>
        <a:p>
          <a:endParaRPr lang="en-US"/>
        </a:p>
      </dgm:t>
    </dgm:pt>
    <dgm:pt modelId="{CB5F5CF5-1327-4420-B32C-CFF4D5BEEBA8}" type="sibTrans" cxnId="{1A71BB74-D598-414E-AE3E-4E4AEA438772}">
      <dgm:prSet/>
      <dgm:spPr/>
      <dgm:t>
        <a:bodyPr/>
        <a:lstStyle/>
        <a:p>
          <a:endParaRPr lang="en-US"/>
        </a:p>
      </dgm:t>
    </dgm:pt>
    <dgm:pt modelId="{813EBED5-46A1-4E98-BA17-8143C64FC191}">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Consideration</a:t>
          </a:r>
        </a:p>
      </dgm:t>
    </dgm:pt>
    <dgm:pt modelId="{9361E9D0-4460-4E47-8527-A9BB360643B0}" type="parTrans" cxnId="{F9470A4E-5920-4EB1-86EF-BAC24379474A}">
      <dgm:prSet/>
      <dgm:spPr/>
      <dgm:t>
        <a:bodyPr/>
        <a:lstStyle/>
        <a:p>
          <a:endParaRPr lang="en-US"/>
        </a:p>
      </dgm:t>
    </dgm:pt>
    <dgm:pt modelId="{C3BE2A56-F0DA-4C3F-97A6-E2C072338F15}" type="sibTrans" cxnId="{F9470A4E-5920-4EB1-86EF-BAC24379474A}">
      <dgm:prSet/>
      <dgm:spPr/>
      <dgm:t>
        <a:bodyPr/>
        <a:lstStyle/>
        <a:p>
          <a:endParaRPr lang="en-US"/>
        </a:p>
      </dgm:t>
    </dgm:pt>
    <dgm:pt modelId="{41FCBA39-6F21-45B6-B775-DA7972E433DC}">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Purchase</a:t>
          </a:r>
        </a:p>
      </dgm:t>
    </dgm:pt>
    <dgm:pt modelId="{B5CCC2D7-8CCD-4852-9D04-E1A19B5E365F}" type="parTrans" cxnId="{02291C15-20FF-4248-8D41-DF2BBFF28B2A}">
      <dgm:prSet/>
      <dgm:spPr/>
      <dgm:t>
        <a:bodyPr/>
        <a:lstStyle/>
        <a:p>
          <a:endParaRPr lang="en-US"/>
        </a:p>
      </dgm:t>
    </dgm:pt>
    <dgm:pt modelId="{7307518D-1C16-4EE5-BC92-23BFDB4C6917}" type="sibTrans" cxnId="{02291C15-20FF-4248-8D41-DF2BBFF28B2A}">
      <dgm:prSet/>
      <dgm:spPr/>
      <dgm:t>
        <a:bodyPr/>
        <a:lstStyle/>
        <a:p>
          <a:endParaRPr lang="en-US"/>
        </a:p>
      </dgm:t>
    </dgm:pt>
    <dgm:pt modelId="{73341EE3-3B73-42B1-95CC-932368E9219E}">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Loyalty</a:t>
          </a:r>
        </a:p>
      </dgm:t>
    </dgm:pt>
    <dgm:pt modelId="{C9930BFD-59AD-4A74-ADD2-AAFF07A900FE}" type="parTrans" cxnId="{BF5CA87B-EEF3-43E2-BA80-BEDD6EF72152}">
      <dgm:prSet/>
      <dgm:spPr/>
      <dgm:t>
        <a:bodyPr/>
        <a:lstStyle/>
        <a:p>
          <a:endParaRPr lang="en-US"/>
        </a:p>
      </dgm:t>
    </dgm:pt>
    <dgm:pt modelId="{9A802196-7EA9-4399-968A-A354191A9B95}" type="sibTrans" cxnId="{BF5CA87B-EEF3-43E2-BA80-BEDD6EF72152}">
      <dgm:prSet/>
      <dgm:spPr/>
      <dgm:t>
        <a:bodyPr/>
        <a:lstStyle/>
        <a:p>
          <a:endParaRPr lang="en-US"/>
        </a:p>
      </dgm:t>
    </dgm:pt>
    <dgm:pt modelId="{7DEDB18F-1E47-4ED0-B6F2-EEC416C0F3AF}">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endParaRPr lang="en-US" b="1" dirty="0" smtClean="0">
            <a:solidFill>
              <a:schemeClr val="bg1"/>
            </a:solidFill>
          </a:endParaRPr>
        </a:p>
      </dgm:t>
    </dgm:pt>
    <dgm:pt modelId="{220A13DA-0486-4F66-8757-B306C222AB3F}" type="parTrans" cxnId="{F8BF5E85-F7B6-4EDD-B116-86B383D3A359}">
      <dgm:prSet/>
      <dgm:spPr/>
      <dgm:t>
        <a:bodyPr/>
        <a:lstStyle/>
        <a:p>
          <a:endParaRPr lang="en-US"/>
        </a:p>
      </dgm:t>
    </dgm:pt>
    <dgm:pt modelId="{0997A2C9-F8C3-46AA-8F87-78CDC5AD718D}" type="sibTrans" cxnId="{F8BF5E85-F7B6-4EDD-B116-86B383D3A359}">
      <dgm:prSet/>
      <dgm:spPr/>
      <dgm:t>
        <a:bodyPr/>
        <a:lstStyle/>
        <a:p>
          <a:endParaRPr lang="en-US"/>
        </a:p>
      </dgm:t>
    </dgm:pt>
    <dgm:pt modelId="{417E94F6-5259-465A-ACB0-E1820315DF8F}" type="pres">
      <dgm:prSet presAssocID="{2F127CB4-C196-4A0E-8CE9-E8345C1A9D69}" presName="Name0" presStyleCnt="0">
        <dgm:presLayoutVars>
          <dgm:dir/>
          <dgm:animLvl val="lvl"/>
          <dgm:resizeHandles val="exact"/>
        </dgm:presLayoutVars>
      </dgm:prSet>
      <dgm:spPr/>
    </dgm:pt>
    <dgm:pt modelId="{7CF4C3A6-3DC7-46A2-A8FE-2480D88CF437}" type="pres">
      <dgm:prSet presAssocID="{CBBA2742-E9F6-43AB-9499-55CBA65B1977}" presName="Name8" presStyleCnt="0"/>
      <dgm:spPr/>
    </dgm:pt>
    <dgm:pt modelId="{0050CCAC-06EA-4A2B-A6AB-E2549A4F0947}" type="pres">
      <dgm:prSet presAssocID="{CBBA2742-E9F6-43AB-9499-55CBA65B1977}" presName="level" presStyleLbl="node1" presStyleIdx="0" presStyleCnt="6" custLinFactNeighborX="46226" custLinFactNeighborY="-6604">
        <dgm:presLayoutVars>
          <dgm:chMax val="1"/>
          <dgm:bulletEnabled val="1"/>
        </dgm:presLayoutVars>
      </dgm:prSet>
      <dgm:spPr/>
    </dgm:pt>
    <dgm:pt modelId="{AF6D3022-EB80-49EF-B134-8745FD2E7F70}" type="pres">
      <dgm:prSet presAssocID="{CBBA2742-E9F6-43AB-9499-55CBA65B1977}" presName="levelTx" presStyleLbl="revTx" presStyleIdx="0" presStyleCnt="0">
        <dgm:presLayoutVars>
          <dgm:chMax val="1"/>
          <dgm:bulletEnabled val="1"/>
        </dgm:presLayoutVars>
      </dgm:prSet>
      <dgm:spPr/>
    </dgm:pt>
    <dgm:pt modelId="{50321026-D47D-4EF3-A047-A01BDB289B53}" type="pres">
      <dgm:prSet presAssocID="{BC61963A-BC66-461E-AC3D-1DB6550618A8}" presName="Name8" presStyleCnt="0"/>
      <dgm:spPr/>
    </dgm:pt>
    <dgm:pt modelId="{66225F7A-AAC6-4CA3-A3B5-D155BD890E5B}" type="pres">
      <dgm:prSet presAssocID="{BC61963A-BC66-461E-AC3D-1DB6550618A8}" presName="level" presStyleLbl="node1" presStyleIdx="1" presStyleCnt="6">
        <dgm:presLayoutVars>
          <dgm:chMax val="1"/>
          <dgm:bulletEnabled val="1"/>
        </dgm:presLayoutVars>
      </dgm:prSet>
      <dgm:spPr/>
    </dgm:pt>
    <dgm:pt modelId="{3C35BD93-1EBF-46B0-8606-AAEBB47481BF}" type="pres">
      <dgm:prSet presAssocID="{BC61963A-BC66-461E-AC3D-1DB6550618A8}" presName="levelTx" presStyleLbl="revTx" presStyleIdx="0" presStyleCnt="0">
        <dgm:presLayoutVars>
          <dgm:chMax val="1"/>
          <dgm:bulletEnabled val="1"/>
        </dgm:presLayoutVars>
      </dgm:prSet>
      <dgm:spPr/>
    </dgm:pt>
    <dgm:pt modelId="{5352EF95-29A8-4715-B7F9-F2D0ACECD3D3}" type="pres">
      <dgm:prSet presAssocID="{813EBED5-46A1-4E98-BA17-8143C64FC191}" presName="Name8" presStyleCnt="0"/>
      <dgm:spPr/>
    </dgm:pt>
    <dgm:pt modelId="{68B9E518-20B5-4092-BE6E-6FFCD3B67AF7}" type="pres">
      <dgm:prSet presAssocID="{813EBED5-46A1-4E98-BA17-8143C64FC191}" presName="level" presStyleLbl="node1" presStyleIdx="2" presStyleCnt="6">
        <dgm:presLayoutVars>
          <dgm:chMax val="1"/>
          <dgm:bulletEnabled val="1"/>
        </dgm:presLayoutVars>
      </dgm:prSet>
      <dgm:spPr/>
      <dgm:t>
        <a:bodyPr/>
        <a:lstStyle/>
        <a:p>
          <a:endParaRPr lang="en-US"/>
        </a:p>
      </dgm:t>
    </dgm:pt>
    <dgm:pt modelId="{74A454EA-2390-4081-A5C3-DE042E76CDB5}" type="pres">
      <dgm:prSet presAssocID="{813EBED5-46A1-4E98-BA17-8143C64FC191}" presName="levelTx" presStyleLbl="revTx" presStyleIdx="0" presStyleCnt="0">
        <dgm:presLayoutVars>
          <dgm:chMax val="1"/>
          <dgm:bulletEnabled val="1"/>
        </dgm:presLayoutVars>
      </dgm:prSet>
      <dgm:spPr/>
      <dgm:t>
        <a:bodyPr/>
        <a:lstStyle/>
        <a:p>
          <a:endParaRPr lang="en-US"/>
        </a:p>
      </dgm:t>
    </dgm:pt>
    <dgm:pt modelId="{6A5A02B6-E924-4C6E-92FB-371A103049A8}" type="pres">
      <dgm:prSet presAssocID="{41FCBA39-6F21-45B6-B775-DA7972E433DC}" presName="Name8" presStyleCnt="0"/>
      <dgm:spPr/>
    </dgm:pt>
    <dgm:pt modelId="{F68AE87A-508A-40E3-AF1A-C1C3C9FB52AB}" type="pres">
      <dgm:prSet presAssocID="{41FCBA39-6F21-45B6-B775-DA7972E433DC}" presName="level" presStyleLbl="node1" presStyleIdx="3" presStyleCnt="6">
        <dgm:presLayoutVars>
          <dgm:chMax val="1"/>
          <dgm:bulletEnabled val="1"/>
        </dgm:presLayoutVars>
      </dgm:prSet>
      <dgm:spPr/>
    </dgm:pt>
    <dgm:pt modelId="{BCC48DAA-9258-4165-8B6F-33C2490233B4}" type="pres">
      <dgm:prSet presAssocID="{41FCBA39-6F21-45B6-B775-DA7972E433DC}" presName="levelTx" presStyleLbl="revTx" presStyleIdx="0" presStyleCnt="0">
        <dgm:presLayoutVars>
          <dgm:chMax val="1"/>
          <dgm:bulletEnabled val="1"/>
        </dgm:presLayoutVars>
      </dgm:prSet>
      <dgm:spPr/>
    </dgm:pt>
    <dgm:pt modelId="{92CD1151-351C-4A9F-A1C3-1363EC29B1E8}" type="pres">
      <dgm:prSet presAssocID="{73341EE3-3B73-42B1-95CC-932368E9219E}" presName="Name8" presStyleCnt="0"/>
      <dgm:spPr/>
    </dgm:pt>
    <dgm:pt modelId="{3779C418-C0ED-40EF-A6C6-031AF500EE86}" type="pres">
      <dgm:prSet presAssocID="{73341EE3-3B73-42B1-95CC-932368E9219E}" presName="level" presStyleLbl="node1" presStyleIdx="4" presStyleCnt="6">
        <dgm:presLayoutVars>
          <dgm:chMax val="1"/>
          <dgm:bulletEnabled val="1"/>
        </dgm:presLayoutVars>
      </dgm:prSet>
      <dgm:spPr/>
    </dgm:pt>
    <dgm:pt modelId="{D331A7B2-E57B-4B92-B0A8-AAA491436BC8}" type="pres">
      <dgm:prSet presAssocID="{73341EE3-3B73-42B1-95CC-932368E9219E}" presName="levelTx" presStyleLbl="revTx" presStyleIdx="0" presStyleCnt="0">
        <dgm:presLayoutVars>
          <dgm:chMax val="1"/>
          <dgm:bulletEnabled val="1"/>
        </dgm:presLayoutVars>
      </dgm:prSet>
      <dgm:spPr/>
    </dgm:pt>
    <dgm:pt modelId="{4276A586-D0C2-464D-8056-4449653FE490}" type="pres">
      <dgm:prSet presAssocID="{7DEDB18F-1E47-4ED0-B6F2-EEC416C0F3AF}" presName="Name8" presStyleCnt="0"/>
      <dgm:spPr/>
    </dgm:pt>
    <dgm:pt modelId="{E2E64CBD-5DD0-4B73-A4DA-A7E628299D75}" type="pres">
      <dgm:prSet presAssocID="{7DEDB18F-1E47-4ED0-B6F2-EEC416C0F3AF}" presName="level" presStyleLbl="node1" presStyleIdx="5" presStyleCnt="6">
        <dgm:presLayoutVars>
          <dgm:chMax val="1"/>
          <dgm:bulletEnabled val="1"/>
        </dgm:presLayoutVars>
      </dgm:prSet>
      <dgm:spPr/>
      <dgm:t>
        <a:bodyPr/>
        <a:lstStyle/>
        <a:p>
          <a:endParaRPr lang="en-US"/>
        </a:p>
      </dgm:t>
    </dgm:pt>
    <dgm:pt modelId="{6ECA89E1-AFD8-4284-9C24-7D70E640C48B}" type="pres">
      <dgm:prSet presAssocID="{7DEDB18F-1E47-4ED0-B6F2-EEC416C0F3AF}" presName="levelTx" presStyleLbl="revTx" presStyleIdx="0" presStyleCnt="0">
        <dgm:presLayoutVars>
          <dgm:chMax val="1"/>
          <dgm:bulletEnabled val="1"/>
        </dgm:presLayoutVars>
      </dgm:prSet>
      <dgm:spPr/>
      <dgm:t>
        <a:bodyPr/>
        <a:lstStyle/>
        <a:p>
          <a:endParaRPr lang="en-US"/>
        </a:p>
      </dgm:t>
    </dgm:pt>
  </dgm:ptLst>
  <dgm:cxnLst>
    <dgm:cxn modelId="{59E41086-3CBA-479E-9BC8-4F42BD1A1BF8}" type="presOf" srcId="{73341EE3-3B73-42B1-95CC-932368E9219E}" destId="{D331A7B2-E57B-4B92-B0A8-AAA491436BC8}" srcOrd="1" destOrd="0" presId="urn:microsoft.com/office/officeart/2005/8/layout/pyramid3"/>
    <dgm:cxn modelId="{B64FD954-AB6C-4F3F-AB2A-F3145D9F4185}" type="presOf" srcId="{813EBED5-46A1-4E98-BA17-8143C64FC191}" destId="{68B9E518-20B5-4092-BE6E-6FFCD3B67AF7}" srcOrd="0" destOrd="0" presId="urn:microsoft.com/office/officeart/2005/8/layout/pyramid3"/>
    <dgm:cxn modelId="{1BB634E4-8BED-4097-AF75-3D4E86253A42}" type="presOf" srcId="{CBBA2742-E9F6-43AB-9499-55CBA65B1977}" destId="{AF6D3022-EB80-49EF-B134-8745FD2E7F70}" srcOrd="1" destOrd="0" presId="urn:microsoft.com/office/officeart/2005/8/layout/pyramid3"/>
    <dgm:cxn modelId="{BF5CA87B-EEF3-43E2-BA80-BEDD6EF72152}" srcId="{2F127CB4-C196-4A0E-8CE9-E8345C1A9D69}" destId="{73341EE3-3B73-42B1-95CC-932368E9219E}" srcOrd="4" destOrd="0" parTransId="{C9930BFD-59AD-4A74-ADD2-AAFF07A900FE}" sibTransId="{9A802196-7EA9-4399-968A-A354191A9B95}"/>
    <dgm:cxn modelId="{F8BF5E85-F7B6-4EDD-B116-86B383D3A359}" srcId="{2F127CB4-C196-4A0E-8CE9-E8345C1A9D69}" destId="{7DEDB18F-1E47-4ED0-B6F2-EEC416C0F3AF}" srcOrd="5" destOrd="0" parTransId="{220A13DA-0486-4F66-8757-B306C222AB3F}" sibTransId="{0997A2C9-F8C3-46AA-8F87-78CDC5AD718D}"/>
    <dgm:cxn modelId="{B3A7915F-63D2-40C0-80D5-2715CD28BACB}" type="presOf" srcId="{CBBA2742-E9F6-43AB-9499-55CBA65B1977}" destId="{0050CCAC-06EA-4A2B-A6AB-E2549A4F0947}" srcOrd="0" destOrd="0" presId="urn:microsoft.com/office/officeart/2005/8/layout/pyramid3"/>
    <dgm:cxn modelId="{BDFE5648-8DB1-4CDD-86BF-E624FC06E3ED}" type="presOf" srcId="{7DEDB18F-1E47-4ED0-B6F2-EEC416C0F3AF}" destId="{E2E64CBD-5DD0-4B73-A4DA-A7E628299D75}" srcOrd="0" destOrd="0" presId="urn:microsoft.com/office/officeart/2005/8/layout/pyramid3"/>
    <dgm:cxn modelId="{F9470A4E-5920-4EB1-86EF-BAC24379474A}" srcId="{2F127CB4-C196-4A0E-8CE9-E8345C1A9D69}" destId="{813EBED5-46A1-4E98-BA17-8143C64FC191}" srcOrd="2" destOrd="0" parTransId="{9361E9D0-4460-4E47-8527-A9BB360643B0}" sibTransId="{C3BE2A56-F0DA-4C3F-97A6-E2C072338F15}"/>
    <dgm:cxn modelId="{1A71BB74-D598-414E-AE3E-4E4AEA438772}" srcId="{2F127CB4-C196-4A0E-8CE9-E8345C1A9D69}" destId="{BC61963A-BC66-461E-AC3D-1DB6550618A8}" srcOrd="1" destOrd="0" parTransId="{CB4D8F09-52C9-4DF8-BA28-2D4C6A111A9E}" sibTransId="{CB5F5CF5-1327-4420-B32C-CFF4D5BEEBA8}"/>
    <dgm:cxn modelId="{B6ADA448-4C11-4068-B7D9-D47832193A96}" type="presOf" srcId="{73341EE3-3B73-42B1-95CC-932368E9219E}" destId="{3779C418-C0ED-40EF-A6C6-031AF500EE86}" srcOrd="0" destOrd="0" presId="urn:microsoft.com/office/officeart/2005/8/layout/pyramid3"/>
    <dgm:cxn modelId="{CB1BDD6C-7A9F-4D33-8859-2EE7ED4B23EC}" type="presOf" srcId="{BC61963A-BC66-461E-AC3D-1DB6550618A8}" destId="{66225F7A-AAC6-4CA3-A3B5-D155BD890E5B}" srcOrd="0" destOrd="0" presId="urn:microsoft.com/office/officeart/2005/8/layout/pyramid3"/>
    <dgm:cxn modelId="{D946456F-3558-44B2-82D6-07690ED9377E}" type="presOf" srcId="{7DEDB18F-1E47-4ED0-B6F2-EEC416C0F3AF}" destId="{6ECA89E1-AFD8-4284-9C24-7D70E640C48B}" srcOrd="1" destOrd="0" presId="urn:microsoft.com/office/officeart/2005/8/layout/pyramid3"/>
    <dgm:cxn modelId="{ACDE0E88-4442-4BDC-B41F-028F5225DC37}" type="presOf" srcId="{2F127CB4-C196-4A0E-8CE9-E8345C1A9D69}" destId="{417E94F6-5259-465A-ACB0-E1820315DF8F}" srcOrd="0" destOrd="0" presId="urn:microsoft.com/office/officeart/2005/8/layout/pyramid3"/>
    <dgm:cxn modelId="{2E416188-43D4-4000-9620-FFA4D33F7106}" srcId="{2F127CB4-C196-4A0E-8CE9-E8345C1A9D69}" destId="{CBBA2742-E9F6-43AB-9499-55CBA65B1977}" srcOrd="0" destOrd="0" parTransId="{279DABF2-5602-4279-AC40-1C347D626F38}" sibTransId="{1AFB8BA3-45A0-477E-AC09-70CBD88329E1}"/>
    <dgm:cxn modelId="{3418930E-12FC-4B00-B4F3-A3E35C35C7B3}" type="presOf" srcId="{BC61963A-BC66-461E-AC3D-1DB6550618A8}" destId="{3C35BD93-1EBF-46B0-8606-AAEBB47481BF}" srcOrd="1" destOrd="0" presId="urn:microsoft.com/office/officeart/2005/8/layout/pyramid3"/>
    <dgm:cxn modelId="{02291C15-20FF-4248-8D41-DF2BBFF28B2A}" srcId="{2F127CB4-C196-4A0E-8CE9-E8345C1A9D69}" destId="{41FCBA39-6F21-45B6-B775-DA7972E433DC}" srcOrd="3" destOrd="0" parTransId="{B5CCC2D7-8CCD-4852-9D04-E1A19B5E365F}" sibTransId="{7307518D-1C16-4EE5-BC92-23BFDB4C6917}"/>
    <dgm:cxn modelId="{A8EF2BC1-975A-4318-9634-3E1B582C7F91}" type="presOf" srcId="{41FCBA39-6F21-45B6-B775-DA7972E433DC}" destId="{F68AE87A-508A-40E3-AF1A-C1C3C9FB52AB}" srcOrd="0" destOrd="0" presId="urn:microsoft.com/office/officeart/2005/8/layout/pyramid3"/>
    <dgm:cxn modelId="{C6CEB541-7565-4CCB-972C-8784179E9325}" type="presOf" srcId="{41FCBA39-6F21-45B6-B775-DA7972E433DC}" destId="{BCC48DAA-9258-4165-8B6F-33C2490233B4}" srcOrd="1" destOrd="0" presId="urn:microsoft.com/office/officeart/2005/8/layout/pyramid3"/>
    <dgm:cxn modelId="{4124A922-0F06-459D-A3EE-7DB63EDEF7EC}" type="presOf" srcId="{813EBED5-46A1-4E98-BA17-8143C64FC191}" destId="{74A454EA-2390-4081-A5C3-DE042E76CDB5}" srcOrd="1" destOrd="0" presId="urn:microsoft.com/office/officeart/2005/8/layout/pyramid3"/>
    <dgm:cxn modelId="{7DCFFDBA-87D6-4098-9A92-4E4C7503E5D8}" type="presParOf" srcId="{417E94F6-5259-465A-ACB0-E1820315DF8F}" destId="{7CF4C3A6-3DC7-46A2-A8FE-2480D88CF437}" srcOrd="0" destOrd="0" presId="urn:microsoft.com/office/officeart/2005/8/layout/pyramid3"/>
    <dgm:cxn modelId="{E7716AAF-972D-480B-A418-D71C7DCA6D22}" type="presParOf" srcId="{7CF4C3A6-3DC7-46A2-A8FE-2480D88CF437}" destId="{0050CCAC-06EA-4A2B-A6AB-E2549A4F0947}" srcOrd="0" destOrd="0" presId="urn:microsoft.com/office/officeart/2005/8/layout/pyramid3"/>
    <dgm:cxn modelId="{17ADA3ED-3C3B-4F44-844B-D501F127524D}" type="presParOf" srcId="{7CF4C3A6-3DC7-46A2-A8FE-2480D88CF437}" destId="{AF6D3022-EB80-49EF-B134-8745FD2E7F70}" srcOrd="1" destOrd="0" presId="urn:microsoft.com/office/officeart/2005/8/layout/pyramid3"/>
    <dgm:cxn modelId="{53903954-E4F1-4A52-A66F-0B0272146F17}" type="presParOf" srcId="{417E94F6-5259-465A-ACB0-E1820315DF8F}" destId="{50321026-D47D-4EF3-A047-A01BDB289B53}" srcOrd="1" destOrd="0" presId="urn:microsoft.com/office/officeart/2005/8/layout/pyramid3"/>
    <dgm:cxn modelId="{118A8C99-E0EB-42AC-AC63-687735D47625}" type="presParOf" srcId="{50321026-D47D-4EF3-A047-A01BDB289B53}" destId="{66225F7A-AAC6-4CA3-A3B5-D155BD890E5B}" srcOrd="0" destOrd="0" presId="urn:microsoft.com/office/officeart/2005/8/layout/pyramid3"/>
    <dgm:cxn modelId="{FBB95DF8-AE5F-4872-989F-F7AEA648CAF5}" type="presParOf" srcId="{50321026-D47D-4EF3-A047-A01BDB289B53}" destId="{3C35BD93-1EBF-46B0-8606-AAEBB47481BF}" srcOrd="1" destOrd="0" presId="urn:microsoft.com/office/officeart/2005/8/layout/pyramid3"/>
    <dgm:cxn modelId="{12390B99-2427-48E3-A68D-EEA83A35749D}" type="presParOf" srcId="{417E94F6-5259-465A-ACB0-E1820315DF8F}" destId="{5352EF95-29A8-4715-B7F9-F2D0ACECD3D3}" srcOrd="2" destOrd="0" presId="urn:microsoft.com/office/officeart/2005/8/layout/pyramid3"/>
    <dgm:cxn modelId="{B7AD95EF-52F8-4246-AC28-012D3BF80A7B}" type="presParOf" srcId="{5352EF95-29A8-4715-B7F9-F2D0ACECD3D3}" destId="{68B9E518-20B5-4092-BE6E-6FFCD3B67AF7}" srcOrd="0" destOrd="0" presId="urn:microsoft.com/office/officeart/2005/8/layout/pyramid3"/>
    <dgm:cxn modelId="{8F6042EE-2C9E-4973-B1AB-53DB86C7EE09}" type="presParOf" srcId="{5352EF95-29A8-4715-B7F9-F2D0ACECD3D3}" destId="{74A454EA-2390-4081-A5C3-DE042E76CDB5}" srcOrd="1" destOrd="0" presId="urn:microsoft.com/office/officeart/2005/8/layout/pyramid3"/>
    <dgm:cxn modelId="{56967FE8-C971-4CBE-838A-5B695274F027}" type="presParOf" srcId="{417E94F6-5259-465A-ACB0-E1820315DF8F}" destId="{6A5A02B6-E924-4C6E-92FB-371A103049A8}" srcOrd="3" destOrd="0" presId="urn:microsoft.com/office/officeart/2005/8/layout/pyramid3"/>
    <dgm:cxn modelId="{D0FDBCC7-002E-4C5C-A37B-BEF9E08CE938}" type="presParOf" srcId="{6A5A02B6-E924-4C6E-92FB-371A103049A8}" destId="{F68AE87A-508A-40E3-AF1A-C1C3C9FB52AB}" srcOrd="0" destOrd="0" presId="urn:microsoft.com/office/officeart/2005/8/layout/pyramid3"/>
    <dgm:cxn modelId="{8EC42EA2-54B9-454B-ABD9-268DB4C4F6C1}" type="presParOf" srcId="{6A5A02B6-E924-4C6E-92FB-371A103049A8}" destId="{BCC48DAA-9258-4165-8B6F-33C2490233B4}" srcOrd="1" destOrd="0" presId="urn:microsoft.com/office/officeart/2005/8/layout/pyramid3"/>
    <dgm:cxn modelId="{1B5CE99C-2C3B-48DE-AADA-380D2FE5597F}" type="presParOf" srcId="{417E94F6-5259-465A-ACB0-E1820315DF8F}" destId="{92CD1151-351C-4A9F-A1C3-1363EC29B1E8}" srcOrd="4" destOrd="0" presId="urn:microsoft.com/office/officeart/2005/8/layout/pyramid3"/>
    <dgm:cxn modelId="{162206B0-5684-4DE3-A83D-390C7518EA1D}" type="presParOf" srcId="{92CD1151-351C-4A9F-A1C3-1363EC29B1E8}" destId="{3779C418-C0ED-40EF-A6C6-031AF500EE86}" srcOrd="0" destOrd="0" presId="urn:microsoft.com/office/officeart/2005/8/layout/pyramid3"/>
    <dgm:cxn modelId="{74957757-F35F-456F-A213-E2E727E0B427}" type="presParOf" srcId="{92CD1151-351C-4A9F-A1C3-1363EC29B1E8}" destId="{D331A7B2-E57B-4B92-B0A8-AAA491436BC8}" srcOrd="1" destOrd="0" presId="urn:microsoft.com/office/officeart/2005/8/layout/pyramid3"/>
    <dgm:cxn modelId="{0E74C44A-9EB4-4E84-B7A5-69D7711D7605}" type="presParOf" srcId="{417E94F6-5259-465A-ACB0-E1820315DF8F}" destId="{4276A586-D0C2-464D-8056-4449653FE490}" srcOrd="5" destOrd="0" presId="urn:microsoft.com/office/officeart/2005/8/layout/pyramid3"/>
    <dgm:cxn modelId="{54417D4E-2D15-45E4-AF32-AA5A9102263E}" type="presParOf" srcId="{4276A586-D0C2-464D-8056-4449653FE490}" destId="{E2E64CBD-5DD0-4B73-A4DA-A7E628299D75}" srcOrd="0" destOrd="0" presId="urn:microsoft.com/office/officeart/2005/8/layout/pyramid3"/>
    <dgm:cxn modelId="{BB0F8EEC-7BDB-4EB5-9AE8-D0F2E243B151}" type="presParOf" srcId="{4276A586-D0C2-464D-8056-4449653FE490}" destId="{6ECA89E1-AFD8-4284-9C24-7D70E640C48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CCAC-06EA-4A2B-A6AB-E2549A4F0947}">
      <dsp:nvSpPr>
        <dsp:cNvPr id="0" name=""/>
        <dsp:cNvSpPr/>
      </dsp:nvSpPr>
      <dsp:spPr>
        <a:xfrm rot="10800000">
          <a:off x="0" y="0"/>
          <a:ext cx="8077200" cy="897466"/>
        </a:xfrm>
        <a:prstGeom prst="trapezoid">
          <a:avLst>
            <a:gd name="adj" fmla="val 75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b="1" kern="1200" dirty="0" smtClean="0">
              <a:solidFill>
                <a:schemeClr val="bg1"/>
              </a:solidFill>
            </a:rPr>
            <a:t>Awareness</a:t>
          </a:r>
          <a:endParaRPr lang="en-US" sz="4300" b="1" kern="1200" dirty="0">
            <a:solidFill>
              <a:schemeClr val="bg1"/>
            </a:solidFill>
          </a:endParaRPr>
        </a:p>
      </dsp:txBody>
      <dsp:txXfrm rot="-10800000">
        <a:off x="1413509" y="0"/>
        <a:ext cx="5250180" cy="897466"/>
      </dsp:txXfrm>
    </dsp:sp>
    <dsp:sp modelId="{66225F7A-AAC6-4CA3-A3B5-D155BD890E5B}">
      <dsp:nvSpPr>
        <dsp:cNvPr id="0" name=""/>
        <dsp:cNvSpPr/>
      </dsp:nvSpPr>
      <dsp:spPr>
        <a:xfrm rot="10800000">
          <a:off x="673100" y="897466"/>
          <a:ext cx="6731000" cy="897466"/>
        </a:xfrm>
        <a:prstGeom prst="trapezoid">
          <a:avLst>
            <a:gd name="adj" fmla="val 75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b="1" kern="1200" dirty="0" smtClean="0">
              <a:solidFill>
                <a:schemeClr val="bg1"/>
              </a:solidFill>
            </a:rPr>
            <a:t>Familiarity</a:t>
          </a:r>
          <a:endParaRPr lang="en-US" sz="4300" b="1" kern="1200" dirty="0">
            <a:solidFill>
              <a:schemeClr val="bg1"/>
            </a:solidFill>
          </a:endParaRPr>
        </a:p>
      </dsp:txBody>
      <dsp:txXfrm rot="-10800000">
        <a:off x="1851024" y="897466"/>
        <a:ext cx="4375150" cy="897466"/>
      </dsp:txXfrm>
    </dsp:sp>
    <dsp:sp modelId="{68B9E518-20B5-4092-BE6E-6FFCD3B67AF7}">
      <dsp:nvSpPr>
        <dsp:cNvPr id="0" name=""/>
        <dsp:cNvSpPr/>
      </dsp:nvSpPr>
      <dsp:spPr>
        <a:xfrm rot="10800000">
          <a:off x="1346200" y="1794933"/>
          <a:ext cx="5384800" cy="897466"/>
        </a:xfrm>
        <a:prstGeom prst="trapezoid">
          <a:avLst>
            <a:gd name="adj" fmla="val 75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b="1" kern="1200" dirty="0" smtClean="0">
              <a:solidFill>
                <a:schemeClr val="bg1"/>
              </a:solidFill>
            </a:rPr>
            <a:t>Consideration</a:t>
          </a:r>
        </a:p>
      </dsp:txBody>
      <dsp:txXfrm rot="-10800000">
        <a:off x="2288540" y="1794933"/>
        <a:ext cx="3500120" cy="897466"/>
      </dsp:txXfrm>
    </dsp:sp>
    <dsp:sp modelId="{F68AE87A-508A-40E3-AF1A-C1C3C9FB52AB}">
      <dsp:nvSpPr>
        <dsp:cNvPr id="0" name=""/>
        <dsp:cNvSpPr/>
      </dsp:nvSpPr>
      <dsp:spPr>
        <a:xfrm rot="10800000">
          <a:off x="2019300" y="2692400"/>
          <a:ext cx="4038600" cy="897466"/>
        </a:xfrm>
        <a:prstGeom prst="trapezoid">
          <a:avLst>
            <a:gd name="adj" fmla="val 75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b="1" kern="1200" dirty="0" smtClean="0">
              <a:solidFill>
                <a:schemeClr val="bg1"/>
              </a:solidFill>
            </a:rPr>
            <a:t>Purchase</a:t>
          </a:r>
        </a:p>
      </dsp:txBody>
      <dsp:txXfrm rot="-10800000">
        <a:off x="2726055" y="2692400"/>
        <a:ext cx="2625090" cy="897466"/>
      </dsp:txXfrm>
    </dsp:sp>
    <dsp:sp modelId="{3779C418-C0ED-40EF-A6C6-031AF500EE86}">
      <dsp:nvSpPr>
        <dsp:cNvPr id="0" name=""/>
        <dsp:cNvSpPr/>
      </dsp:nvSpPr>
      <dsp:spPr>
        <a:xfrm rot="10800000">
          <a:off x="2692400" y="3589866"/>
          <a:ext cx="2692400" cy="897466"/>
        </a:xfrm>
        <a:prstGeom prst="trapezoid">
          <a:avLst>
            <a:gd name="adj" fmla="val 75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b="1" kern="1200" dirty="0" smtClean="0">
              <a:solidFill>
                <a:schemeClr val="bg1"/>
              </a:solidFill>
            </a:rPr>
            <a:t>Loyalty</a:t>
          </a:r>
        </a:p>
      </dsp:txBody>
      <dsp:txXfrm rot="-10800000">
        <a:off x="3163570" y="3589866"/>
        <a:ext cx="1750060" cy="897466"/>
      </dsp:txXfrm>
    </dsp:sp>
    <dsp:sp modelId="{E2E64CBD-5DD0-4B73-A4DA-A7E628299D75}">
      <dsp:nvSpPr>
        <dsp:cNvPr id="0" name=""/>
        <dsp:cNvSpPr/>
      </dsp:nvSpPr>
      <dsp:spPr>
        <a:xfrm rot="10800000">
          <a:off x="3365500" y="4487333"/>
          <a:ext cx="1346200" cy="897466"/>
        </a:xfrm>
        <a:prstGeom prst="trapezoid">
          <a:avLst>
            <a:gd name="adj" fmla="val 75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b="1" kern="1200" dirty="0" smtClean="0">
            <a:solidFill>
              <a:schemeClr val="bg1"/>
            </a:solidFill>
          </a:endParaRPr>
        </a:p>
      </dsp:txBody>
      <dsp:txXfrm rot="-10800000">
        <a:off x="3365500" y="4487333"/>
        <a:ext cx="1346200" cy="8974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37" tIns="45718" rIns="91437" bIns="45718" rtlCol="0"/>
          <a:lstStyle>
            <a:lvl1pPr algn="l">
              <a:defRPr sz="1200"/>
            </a:lvl1pPr>
          </a:lstStyle>
          <a:p>
            <a:endParaRPr lang="en-US" dirty="0"/>
          </a:p>
        </p:txBody>
      </p:sp>
      <p:sp>
        <p:nvSpPr>
          <p:cNvPr id="3" name="Date Placeholder 2"/>
          <p:cNvSpPr>
            <a:spLocks noGrp="1"/>
          </p:cNvSpPr>
          <p:nvPr>
            <p:ph type="dt" sz="quarter" idx="1"/>
          </p:nvPr>
        </p:nvSpPr>
        <p:spPr>
          <a:xfrm>
            <a:off x="5265739" y="0"/>
            <a:ext cx="4029075" cy="350838"/>
          </a:xfrm>
          <a:prstGeom prst="rect">
            <a:avLst/>
          </a:prstGeom>
        </p:spPr>
        <p:txBody>
          <a:bodyPr vert="horz" lIns="91437" tIns="45718" rIns="91437" bIns="45718" rtlCol="0"/>
          <a:lstStyle>
            <a:lvl1pPr algn="r">
              <a:defRPr sz="1200"/>
            </a:lvl1pPr>
          </a:lstStyle>
          <a:p>
            <a:fld id="{9AE7B024-21E7-3F45-83B0-073D33E25524}" type="datetimeFigureOut">
              <a:rPr lang="en-US" smtClean="0"/>
              <a:pPr/>
              <a:t>6/13/2013</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37" tIns="45718" rIns="91437"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39" y="6657975"/>
            <a:ext cx="4029075" cy="350838"/>
          </a:xfrm>
          <a:prstGeom prst="rect">
            <a:avLst/>
          </a:prstGeom>
        </p:spPr>
        <p:txBody>
          <a:bodyPr vert="horz" lIns="91437" tIns="45718" rIns="91437" bIns="45718" rtlCol="0" anchor="b"/>
          <a:lstStyle>
            <a:lvl1pPr algn="r">
              <a:defRPr sz="1200"/>
            </a:lvl1pPr>
          </a:lstStyle>
          <a:p>
            <a:fld id="{FCCB7532-7D41-204E-A1B7-5B4E591851C0}" type="slidenum">
              <a:rPr lang="en-US" smtClean="0"/>
              <a:pPr/>
              <a:t>‹#›</a:t>
            </a:fld>
            <a:endParaRPr lang="en-US" dirty="0"/>
          </a:p>
        </p:txBody>
      </p:sp>
    </p:spTree>
    <p:extLst>
      <p:ext uri="{BB962C8B-B14F-4D97-AF65-F5344CB8AC3E}">
        <p14:creationId xmlns:p14="http://schemas.microsoft.com/office/powerpoint/2010/main" val="46004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defRPr sz="1200" baseline="0">
                <a:latin typeface="Times" pitchFamily="1" charset="0"/>
              </a:defRPr>
            </a:lvl1pPr>
          </a:lstStyle>
          <a:p>
            <a:pPr>
              <a:defRPr/>
            </a:pPr>
            <a:endParaRPr lang="en-US" dirty="0"/>
          </a:p>
        </p:txBody>
      </p:sp>
      <p:sp>
        <p:nvSpPr>
          <p:cNvPr id="3075" name="Rectangle 3"/>
          <p:cNvSpPr>
            <a:spLocks noGrp="1" noChangeArrowheads="1"/>
          </p:cNvSpPr>
          <p:nvPr>
            <p:ph type="dt" idx="1"/>
          </p:nvPr>
        </p:nvSpPr>
        <p:spPr bwMode="auto">
          <a:xfrm>
            <a:off x="5267326" y="0"/>
            <a:ext cx="4029075" cy="3508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a:defRPr sz="1200" baseline="0">
                <a:latin typeface="Times" pitchFamily="1"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2616200" y="525463"/>
            <a:ext cx="4064000" cy="26289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39838" y="3330576"/>
            <a:ext cx="6816725" cy="3154363"/>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59564"/>
            <a:ext cx="4029075" cy="3508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defRPr sz="1200" baseline="0">
                <a:latin typeface="Times" pitchFamily="1" charset="0"/>
              </a:defRPr>
            </a:lvl1pPr>
          </a:lstStyle>
          <a:p>
            <a:pPr>
              <a:defRPr/>
            </a:pPr>
            <a:endParaRPr lang="en-US" dirty="0"/>
          </a:p>
        </p:txBody>
      </p:sp>
      <p:sp>
        <p:nvSpPr>
          <p:cNvPr id="3079" name="Rectangle 7"/>
          <p:cNvSpPr>
            <a:spLocks noGrp="1" noChangeArrowheads="1"/>
          </p:cNvSpPr>
          <p:nvPr>
            <p:ph type="sldNum" sz="quarter" idx="5"/>
          </p:nvPr>
        </p:nvSpPr>
        <p:spPr bwMode="auto">
          <a:xfrm>
            <a:off x="5267326" y="6659564"/>
            <a:ext cx="4029075" cy="3508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a:defRPr sz="1200" baseline="0">
                <a:latin typeface="Times" pitchFamily="1" charset="0"/>
              </a:defRPr>
            </a:lvl1pPr>
          </a:lstStyle>
          <a:p>
            <a:pPr>
              <a:defRPr/>
            </a:pPr>
            <a:fld id="{00209408-ED14-4955-BB9E-AA74D85CE5B8}" type="slidenum">
              <a:rPr lang="en-US"/>
              <a:pPr>
                <a:defRPr/>
              </a:pPr>
              <a:t>‹#›</a:t>
            </a:fld>
            <a:endParaRPr lang="en-US" dirty="0"/>
          </a:p>
        </p:txBody>
      </p:sp>
    </p:spTree>
    <p:extLst>
      <p:ext uri="{BB962C8B-B14F-4D97-AF65-F5344CB8AC3E}">
        <p14:creationId xmlns:p14="http://schemas.microsoft.com/office/powerpoint/2010/main" val="4439402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081"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16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241"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321"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5402" algn="l" defTabSz="914160" rtl="0" eaLnBrk="1" latinLnBrk="0" hangingPunct="1">
      <a:defRPr sz="1200" kern="1200">
        <a:solidFill>
          <a:schemeClr val="tx1"/>
        </a:solidFill>
        <a:latin typeface="+mn-lt"/>
        <a:ea typeface="+mn-ea"/>
        <a:cs typeface="+mn-cs"/>
      </a:defRPr>
    </a:lvl6pPr>
    <a:lvl7pPr marL="2742483" algn="l" defTabSz="914160" rtl="0" eaLnBrk="1" latinLnBrk="0" hangingPunct="1">
      <a:defRPr sz="1200" kern="1200">
        <a:solidFill>
          <a:schemeClr val="tx1"/>
        </a:solidFill>
        <a:latin typeface="+mn-lt"/>
        <a:ea typeface="+mn-ea"/>
        <a:cs typeface="+mn-cs"/>
      </a:defRPr>
    </a:lvl7pPr>
    <a:lvl8pPr marL="3199563" algn="l" defTabSz="914160" rtl="0" eaLnBrk="1" latinLnBrk="0" hangingPunct="1">
      <a:defRPr sz="1200" kern="1200">
        <a:solidFill>
          <a:schemeClr val="tx1"/>
        </a:solidFill>
        <a:latin typeface="+mn-lt"/>
        <a:ea typeface="+mn-ea"/>
        <a:cs typeface="+mn-cs"/>
      </a:defRPr>
    </a:lvl8pPr>
    <a:lvl9pPr marL="3656643" algn="l" defTabSz="9141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5301" indent="-475301">
              <a:buFont typeface="Wingdings" pitchFamily="2" charset="2"/>
              <a:buChar char="Ø"/>
            </a:pPr>
            <a:r>
              <a:rPr lang="en-US" sz="2800" dirty="0">
                <a:solidFill>
                  <a:schemeClr val="bg1"/>
                </a:solidFill>
              </a:rPr>
              <a:t>Extension of our brand</a:t>
            </a:r>
          </a:p>
          <a:p>
            <a:pPr marL="916567" lvl="1" indent="-475301">
              <a:buFont typeface="Wingdings" pitchFamily="2" charset="2"/>
              <a:buChar char="Ø"/>
            </a:pPr>
            <a:r>
              <a:rPr lang="en-US" sz="2800" dirty="0">
                <a:solidFill>
                  <a:schemeClr val="bg1"/>
                </a:solidFill>
              </a:rPr>
              <a:t>[Talking points]</a:t>
            </a:r>
          </a:p>
          <a:p>
            <a:pPr marL="1357831" lvl="2" indent="-475301">
              <a:buFont typeface="Wingdings" pitchFamily="2" charset="2"/>
              <a:buChar char="Ø"/>
            </a:pPr>
            <a:r>
              <a:rPr lang="en-US" sz="2800" dirty="0">
                <a:solidFill>
                  <a:schemeClr val="bg1"/>
                </a:solidFill>
              </a:rPr>
              <a:t>We know our community doesn’t live on our site so we have to take Hello Music to them</a:t>
            </a:r>
          </a:p>
          <a:p>
            <a:pPr marL="1357831" lvl="2" indent="-475301">
              <a:buFont typeface="Wingdings" pitchFamily="2" charset="2"/>
              <a:buChar char="Ø"/>
            </a:pPr>
            <a:r>
              <a:rPr lang="en-US" sz="2800" dirty="0">
                <a:solidFill>
                  <a:schemeClr val="bg1"/>
                </a:solidFill>
              </a:rPr>
              <a:t>Facebook in many cases is our first soft touch point with many of our future members</a:t>
            </a:r>
          </a:p>
          <a:p>
            <a:pPr marL="1357831" lvl="2" indent="-475301">
              <a:buFont typeface="Wingdings" pitchFamily="2" charset="2"/>
              <a:buChar char="Ø"/>
            </a:pPr>
            <a:r>
              <a:rPr lang="en-US" sz="2800" dirty="0">
                <a:solidFill>
                  <a:schemeClr val="bg1"/>
                </a:solidFill>
              </a:rPr>
              <a:t>We give them a tastes of what they will see on our site, communicate back and forth, figure out what products they like and they don’t like and adjust and iterate new products</a:t>
            </a:r>
          </a:p>
          <a:p>
            <a:pPr marL="475301" indent="-475301">
              <a:buFont typeface="Wingdings" pitchFamily="2" charset="2"/>
              <a:buChar char="Ø"/>
            </a:pPr>
            <a:r>
              <a:rPr lang="en-US" sz="2800" dirty="0">
                <a:solidFill>
                  <a:schemeClr val="bg1"/>
                </a:solidFill>
              </a:rPr>
              <a:t>A place for us to listen </a:t>
            </a:r>
          </a:p>
          <a:p>
            <a:pPr marL="916567" lvl="1" indent="-475301">
              <a:buFont typeface="Wingdings" pitchFamily="2" charset="2"/>
              <a:buChar char="Ø"/>
            </a:pPr>
            <a:r>
              <a:rPr lang="en-US" sz="2800" dirty="0">
                <a:solidFill>
                  <a:schemeClr val="bg1"/>
                </a:solidFill>
              </a:rPr>
              <a:t>If we listen to our community on Facebook as we do other social media avenues (like Twitter for example) we can gauge what they want, what they don’t want and hone our communication skills so as to enhance their experience with our brand. </a:t>
            </a:r>
          </a:p>
          <a:p>
            <a:pPr marL="1357831" lvl="2" indent="-475301">
              <a:buFont typeface="Wingdings" pitchFamily="2" charset="2"/>
              <a:buChar char="Ø"/>
            </a:pPr>
            <a:r>
              <a:rPr lang="en-US" sz="2800" dirty="0">
                <a:solidFill>
                  <a:schemeClr val="bg1"/>
                </a:solidFill>
              </a:rPr>
              <a:t>When we say listen we actually listen to them. </a:t>
            </a:r>
          </a:p>
          <a:p>
            <a:pPr marL="1799097" lvl="3" indent="-475301">
              <a:buFont typeface="Wingdings" pitchFamily="2" charset="2"/>
              <a:buChar char="Ø"/>
            </a:pPr>
            <a:r>
              <a:rPr lang="en-US" sz="2800" dirty="0">
                <a:solidFill>
                  <a:schemeClr val="bg1"/>
                </a:solidFill>
              </a:rPr>
              <a:t>We ask them what they want to see and sometimes allow them to dictate what we put up next month, next week or even sometime the next day so we are really listening to them and giving them what they want. They are actually being heard by Hello Music in real-time and we are iterating off of listening to them. This is a very satisfying experience for both the consumer and us as a Brand because we only exist at the pleasure of the members in our community no matter where they live.</a:t>
            </a:r>
          </a:p>
          <a:p>
            <a:endParaRPr lang="en-US" dirty="0"/>
          </a:p>
        </p:txBody>
      </p:sp>
      <p:sp>
        <p:nvSpPr>
          <p:cNvPr id="4" name="Slide Number Placeholder 3"/>
          <p:cNvSpPr>
            <a:spLocks noGrp="1"/>
          </p:cNvSpPr>
          <p:nvPr>
            <p:ph type="sldNum" sz="quarter" idx="10"/>
          </p:nvPr>
        </p:nvSpPr>
        <p:spPr/>
        <p:txBody>
          <a:bodyPr/>
          <a:lstStyle/>
          <a:p>
            <a:pPr>
              <a:defRPr/>
            </a:pPr>
            <a:fld id="{00209408-ED14-4955-BB9E-AA74D85CE5B8}" type="slidenum">
              <a:rPr lang="en-US" smtClean="0"/>
              <a:pPr>
                <a:defRPr/>
              </a:pPr>
              <a:t>6</a:t>
            </a:fld>
            <a:endParaRPr lang="en-US" dirty="0"/>
          </a:p>
        </p:txBody>
      </p:sp>
    </p:spTree>
    <p:extLst>
      <p:ext uri="{BB962C8B-B14F-4D97-AF65-F5344CB8AC3E}">
        <p14:creationId xmlns:p14="http://schemas.microsoft.com/office/powerpoint/2010/main" val="90143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chemeClr val="bg1"/>
                </a:solidFill>
              </a:rPr>
              <a:t>We want to connect with our community no matter where they are. We realize they aren’t going to be on our site all day long so we reach them where they do spend a lot of their time and we all know everyone is on Facebook. Our first touch point with a lot of our members is Facebook. </a:t>
            </a:r>
          </a:p>
          <a:p>
            <a:endParaRPr lang="en-US" dirty="0"/>
          </a:p>
        </p:txBody>
      </p:sp>
      <p:sp>
        <p:nvSpPr>
          <p:cNvPr id="4" name="Slide Number Placeholder 3"/>
          <p:cNvSpPr>
            <a:spLocks noGrp="1"/>
          </p:cNvSpPr>
          <p:nvPr>
            <p:ph type="sldNum" sz="quarter" idx="10"/>
          </p:nvPr>
        </p:nvSpPr>
        <p:spPr/>
        <p:txBody>
          <a:bodyPr/>
          <a:lstStyle/>
          <a:p>
            <a:pPr>
              <a:defRPr/>
            </a:pPr>
            <a:fld id="{00209408-ED14-4955-BB9E-AA74D85CE5B8}" type="slidenum">
              <a:rPr lang="en-US" smtClean="0"/>
              <a:pPr>
                <a:defRPr/>
              </a:pPr>
              <a:t>14</a:t>
            </a:fld>
            <a:endParaRPr lang="en-US" dirty="0"/>
          </a:p>
        </p:txBody>
      </p:sp>
    </p:spTree>
    <p:extLst>
      <p:ext uri="{BB962C8B-B14F-4D97-AF65-F5344CB8AC3E}">
        <p14:creationId xmlns:p14="http://schemas.microsoft.com/office/powerpoint/2010/main" val="2111602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3" name="Picture 12" descr="0068-020.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5544800" cy="10058401"/>
          </a:xfrm>
          <a:prstGeom prst="rect">
            <a:avLst/>
          </a:prstGeom>
        </p:spPr>
      </p:pic>
      <p:sp>
        <p:nvSpPr>
          <p:cNvPr id="10" name="Title 1"/>
          <p:cNvSpPr>
            <a:spLocks noGrp="1"/>
          </p:cNvSpPr>
          <p:nvPr>
            <p:ph type="ctrTitle" hasCustomPrompt="1"/>
          </p:nvPr>
        </p:nvSpPr>
        <p:spPr>
          <a:xfrm>
            <a:off x="1698625" y="4114800"/>
            <a:ext cx="10798175" cy="1676400"/>
          </a:xfrm>
        </p:spPr>
        <p:txBody>
          <a:bodyPr/>
          <a:lstStyle>
            <a:lvl1pPr algn="l">
              <a:defRPr sz="8000" b="1" i="0" cap="all" baseline="0">
                <a:solidFill>
                  <a:schemeClr val="bg1"/>
                </a:solidFill>
                <a:latin typeface="Arial"/>
                <a:cs typeface="Helvetica Neue Bold Condensed"/>
              </a:defRPr>
            </a:lvl1pPr>
          </a:lstStyle>
          <a:p>
            <a:r>
              <a:rPr lang="en-US" dirty="0" smtClean="0"/>
              <a:t>Main title name</a:t>
            </a:r>
            <a:endParaRPr lang="en-US" dirty="0"/>
          </a:p>
        </p:txBody>
      </p:sp>
      <p:sp>
        <p:nvSpPr>
          <p:cNvPr id="11" name="Subtitle 2"/>
          <p:cNvSpPr>
            <a:spLocks noGrp="1"/>
          </p:cNvSpPr>
          <p:nvPr>
            <p:ph type="subTitle" idx="1" hasCustomPrompt="1"/>
          </p:nvPr>
        </p:nvSpPr>
        <p:spPr>
          <a:xfrm>
            <a:off x="1778000" y="5486400"/>
            <a:ext cx="8534400" cy="838200"/>
          </a:xfrm>
        </p:spPr>
        <p:txBody>
          <a:bodyPr/>
          <a:lstStyle>
            <a:lvl1pPr marL="0" indent="0" algn="l">
              <a:buNone/>
              <a:defRPr sz="2800" b="0" i="0" baseline="0">
                <a:solidFill>
                  <a:srgbClr val="0082C8"/>
                </a:solidFill>
                <a:latin typeface="Arial"/>
                <a:cs typeface="Helvetica 55 Roman"/>
              </a:defRPr>
            </a:lvl1pPr>
            <a:lvl2pPr marL="457081" indent="0" algn="ctr">
              <a:buNone/>
              <a:defRPr/>
            </a:lvl2pPr>
            <a:lvl3pPr marL="914160" indent="0" algn="ctr">
              <a:buNone/>
              <a:defRPr/>
            </a:lvl3pPr>
            <a:lvl4pPr marL="1371241" indent="0" algn="ctr">
              <a:buNone/>
              <a:defRPr/>
            </a:lvl4pPr>
            <a:lvl5pPr marL="1828321" indent="0" algn="ctr">
              <a:buNone/>
              <a:defRPr/>
            </a:lvl5pPr>
            <a:lvl6pPr marL="2285402" indent="0" algn="ctr">
              <a:buNone/>
              <a:defRPr/>
            </a:lvl6pPr>
            <a:lvl7pPr marL="2742483" indent="0" algn="ctr">
              <a:buNone/>
              <a:defRPr/>
            </a:lvl7pPr>
            <a:lvl8pPr marL="3199563" indent="0" algn="ctr">
              <a:buNone/>
              <a:defRPr/>
            </a:lvl8pPr>
            <a:lvl9pPr marL="3656643" indent="0" algn="ctr">
              <a:buNone/>
              <a:defRPr/>
            </a:lvl9pPr>
          </a:lstStyle>
          <a:p>
            <a:r>
              <a:rPr lang="en-US" dirty="0" smtClean="0"/>
              <a:t>Month Date, Year</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thought">
    <p:spTree>
      <p:nvGrpSpPr>
        <p:cNvPr id="1" name=""/>
        <p:cNvGrpSpPr/>
        <p:nvPr/>
      </p:nvGrpSpPr>
      <p:grpSpPr>
        <a:xfrm>
          <a:off x="0" y="0"/>
          <a:ext cx="0" cy="0"/>
          <a:chOff x="0" y="0"/>
          <a:chExt cx="0" cy="0"/>
        </a:xfrm>
      </p:grpSpPr>
      <p:sp>
        <p:nvSpPr>
          <p:cNvPr id="8" name="Text Placeholder 11"/>
          <p:cNvSpPr>
            <a:spLocks noGrp="1"/>
          </p:cNvSpPr>
          <p:nvPr>
            <p:ph type="body" sz="quarter" idx="15" hasCustomPrompt="1"/>
          </p:nvPr>
        </p:nvSpPr>
        <p:spPr>
          <a:xfrm>
            <a:off x="533400" y="2743200"/>
            <a:ext cx="14249400" cy="4114800"/>
          </a:xfrm>
        </p:spPr>
        <p:txBody>
          <a:bodyPr/>
          <a:lstStyle>
            <a:lvl1pPr marL="0" indent="0">
              <a:lnSpc>
                <a:spcPct val="150000"/>
              </a:lnSpc>
              <a:buNone/>
              <a:defRPr sz="5400" spc="100" baseline="0">
                <a:solidFill>
                  <a:schemeClr val="bg1"/>
                </a:solidFill>
                <a:latin typeface="Arial"/>
                <a:cs typeface="Arial"/>
              </a:defRPr>
            </a:lvl1pPr>
          </a:lstStyle>
          <a:p>
            <a:pPr lvl="0"/>
            <a:r>
              <a:rPr lang="en-US" dirty="0" smtClean="0"/>
              <a:t>Brief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9"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0"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1" name="Picture 10"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12" name="Straight Connector 11"/>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13" name="Straight Connector 12"/>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8"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9" name="Picture 8"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10" name="Straight Connector 9"/>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11" name="Straight Connector 10"/>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702951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5774" y="381000"/>
            <a:ext cx="14678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13"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4"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5" name="Picture 14"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16" name="Straight Connector 15"/>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9" name="Straight Connector 8"/>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88812644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459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2696826" cy="881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2" y="2122092"/>
            <a:ext cx="13214350" cy="4534692"/>
          </a:xfrm>
        </p:spPr>
        <p:txBody>
          <a:bodyPr/>
          <a:lstStyle>
            <a:lvl1pPr marL="549131" indent="-549131">
              <a:buFont typeface="Wingdings" pitchFamily="2" charset="2"/>
              <a:buChar char="Ø"/>
              <a:defRPr lang="en-US" sz="2800" baseline="0" smtClean="0">
                <a:solidFill>
                  <a:schemeClr val="bg1"/>
                </a:solidFill>
              </a:defRPr>
            </a:lvl1pPr>
            <a:lvl2pPr marL="1188727" indent="-457081">
              <a:buFont typeface="Wingdings" pitchFamily="2" charset="2"/>
              <a:buChar char="Ø"/>
              <a:defRPr>
                <a:solidFill>
                  <a:srgbClr val="43B1E5"/>
                </a:solidFill>
              </a:defRPr>
            </a:lvl2pPr>
            <a:lvl3pPr marL="1828321" indent="-365030">
              <a:buFont typeface="Wingdings" pitchFamily="2" charset="2"/>
              <a:buChar char="Ø"/>
              <a:defRPr/>
            </a:lvl3pPr>
            <a:lvl4pPr marL="2559969" indent="-366617">
              <a:buFont typeface="Wingdings" pitchFamily="2" charset="2"/>
              <a:buChar char="Ø"/>
              <a:defRPr/>
            </a:lvl4pPr>
            <a:lvl5pPr marL="3291613" indent="-366617">
              <a:buFont typeface="Wingdings"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D99B35-0D88-44EB-8FEE-089B390A9C3C}" type="slidenum">
              <a:rPr lang="en-US"/>
              <a:pPr>
                <a:defRPr/>
              </a:pPr>
              <a:t>‹#›</a:t>
            </a:fld>
            <a:endParaRPr lang="en-US" dirty="0"/>
          </a:p>
        </p:txBody>
      </p:sp>
      <p:sp>
        <p:nvSpPr>
          <p:cNvPr id="6"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7" name="Slide Number Placeholder 2"/>
          <p:cNvSpPr txBox="1">
            <a:spLocks/>
          </p:cNvSpPr>
          <p:nvPr userDrawn="1"/>
        </p:nvSpPr>
        <p:spPr bwMode="auto">
          <a:xfrm>
            <a:off x="14363698" y="9296400"/>
            <a:ext cx="647702" cy="609600"/>
          </a:xfrm>
          <a:prstGeom prst="rect">
            <a:avLst/>
          </a:prstGeom>
          <a:noFill/>
          <a:ln w="9525">
            <a:noFill/>
            <a:miter lim="800000"/>
            <a:headEnd/>
            <a:tailEnd/>
          </a:ln>
          <a:effectLst/>
        </p:spPr>
        <p:txBody>
          <a:bodyPr vert="horz" wrap="square" lIns="146267" tIns="73133" rIns="146267" bIns="73133" numCol="1" anchor="t" anchorCtr="0" compatLnSpc="1">
            <a:prstTxWarp prst="textNoShape">
              <a:avLst/>
            </a:prstTxWarp>
          </a:bodyPr>
          <a:lstStyle>
            <a:defPPr>
              <a:defRPr lang="en-US"/>
            </a:defPPr>
            <a:lvl1pPr algn="ctr" rtl="0" eaLnBrk="0" fontAlgn="base" hangingPunct="0">
              <a:spcBef>
                <a:spcPct val="0"/>
              </a:spcBef>
              <a:spcAft>
                <a:spcPct val="0"/>
              </a:spcAft>
              <a:defRPr sz="1800" b="1" i="0" kern="1200" baseline="0">
                <a:solidFill>
                  <a:srgbClr val="0082C8"/>
                </a:solidFill>
                <a:latin typeface="Arial"/>
                <a:ea typeface="+mn-ea"/>
                <a:cs typeface="Helvetica 55 Roman"/>
              </a:defRPr>
            </a:lvl1pPr>
            <a:lvl2pPr marL="457081" algn="l" rtl="0" eaLnBrk="0" fontAlgn="base" hangingPunct="0">
              <a:spcBef>
                <a:spcPct val="0"/>
              </a:spcBef>
              <a:spcAft>
                <a:spcPct val="0"/>
              </a:spcAft>
              <a:defRPr sz="2400" kern="1200" baseline="-25000">
                <a:solidFill>
                  <a:schemeClr val="tx1"/>
                </a:solidFill>
                <a:latin typeface="Times" charset="0"/>
                <a:ea typeface="+mn-ea"/>
                <a:cs typeface="+mn-cs"/>
              </a:defRPr>
            </a:lvl2pPr>
            <a:lvl3pPr marL="914160" algn="l" rtl="0" eaLnBrk="0" fontAlgn="base" hangingPunct="0">
              <a:spcBef>
                <a:spcPct val="0"/>
              </a:spcBef>
              <a:spcAft>
                <a:spcPct val="0"/>
              </a:spcAft>
              <a:defRPr sz="2400" kern="1200" baseline="-25000">
                <a:solidFill>
                  <a:schemeClr val="tx1"/>
                </a:solidFill>
                <a:latin typeface="Times" charset="0"/>
                <a:ea typeface="+mn-ea"/>
                <a:cs typeface="+mn-cs"/>
              </a:defRPr>
            </a:lvl3pPr>
            <a:lvl4pPr marL="1371241" algn="l" rtl="0" eaLnBrk="0" fontAlgn="base" hangingPunct="0">
              <a:spcBef>
                <a:spcPct val="0"/>
              </a:spcBef>
              <a:spcAft>
                <a:spcPct val="0"/>
              </a:spcAft>
              <a:defRPr sz="2400" kern="1200" baseline="-25000">
                <a:solidFill>
                  <a:schemeClr val="tx1"/>
                </a:solidFill>
                <a:latin typeface="Times" charset="0"/>
                <a:ea typeface="+mn-ea"/>
                <a:cs typeface="+mn-cs"/>
              </a:defRPr>
            </a:lvl4pPr>
            <a:lvl5pPr marL="1828321" algn="l" rtl="0" eaLnBrk="0" fontAlgn="base" hangingPunct="0">
              <a:spcBef>
                <a:spcPct val="0"/>
              </a:spcBef>
              <a:spcAft>
                <a:spcPct val="0"/>
              </a:spcAft>
              <a:defRPr sz="2400" kern="1200" baseline="-25000">
                <a:solidFill>
                  <a:schemeClr val="tx1"/>
                </a:solidFill>
                <a:latin typeface="Times" charset="0"/>
                <a:ea typeface="+mn-ea"/>
                <a:cs typeface="+mn-cs"/>
              </a:defRPr>
            </a:lvl5pPr>
            <a:lvl6pPr marL="2285402" algn="l" defTabSz="914160" rtl="0" eaLnBrk="1" latinLnBrk="0" hangingPunct="1">
              <a:defRPr sz="2400" kern="1200" baseline="-25000">
                <a:solidFill>
                  <a:schemeClr val="tx1"/>
                </a:solidFill>
                <a:latin typeface="Times" charset="0"/>
                <a:ea typeface="+mn-ea"/>
                <a:cs typeface="+mn-cs"/>
              </a:defRPr>
            </a:lvl6pPr>
            <a:lvl7pPr marL="2742483" algn="l" defTabSz="914160" rtl="0" eaLnBrk="1" latinLnBrk="0" hangingPunct="1">
              <a:defRPr sz="2400" kern="1200" baseline="-25000">
                <a:solidFill>
                  <a:schemeClr val="tx1"/>
                </a:solidFill>
                <a:latin typeface="Times" charset="0"/>
                <a:ea typeface="+mn-ea"/>
                <a:cs typeface="+mn-cs"/>
              </a:defRPr>
            </a:lvl7pPr>
            <a:lvl8pPr marL="3199563" algn="l" defTabSz="914160" rtl="0" eaLnBrk="1" latinLnBrk="0" hangingPunct="1">
              <a:defRPr sz="2400" kern="1200" baseline="-25000">
                <a:solidFill>
                  <a:schemeClr val="tx1"/>
                </a:solidFill>
                <a:latin typeface="Times" charset="0"/>
                <a:ea typeface="+mn-ea"/>
                <a:cs typeface="+mn-cs"/>
              </a:defRPr>
            </a:lvl8pPr>
            <a:lvl9pPr marL="3656643" algn="l" defTabSz="914160" rtl="0" eaLnBrk="1" latinLnBrk="0" hangingPunct="1">
              <a:defRPr sz="2400" kern="1200" baseline="-25000">
                <a:solidFill>
                  <a:schemeClr val="tx1"/>
                </a:solidFill>
                <a:latin typeface="Times" charset="0"/>
                <a:ea typeface="+mn-ea"/>
                <a:cs typeface="+mn-cs"/>
              </a:defRPr>
            </a:lvl9pPr>
          </a:lstStyle>
          <a:p>
            <a:pPr>
              <a:defRPr/>
            </a:pPr>
            <a:fld id="{9306693F-0236-4F16-A07A-34B71D09CAC6}" type="slidenum">
              <a:rPr lang="en-US" smtClean="0"/>
              <a:pPr>
                <a:defRPr/>
              </a:pPr>
              <a:t>‹#›</a:t>
            </a:fld>
            <a:endParaRPr lang="en-US" dirty="0"/>
          </a:p>
        </p:txBody>
      </p:sp>
      <p:pic>
        <p:nvPicPr>
          <p:cNvPr id="8" name="Picture 7"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9" name="Straight Connector 8"/>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10" name="Straight Connector 9"/>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
        <p:nvSpPr>
          <p:cNvPr id="12" name="Text Placeholder 2"/>
          <p:cNvSpPr>
            <a:spLocks noGrp="1"/>
          </p:cNvSpPr>
          <p:nvPr>
            <p:ph type="body" sz="quarter" idx="14" hasCustomPrompt="1"/>
          </p:nvPr>
        </p:nvSpPr>
        <p:spPr>
          <a:xfrm>
            <a:off x="533400" y="1295400"/>
            <a:ext cx="14325600" cy="685800"/>
          </a:xfrm>
        </p:spPr>
        <p:txBody>
          <a:bodyPr/>
          <a:lstStyle>
            <a:lvl1pPr marL="0" indent="0">
              <a:buNone/>
              <a:defRPr sz="3200" b="0" i="0" cap="none" baseline="0">
                <a:solidFill>
                  <a:srgbClr val="43B1E5"/>
                </a:solidFill>
                <a:latin typeface="Arial"/>
                <a:cs typeface="Helvetica Neue Bold Condensed"/>
              </a:defRPr>
            </a:lvl1pPr>
          </a:lstStyle>
          <a:p>
            <a:pPr lvl="0"/>
            <a:r>
              <a:rPr lang="en-US" dirty="0" smtClean="0"/>
              <a:t>Subhead Name</a:t>
            </a:r>
            <a:endParaRPr lang="en-US" dirty="0"/>
          </a:p>
        </p:txBody>
      </p:sp>
    </p:spTree>
    <p:extLst>
      <p:ext uri="{BB962C8B-B14F-4D97-AF65-F5344CB8AC3E}">
        <p14:creationId xmlns:p14="http://schemas.microsoft.com/office/powerpoint/2010/main" val="6154013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727" y="6462713"/>
            <a:ext cx="13212763" cy="1998662"/>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28727" y="4262438"/>
            <a:ext cx="13212763" cy="2200276"/>
          </a:xfrm>
        </p:spPr>
        <p:txBody>
          <a:bodyPr anchor="b"/>
          <a:lstStyle>
            <a:lvl1pPr marL="0" indent="0">
              <a:buNone/>
              <a:defRPr sz="2000"/>
            </a:lvl1pPr>
            <a:lvl2pPr marL="455813" indent="0">
              <a:buNone/>
              <a:defRPr sz="1900"/>
            </a:lvl2pPr>
            <a:lvl3pPr marL="911631" indent="0">
              <a:buNone/>
              <a:defRPr sz="1600"/>
            </a:lvl3pPr>
            <a:lvl4pPr marL="1367447" indent="0">
              <a:buNone/>
              <a:defRPr sz="1400"/>
            </a:lvl4pPr>
            <a:lvl5pPr marL="1823265" indent="0">
              <a:buNone/>
              <a:defRPr sz="1400"/>
            </a:lvl5pPr>
            <a:lvl6pPr marL="2279094" indent="0">
              <a:buNone/>
              <a:defRPr sz="1400"/>
            </a:lvl6pPr>
            <a:lvl7pPr marL="2734889" indent="0">
              <a:buNone/>
              <a:defRPr sz="1400"/>
            </a:lvl7pPr>
            <a:lvl8pPr marL="3190711" indent="0">
              <a:buNone/>
              <a:defRPr sz="1400"/>
            </a:lvl8pPr>
            <a:lvl9pPr marL="3646527"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AA4E8AB-C88C-4A3C-A0F2-FEFFDC0E5161}" type="slidenum">
              <a:rPr lang="en-US"/>
              <a:pPr>
                <a:defRPr/>
              </a:pPr>
              <a:t>‹#›</a:t>
            </a:fld>
            <a:endParaRPr lang="en-US" dirty="0"/>
          </a:p>
        </p:txBody>
      </p:sp>
    </p:spTree>
    <p:extLst>
      <p:ext uri="{BB962C8B-B14F-4D97-AF65-F5344CB8AC3E}">
        <p14:creationId xmlns:p14="http://schemas.microsoft.com/office/powerpoint/2010/main" val="427780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4" name="Text Placeholder 5"/>
          <p:cNvSpPr>
            <a:spLocks noGrp="1"/>
          </p:cNvSpPr>
          <p:nvPr>
            <p:ph type="body" sz="quarter" idx="12" hasCustomPrompt="1"/>
          </p:nvPr>
        </p:nvSpPr>
        <p:spPr>
          <a:xfrm>
            <a:off x="546100" y="3124200"/>
            <a:ext cx="6019800" cy="609600"/>
          </a:xfrm>
          <a:ln>
            <a:noFill/>
          </a:ln>
        </p:spPr>
        <p:txBody>
          <a:bodyPr/>
          <a:lstStyle>
            <a:lvl1pPr marL="0" indent="0">
              <a:buNone/>
              <a:defRPr sz="3200" b="1" i="0" cap="all" baseline="0">
                <a:ln>
                  <a:noFill/>
                </a:ln>
                <a:solidFill>
                  <a:srgbClr val="0082C8"/>
                </a:solidFill>
                <a:latin typeface="Arial"/>
              </a:defRPr>
            </a:lvl1pPr>
          </a:lstStyle>
          <a:p>
            <a:pPr lvl="0"/>
            <a:r>
              <a:rPr lang="en-US" dirty="0" smtClean="0"/>
              <a:t>Section </a:t>
            </a:r>
            <a:endParaRPr lang="en-US" dirty="0"/>
          </a:p>
        </p:txBody>
      </p:sp>
      <p:sp>
        <p:nvSpPr>
          <p:cNvPr id="15" name="Text Placeholder 7"/>
          <p:cNvSpPr>
            <a:spLocks noGrp="1"/>
          </p:cNvSpPr>
          <p:nvPr>
            <p:ph type="body" sz="quarter" idx="13" hasCustomPrompt="1"/>
          </p:nvPr>
        </p:nvSpPr>
        <p:spPr>
          <a:xfrm>
            <a:off x="546100" y="3733800"/>
            <a:ext cx="5867400" cy="2514600"/>
          </a:xfrm>
        </p:spPr>
        <p:txBody>
          <a:bodyPr/>
          <a:lstStyle>
            <a:lvl1pPr marL="0" indent="-182880">
              <a:spcBef>
                <a:spcPts val="600"/>
              </a:spcBef>
              <a:buFont typeface="Arial"/>
              <a:buChar char="•"/>
              <a:defRPr sz="2400" baseline="0">
                <a:solidFill>
                  <a:schemeClr val="tx1">
                    <a:lumMod val="65000"/>
                    <a:lumOff val="35000"/>
                  </a:schemeClr>
                </a:solidFill>
                <a:latin typeface="Arial"/>
              </a:defRPr>
            </a:lvl1pPr>
          </a:lstStyle>
          <a:p>
            <a:pPr lvl="0"/>
            <a:r>
              <a:rPr lang="en-US" dirty="0" smtClean="0"/>
              <a:t>Subsection 1</a:t>
            </a:r>
          </a:p>
          <a:p>
            <a:pPr lvl="0"/>
            <a:r>
              <a:rPr lang="en-US" dirty="0" smtClean="0"/>
              <a:t>Subsection 2</a:t>
            </a:r>
          </a:p>
          <a:p>
            <a:pPr lvl="0"/>
            <a:r>
              <a:rPr lang="en-US" dirty="0" smtClean="0"/>
              <a:t>Subsection 3</a:t>
            </a:r>
          </a:p>
          <a:p>
            <a:pPr lvl="0"/>
            <a:endParaRPr lang="en-US" dirty="0"/>
          </a:p>
        </p:txBody>
      </p:sp>
      <p:sp>
        <p:nvSpPr>
          <p:cNvPr id="16"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7"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8" name="Picture 17"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sp>
        <p:nvSpPr>
          <p:cNvPr id="20" name="Title 1"/>
          <p:cNvSpPr txBox="1">
            <a:spLocks/>
          </p:cNvSpPr>
          <p:nvPr userDrawn="1"/>
        </p:nvSpPr>
        <p:spPr bwMode="auto">
          <a:xfrm>
            <a:off x="485774" y="1143000"/>
            <a:ext cx="14297026" cy="1142999"/>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l" defTabSz="1463291" rtl="0" eaLnBrk="0" fontAlgn="base" hangingPunct="0">
              <a:spcBef>
                <a:spcPct val="0"/>
              </a:spcBef>
              <a:spcAft>
                <a:spcPct val="0"/>
              </a:spcAft>
              <a:defRPr sz="7200" b="1" i="0" cap="all" baseline="0">
                <a:solidFill>
                  <a:schemeClr val="tx1"/>
                </a:solidFill>
                <a:latin typeface="Arial"/>
                <a:ea typeface="+mj-ea"/>
                <a:cs typeface="Arial"/>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a:lstStyle>
          <a:p>
            <a:r>
              <a:rPr lang="en-US" sz="8000" b="1" i="0" dirty="0" smtClean="0">
                <a:solidFill>
                  <a:srgbClr val="F2F2F2"/>
                </a:solidFill>
                <a:latin typeface="Arial"/>
                <a:cs typeface="Helvetica Neue Bold Condensed"/>
              </a:rPr>
              <a:t>AGENDA</a:t>
            </a:r>
            <a:endParaRPr lang="en-US" sz="8000" b="1" i="0" dirty="0">
              <a:solidFill>
                <a:srgbClr val="F2F2F2"/>
              </a:solidFill>
              <a:latin typeface="Arial"/>
              <a:cs typeface="Helvetica Neue Bold Condensed"/>
            </a:endParaRPr>
          </a:p>
        </p:txBody>
      </p:sp>
      <p:cxnSp>
        <p:nvCxnSpPr>
          <p:cNvPr id="11" name="Straight Connector 10"/>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6" name="Straight Connector 35"/>
          <p:cNvCxnSpPr/>
          <p:nvPr userDrawn="1"/>
        </p:nvCxnSpPr>
        <p:spPr bwMode="auto">
          <a:xfrm>
            <a:off x="5181600" y="3049588"/>
            <a:ext cx="0" cy="5180012"/>
          </a:xfrm>
          <a:prstGeom prst="line">
            <a:avLst/>
          </a:prstGeom>
          <a:solidFill>
            <a:schemeClr val="accent1"/>
          </a:solidFill>
          <a:ln w="9525" cap="flat" cmpd="sng" algn="ctr">
            <a:solidFill>
              <a:srgbClr val="5C5F5C"/>
            </a:solidFill>
            <a:prstDash val="solid"/>
            <a:round/>
            <a:headEnd type="none" w="med" len="med"/>
            <a:tailEnd type="none" w="med" len="med"/>
          </a:ln>
          <a:effectLst/>
        </p:spPr>
      </p:cxnSp>
      <p:cxnSp>
        <p:nvCxnSpPr>
          <p:cNvPr id="37" name="Straight Connector 36"/>
          <p:cNvCxnSpPr/>
          <p:nvPr userDrawn="1"/>
        </p:nvCxnSpPr>
        <p:spPr bwMode="auto">
          <a:xfrm>
            <a:off x="10287000" y="3048794"/>
            <a:ext cx="0" cy="5180806"/>
          </a:xfrm>
          <a:prstGeom prst="line">
            <a:avLst/>
          </a:prstGeom>
          <a:solidFill>
            <a:schemeClr val="accent1"/>
          </a:solidFill>
          <a:ln w="9525" cap="flat" cmpd="sng" algn="ctr">
            <a:solidFill>
              <a:srgbClr val="5C5F5C"/>
            </a:solidFill>
            <a:prstDash val="solid"/>
            <a:round/>
            <a:headEnd type="none" w="med" len="med"/>
            <a:tailEnd type="none" w="med" len="med"/>
          </a:ln>
          <a:effectLst/>
        </p:spPr>
      </p:cxnSp>
      <p:sp>
        <p:nvSpPr>
          <p:cNvPr id="38" name="Text Placeholder 11"/>
          <p:cNvSpPr>
            <a:spLocks noGrp="1"/>
          </p:cNvSpPr>
          <p:nvPr>
            <p:ph type="body" sz="quarter" idx="15" hasCustomPrompt="1"/>
          </p:nvPr>
        </p:nvSpPr>
        <p:spPr>
          <a:xfrm>
            <a:off x="533400" y="6629400"/>
            <a:ext cx="4114800" cy="1600200"/>
          </a:xfrm>
        </p:spPr>
        <p:txBody>
          <a:bodyPr/>
          <a:lstStyle>
            <a:lvl1pPr marL="0" indent="0">
              <a:buNone/>
              <a:defRPr sz="2000" baseline="0">
                <a:solidFill>
                  <a:schemeClr val="bg2">
                    <a:lumMod val="20000"/>
                    <a:lumOff val="80000"/>
                  </a:schemeClr>
                </a:solidFill>
                <a:latin typeface="Arial"/>
                <a:cs typeface="Arial"/>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39" name="Text Placeholder 11"/>
          <p:cNvSpPr>
            <a:spLocks noGrp="1"/>
          </p:cNvSpPr>
          <p:nvPr>
            <p:ph type="body" sz="quarter" idx="16" hasCustomPrompt="1"/>
          </p:nvPr>
        </p:nvSpPr>
        <p:spPr>
          <a:xfrm>
            <a:off x="5676900" y="6629400"/>
            <a:ext cx="4114800" cy="1600200"/>
          </a:xfrm>
        </p:spPr>
        <p:txBody>
          <a:bodyPr/>
          <a:lstStyle>
            <a:lvl1pPr marL="0" indent="0">
              <a:buNone/>
              <a:defRPr sz="2000" baseline="0">
                <a:solidFill>
                  <a:schemeClr val="bg2">
                    <a:lumMod val="20000"/>
                    <a:lumOff val="80000"/>
                  </a:schemeClr>
                </a:solidFill>
                <a:latin typeface="Arial"/>
                <a:cs typeface="Arial"/>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40" name="Text Placeholder 11"/>
          <p:cNvSpPr>
            <a:spLocks noGrp="1"/>
          </p:cNvSpPr>
          <p:nvPr>
            <p:ph type="body" sz="quarter" idx="17" hasCustomPrompt="1"/>
          </p:nvPr>
        </p:nvSpPr>
        <p:spPr>
          <a:xfrm>
            <a:off x="10820400" y="6629400"/>
            <a:ext cx="4114800" cy="1600200"/>
          </a:xfrm>
        </p:spPr>
        <p:txBody>
          <a:bodyPr/>
          <a:lstStyle>
            <a:lvl1pPr marL="0" indent="0">
              <a:buNone/>
              <a:defRPr sz="2000" baseline="0">
                <a:solidFill>
                  <a:schemeClr val="bg2">
                    <a:lumMod val="20000"/>
                    <a:lumOff val="80000"/>
                  </a:schemeClr>
                </a:solidFill>
                <a:latin typeface="Arial"/>
                <a:cs typeface="Arial"/>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41" name="Picture Placeholder 15"/>
          <p:cNvSpPr>
            <a:spLocks noGrp="1"/>
          </p:cNvSpPr>
          <p:nvPr>
            <p:ph type="pic" sz="quarter" idx="18"/>
          </p:nvPr>
        </p:nvSpPr>
        <p:spPr>
          <a:xfrm>
            <a:off x="609600" y="3048000"/>
            <a:ext cx="4038600" cy="3276600"/>
          </a:xfrm>
        </p:spPr>
        <p:txBody>
          <a:bodyPr/>
          <a:lstStyle>
            <a:lvl1pPr marL="0" indent="0">
              <a:buNone/>
              <a:defRPr/>
            </a:lvl1pPr>
          </a:lstStyle>
          <a:p>
            <a:endParaRPr lang="en-US" dirty="0"/>
          </a:p>
        </p:txBody>
      </p:sp>
      <p:sp>
        <p:nvSpPr>
          <p:cNvPr id="42" name="Picture Placeholder 15"/>
          <p:cNvSpPr>
            <a:spLocks noGrp="1"/>
          </p:cNvSpPr>
          <p:nvPr>
            <p:ph type="pic" sz="quarter" idx="19"/>
          </p:nvPr>
        </p:nvSpPr>
        <p:spPr>
          <a:xfrm>
            <a:off x="5753100" y="3048000"/>
            <a:ext cx="4038600" cy="3276600"/>
          </a:xfrm>
        </p:spPr>
        <p:txBody>
          <a:bodyPr/>
          <a:lstStyle>
            <a:lvl1pPr marL="0" indent="0">
              <a:buNone/>
              <a:defRPr/>
            </a:lvl1pPr>
          </a:lstStyle>
          <a:p>
            <a:endParaRPr lang="en-US" dirty="0"/>
          </a:p>
        </p:txBody>
      </p:sp>
      <p:sp>
        <p:nvSpPr>
          <p:cNvPr id="43" name="Picture Placeholder 15"/>
          <p:cNvSpPr>
            <a:spLocks noGrp="1"/>
          </p:cNvSpPr>
          <p:nvPr>
            <p:ph type="pic" sz="quarter" idx="20"/>
          </p:nvPr>
        </p:nvSpPr>
        <p:spPr>
          <a:xfrm>
            <a:off x="10896600" y="3048000"/>
            <a:ext cx="4038600" cy="3276600"/>
          </a:xfrm>
        </p:spPr>
        <p:txBody>
          <a:bodyPr/>
          <a:lstStyle>
            <a:lvl1pPr marL="0" indent="0">
              <a:buNone/>
              <a:defRPr/>
            </a:lvl1pPr>
          </a:lstStyle>
          <a:p>
            <a:endParaRPr lang="en-US" dirty="0"/>
          </a:p>
        </p:txBody>
      </p:sp>
      <p:sp>
        <p:nvSpPr>
          <p:cNvPr id="44"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45"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46" name="Picture 45"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47" name="Straight Connector 46"/>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49"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50"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8" name="Straight Connector 17"/>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6547219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Bullets">
    <p:spTree>
      <p:nvGrpSpPr>
        <p:cNvPr id="1" name=""/>
        <p:cNvGrpSpPr/>
        <p:nvPr/>
      </p:nvGrpSpPr>
      <p:grpSpPr>
        <a:xfrm>
          <a:off x="0" y="0"/>
          <a:ext cx="0" cy="0"/>
          <a:chOff x="0" y="0"/>
          <a:chExt cx="0" cy="0"/>
        </a:xfrm>
      </p:grpSpPr>
      <p:sp>
        <p:nvSpPr>
          <p:cNvPr id="12" name="Picture Placeholder 15"/>
          <p:cNvSpPr>
            <a:spLocks noGrp="1"/>
          </p:cNvSpPr>
          <p:nvPr>
            <p:ph type="pic" sz="quarter" idx="20"/>
          </p:nvPr>
        </p:nvSpPr>
        <p:spPr>
          <a:xfrm>
            <a:off x="685800" y="3048000"/>
            <a:ext cx="8458200" cy="5181600"/>
          </a:xfrm>
        </p:spPr>
        <p:txBody>
          <a:bodyPr/>
          <a:lstStyle>
            <a:lvl1pPr marL="0" indent="0">
              <a:buNone/>
              <a:defRPr/>
            </a:lvl1pPr>
          </a:lstStyle>
          <a:p>
            <a:endParaRPr lang="en-US" dirty="0"/>
          </a:p>
        </p:txBody>
      </p:sp>
      <p:sp>
        <p:nvSpPr>
          <p:cNvPr id="13" name="Text Placeholder 11"/>
          <p:cNvSpPr>
            <a:spLocks noGrp="1"/>
          </p:cNvSpPr>
          <p:nvPr>
            <p:ph type="body" sz="quarter" idx="17" hasCustomPrompt="1"/>
          </p:nvPr>
        </p:nvSpPr>
        <p:spPr>
          <a:xfrm>
            <a:off x="10287000" y="3048000"/>
            <a:ext cx="4648200" cy="5181600"/>
          </a:xfrm>
        </p:spPr>
        <p:txBody>
          <a:bodyPr/>
          <a:lstStyle>
            <a:lvl1pPr marL="256032" indent="-342900">
              <a:spcBef>
                <a:spcPts val="480"/>
              </a:spcBef>
              <a:buClr>
                <a:srgbClr val="0082C8"/>
              </a:buClr>
              <a:buFont typeface="Arial"/>
              <a:buChar char="•"/>
              <a:defRPr sz="2000" baseline="0">
                <a:solidFill>
                  <a:schemeClr val="bg2">
                    <a:lumMod val="20000"/>
                    <a:lumOff val="80000"/>
                  </a:schemeClr>
                </a:solidFill>
                <a:latin typeface="Arial"/>
              </a:defRPr>
            </a:lvl1pPr>
          </a:lstStyle>
          <a:p>
            <a:pPr lvl="0"/>
            <a:r>
              <a:rPr lang="en-US" dirty="0" smtClean="0"/>
              <a:t>Bullet Name</a:t>
            </a:r>
          </a:p>
          <a:p>
            <a:pPr lvl="0"/>
            <a:r>
              <a:rPr lang="en-US" dirty="0" smtClean="0"/>
              <a:t>Bullet Name</a:t>
            </a:r>
          </a:p>
          <a:p>
            <a:pPr lvl="0"/>
            <a:r>
              <a:rPr lang="en-US" dirty="0" smtClean="0"/>
              <a:t>Bullet Name</a:t>
            </a:r>
          </a:p>
          <a:p>
            <a:pPr lvl="0"/>
            <a:endParaRPr lang="en-US" dirty="0"/>
          </a:p>
        </p:txBody>
      </p:sp>
      <p:sp>
        <p:nvSpPr>
          <p:cNvPr id="14"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5"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8" name="Picture 17"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20" name="Straight Connector 19"/>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22"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29"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6" name="Straight Connector 15"/>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6034592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cxnSp>
        <p:nvCxnSpPr>
          <p:cNvPr id="14" name="Straight Connector 13"/>
          <p:cNvCxnSpPr/>
          <p:nvPr userDrawn="1"/>
        </p:nvCxnSpPr>
        <p:spPr bwMode="auto">
          <a:xfrm>
            <a:off x="5181600" y="3049588"/>
            <a:ext cx="0" cy="5180012"/>
          </a:xfrm>
          <a:prstGeom prst="line">
            <a:avLst/>
          </a:prstGeom>
          <a:solidFill>
            <a:schemeClr val="accent1"/>
          </a:solidFill>
          <a:ln w="9525" cap="flat" cmpd="sng" algn="ctr">
            <a:solidFill>
              <a:srgbClr val="5C5F5C"/>
            </a:solidFill>
            <a:prstDash val="solid"/>
            <a:round/>
            <a:headEnd type="none" w="med" len="med"/>
            <a:tailEnd type="none" w="med" len="med"/>
          </a:ln>
          <a:effectLst/>
        </p:spPr>
      </p:cxnSp>
      <p:cxnSp>
        <p:nvCxnSpPr>
          <p:cNvPr id="16" name="Straight Connector 15"/>
          <p:cNvCxnSpPr/>
          <p:nvPr userDrawn="1"/>
        </p:nvCxnSpPr>
        <p:spPr bwMode="auto">
          <a:xfrm>
            <a:off x="10287000" y="3048794"/>
            <a:ext cx="0" cy="5180806"/>
          </a:xfrm>
          <a:prstGeom prst="line">
            <a:avLst/>
          </a:prstGeom>
          <a:solidFill>
            <a:schemeClr val="accent1"/>
          </a:solidFill>
          <a:ln w="9525" cap="flat" cmpd="sng" algn="ctr">
            <a:solidFill>
              <a:srgbClr val="5C5F5C"/>
            </a:solidFill>
            <a:prstDash val="solid"/>
            <a:round/>
            <a:headEnd type="none" w="med" len="med"/>
            <a:tailEnd type="none" w="med" len="med"/>
          </a:ln>
          <a:effectLst/>
        </p:spPr>
      </p:cxnSp>
      <p:sp>
        <p:nvSpPr>
          <p:cNvPr id="20" name="Text Placeholder 11"/>
          <p:cNvSpPr>
            <a:spLocks noGrp="1"/>
          </p:cNvSpPr>
          <p:nvPr>
            <p:ph type="body" sz="quarter" idx="15" hasCustomPrompt="1"/>
          </p:nvPr>
        </p:nvSpPr>
        <p:spPr>
          <a:xfrm>
            <a:off x="533400" y="2971800"/>
            <a:ext cx="4114800" cy="5257800"/>
          </a:xfrm>
        </p:spPr>
        <p:txBody>
          <a:bodyPr/>
          <a:lstStyle>
            <a:lvl1pPr marL="0" indent="0">
              <a:buNone/>
              <a:defRPr sz="2000" baseline="0">
                <a:solidFill>
                  <a:schemeClr val="bg2">
                    <a:lumMod val="20000"/>
                    <a:lumOff val="80000"/>
                  </a:schemeClr>
                </a:solidFill>
                <a:latin typeface=""/>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22" name="Text Placeholder 11"/>
          <p:cNvSpPr>
            <a:spLocks noGrp="1"/>
          </p:cNvSpPr>
          <p:nvPr>
            <p:ph type="body" sz="quarter" idx="16" hasCustomPrompt="1"/>
          </p:nvPr>
        </p:nvSpPr>
        <p:spPr>
          <a:xfrm>
            <a:off x="5676900" y="2971800"/>
            <a:ext cx="4114800" cy="5257800"/>
          </a:xfrm>
        </p:spPr>
        <p:txBody>
          <a:bodyPr/>
          <a:lstStyle>
            <a:lvl1pPr marL="0" indent="0">
              <a:buNone/>
              <a:defRPr sz="2000" baseline="0">
                <a:solidFill>
                  <a:schemeClr val="bg2">
                    <a:lumMod val="20000"/>
                    <a:lumOff val="80000"/>
                  </a:schemeClr>
                </a:solidFill>
                <a:latin typeface=""/>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24" name="Text Placeholder 11"/>
          <p:cNvSpPr>
            <a:spLocks noGrp="1"/>
          </p:cNvSpPr>
          <p:nvPr>
            <p:ph type="body" sz="quarter" idx="17" hasCustomPrompt="1"/>
          </p:nvPr>
        </p:nvSpPr>
        <p:spPr>
          <a:xfrm>
            <a:off x="10820400" y="2971800"/>
            <a:ext cx="4114800" cy="5257800"/>
          </a:xfrm>
        </p:spPr>
        <p:txBody>
          <a:bodyPr/>
          <a:lstStyle>
            <a:lvl1pPr marL="0" indent="0">
              <a:buNone/>
              <a:defRPr sz="2000" baseline="0">
                <a:solidFill>
                  <a:schemeClr val="bg2">
                    <a:lumMod val="20000"/>
                    <a:lumOff val="80000"/>
                  </a:schemeClr>
                </a:solidFill>
                <a:latin typeface=""/>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25"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26"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27" name="Picture 26"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28" name="Straight Connector 27"/>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35"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36"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7" name="Straight Connector 16"/>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Bullets">
    <p:spTree>
      <p:nvGrpSpPr>
        <p:cNvPr id="1" name=""/>
        <p:cNvGrpSpPr/>
        <p:nvPr/>
      </p:nvGrpSpPr>
      <p:grpSpPr>
        <a:xfrm>
          <a:off x="0" y="0"/>
          <a:ext cx="0" cy="0"/>
          <a:chOff x="0" y="0"/>
          <a:chExt cx="0" cy="0"/>
        </a:xfrm>
      </p:grpSpPr>
      <p:sp>
        <p:nvSpPr>
          <p:cNvPr id="13" name="Text Placeholder 7"/>
          <p:cNvSpPr>
            <a:spLocks noGrp="1"/>
          </p:cNvSpPr>
          <p:nvPr>
            <p:ph type="body" sz="quarter" idx="13" hasCustomPrompt="1"/>
          </p:nvPr>
        </p:nvSpPr>
        <p:spPr>
          <a:xfrm>
            <a:off x="533400" y="2971800"/>
            <a:ext cx="6781800" cy="5257800"/>
          </a:xfrm>
        </p:spPr>
        <p:txBody>
          <a:bodyPr/>
          <a:lstStyle>
            <a:lvl1pPr marL="274320" indent="-365760">
              <a:spcBef>
                <a:spcPts val="600"/>
              </a:spcBef>
              <a:buClr>
                <a:srgbClr val="0082C8"/>
              </a:buClr>
              <a:buFont typeface="+mj-lt"/>
              <a:buAutoNum type="arabicPeriod"/>
              <a:defRPr sz="2400" baseline="0">
                <a:solidFill>
                  <a:schemeClr val="bg2">
                    <a:lumMod val="20000"/>
                    <a:lumOff val="80000"/>
                  </a:schemeClr>
                </a:solidFill>
                <a:latin typeface="Arial"/>
              </a:defRPr>
            </a:lvl1pPr>
          </a:lstStyle>
          <a:p>
            <a:pPr lvl="0"/>
            <a:r>
              <a:rPr lang="en-US" dirty="0" smtClean="0"/>
              <a:t>Bullet Name</a:t>
            </a:r>
          </a:p>
          <a:p>
            <a:pPr lvl="0"/>
            <a:r>
              <a:rPr lang="en-US" dirty="0" smtClean="0"/>
              <a:t>Bullet Name</a:t>
            </a:r>
          </a:p>
          <a:p>
            <a:pPr lvl="0"/>
            <a:r>
              <a:rPr lang="en-US" dirty="0" smtClean="0"/>
              <a:t>Bullet Name</a:t>
            </a:r>
          </a:p>
          <a:p>
            <a:pPr lvl="0"/>
            <a:endParaRPr lang="en-US" dirty="0"/>
          </a:p>
        </p:txBody>
      </p:sp>
      <p:sp>
        <p:nvSpPr>
          <p:cNvPr id="14" name="Text Placeholder 7"/>
          <p:cNvSpPr>
            <a:spLocks noGrp="1"/>
          </p:cNvSpPr>
          <p:nvPr>
            <p:ph type="body" sz="quarter" idx="15" hasCustomPrompt="1"/>
          </p:nvPr>
        </p:nvSpPr>
        <p:spPr>
          <a:xfrm>
            <a:off x="8077200" y="2971800"/>
            <a:ext cx="6781800" cy="5257800"/>
          </a:xfrm>
        </p:spPr>
        <p:txBody>
          <a:bodyPr/>
          <a:lstStyle>
            <a:lvl1pPr marL="274320" indent="-365760">
              <a:spcBef>
                <a:spcPts val="600"/>
              </a:spcBef>
              <a:buClr>
                <a:srgbClr val="0082C8"/>
              </a:buClr>
              <a:buFont typeface="+mj-lt"/>
              <a:buAutoNum type="arabicPeriod"/>
              <a:defRPr sz="2400" baseline="0">
                <a:solidFill>
                  <a:schemeClr val="bg2">
                    <a:lumMod val="20000"/>
                    <a:lumOff val="80000"/>
                  </a:schemeClr>
                </a:solidFill>
                <a:latin typeface="Arial"/>
              </a:defRPr>
            </a:lvl1pPr>
          </a:lstStyle>
          <a:p>
            <a:pPr lvl="0"/>
            <a:r>
              <a:rPr lang="en-US" dirty="0" smtClean="0"/>
              <a:t>Bullet Name</a:t>
            </a:r>
          </a:p>
          <a:p>
            <a:pPr lvl="0"/>
            <a:r>
              <a:rPr lang="en-US" dirty="0" smtClean="0"/>
              <a:t>Bullet Name</a:t>
            </a:r>
          </a:p>
          <a:p>
            <a:pPr lvl="0"/>
            <a:r>
              <a:rPr lang="en-US" dirty="0" smtClean="0"/>
              <a:t>Bullet Name</a:t>
            </a:r>
          </a:p>
          <a:p>
            <a:pPr lvl="0"/>
            <a:endParaRPr lang="en-US" dirty="0"/>
          </a:p>
        </p:txBody>
      </p:sp>
      <p:sp>
        <p:nvSpPr>
          <p:cNvPr id="16"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2013 </a:t>
            </a: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8"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9" name="Picture 18"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20" name="Straight Connector 19"/>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22"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23"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2" name="Straight Connector 11"/>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stitial 2">
    <p:spTree>
      <p:nvGrpSpPr>
        <p:cNvPr id="1" name=""/>
        <p:cNvGrpSpPr/>
        <p:nvPr/>
      </p:nvGrpSpPr>
      <p:grpSpPr>
        <a:xfrm>
          <a:off x="0" y="0"/>
          <a:ext cx="0" cy="0"/>
          <a:chOff x="0" y="0"/>
          <a:chExt cx="0" cy="0"/>
        </a:xfrm>
      </p:grpSpPr>
      <p:pic>
        <p:nvPicPr>
          <p:cNvPr id="2" name="Picture 1" descr="0066-00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5544800" cy="10058401"/>
          </a:xfrm>
          <a:prstGeom prst="rect">
            <a:avLst/>
          </a:prstGeom>
        </p:spPr>
      </p:pic>
      <p:sp>
        <p:nvSpPr>
          <p:cNvPr id="9" name="Rectangle 8"/>
          <p:cNvSpPr/>
          <p:nvPr userDrawn="1"/>
        </p:nvSpPr>
        <p:spPr bwMode="auto">
          <a:xfrm>
            <a:off x="0" y="3657600"/>
            <a:ext cx="15557500" cy="2362200"/>
          </a:xfrm>
          <a:prstGeom prst="rect">
            <a:avLst/>
          </a:prstGeom>
          <a:solidFill>
            <a:srgbClr val="141514">
              <a:alpha val="68000"/>
            </a:srgb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141514"/>
              </a:solidFill>
              <a:effectLst/>
              <a:latin typeface="Calibri" pitchFamily="34" charset="0"/>
            </a:endParaRPr>
          </a:p>
        </p:txBody>
      </p:sp>
      <p:sp>
        <p:nvSpPr>
          <p:cNvPr id="10" name="Title 1"/>
          <p:cNvSpPr>
            <a:spLocks noGrp="1"/>
          </p:cNvSpPr>
          <p:nvPr>
            <p:ph type="title" hasCustomPrompt="1"/>
          </p:nvPr>
        </p:nvSpPr>
        <p:spPr>
          <a:xfrm>
            <a:off x="1423987" y="3962401"/>
            <a:ext cx="12696826" cy="1523999"/>
          </a:xfrm>
        </p:spPr>
        <p:txBody>
          <a:bodyPr anchor="b"/>
          <a:lstStyle>
            <a:lvl1pPr algn="ctr">
              <a:defRPr sz="8000" b="1" i="0" cap="all" baseline="0">
                <a:solidFill>
                  <a:srgbClr val="FFFFFF"/>
                </a:solidFill>
                <a:latin typeface="Arial"/>
                <a:cs typeface="Helvetica Neue Bold Condensed"/>
              </a:defRPr>
            </a:lvl1pPr>
          </a:lstStyle>
          <a:p>
            <a:r>
              <a:rPr lang="en-US" dirty="0" smtClean="0"/>
              <a:t>Section Title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Phras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15544800" cy="10058400"/>
          </a:xfrm>
          <a:solidFill>
            <a:srgbClr val="141514"/>
          </a:solidFill>
        </p:spPr>
        <p:txBody>
          <a:bodyPr/>
          <a:lstStyle>
            <a:lvl1pPr marL="0" indent="0">
              <a:buNone/>
              <a:defRPr sz="3200"/>
            </a:lvl1pPr>
            <a:lvl2pPr marL="457081" indent="0">
              <a:buNone/>
              <a:defRPr sz="2900"/>
            </a:lvl2pPr>
            <a:lvl3pPr marL="914160" indent="0">
              <a:buNone/>
              <a:defRPr sz="2400"/>
            </a:lvl3pPr>
            <a:lvl4pPr marL="1371241" indent="0">
              <a:buNone/>
              <a:defRPr sz="2100"/>
            </a:lvl4pPr>
            <a:lvl5pPr marL="1828321" indent="0">
              <a:buNone/>
              <a:defRPr sz="2100"/>
            </a:lvl5pPr>
            <a:lvl6pPr marL="2285402" indent="0">
              <a:buNone/>
              <a:defRPr sz="2100"/>
            </a:lvl6pPr>
            <a:lvl7pPr marL="2742483" indent="0">
              <a:buNone/>
              <a:defRPr sz="2100"/>
            </a:lvl7pPr>
            <a:lvl8pPr marL="3199563" indent="0">
              <a:buNone/>
              <a:defRPr sz="2100"/>
            </a:lvl8pPr>
            <a:lvl9pPr marL="3656643" indent="0">
              <a:buNone/>
              <a:defRPr sz="2100"/>
            </a:lvl9pPr>
          </a:lstStyle>
          <a:p>
            <a:pPr lvl="0"/>
            <a:endParaRPr lang="en-US" noProof="0" dirty="0" smtClean="0"/>
          </a:p>
        </p:txBody>
      </p:sp>
      <p:sp>
        <p:nvSpPr>
          <p:cNvPr id="7" name="Rectangle 6"/>
          <p:cNvSpPr/>
          <p:nvPr userDrawn="1"/>
        </p:nvSpPr>
        <p:spPr bwMode="auto">
          <a:xfrm>
            <a:off x="3657600" y="3657600"/>
            <a:ext cx="11899900" cy="2362200"/>
          </a:xfrm>
          <a:prstGeom prst="rect">
            <a:avLst/>
          </a:prstGeom>
          <a:solidFill>
            <a:srgbClr val="141514"/>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141514"/>
              </a:solidFill>
              <a:effectLst/>
              <a:latin typeface="Calibri" pitchFamily="34" charset="0"/>
            </a:endParaRPr>
          </a:p>
        </p:txBody>
      </p:sp>
      <p:sp>
        <p:nvSpPr>
          <p:cNvPr id="8" name="Title 1"/>
          <p:cNvSpPr>
            <a:spLocks noGrp="1"/>
          </p:cNvSpPr>
          <p:nvPr>
            <p:ph type="title" hasCustomPrompt="1"/>
          </p:nvPr>
        </p:nvSpPr>
        <p:spPr>
          <a:xfrm>
            <a:off x="4038599" y="3733801"/>
            <a:ext cx="10896601" cy="1523999"/>
          </a:xfrm>
        </p:spPr>
        <p:txBody>
          <a:bodyPr anchor="b"/>
          <a:lstStyle>
            <a:lvl1pPr algn="l">
              <a:defRPr sz="7200" b="1" i="0" cap="none" baseline="0">
                <a:solidFill>
                  <a:srgbClr val="FFFFFF"/>
                </a:solidFill>
                <a:effectLst>
                  <a:outerShdw blurRad="50800" dist="38100" dir="2700000" algn="tl" rotWithShape="0">
                    <a:prstClr val="black">
                      <a:alpha val="40000"/>
                    </a:prstClr>
                  </a:outerShdw>
                </a:effectLst>
                <a:latin typeface="Arial"/>
                <a:cs typeface="Arial"/>
              </a:defRPr>
            </a:lvl1pPr>
          </a:lstStyle>
          <a:p>
            <a:pPr lvl="0"/>
            <a:r>
              <a:rPr lang="en-US" dirty="0" smtClean="0"/>
              <a:t>One phrase goes here.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Phrase 2">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15544800" cy="10058400"/>
          </a:xfrm>
          <a:solidFill>
            <a:srgbClr val="393C44"/>
          </a:solidFill>
        </p:spPr>
        <p:txBody>
          <a:bodyPr/>
          <a:lstStyle>
            <a:lvl1pPr marL="0" indent="0">
              <a:buNone/>
              <a:defRPr sz="3200"/>
            </a:lvl1pPr>
            <a:lvl2pPr marL="457081" indent="0">
              <a:buNone/>
              <a:defRPr sz="2900"/>
            </a:lvl2pPr>
            <a:lvl3pPr marL="914160" indent="0">
              <a:buNone/>
              <a:defRPr sz="2400"/>
            </a:lvl3pPr>
            <a:lvl4pPr marL="1371241" indent="0">
              <a:buNone/>
              <a:defRPr sz="2100"/>
            </a:lvl4pPr>
            <a:lvl5pPr marL="1828321" indent="0">
              <a:buNone/>
              <a:defRPr sz="2100"/>
            </a:lvl5pPr>
            <a:lvl6pPr marL="2285402" indent="0">
              <a:buNone/>
              <a:defRPr sz="2100"/>
            </a:lvl6pPr>
            <a:lvl7pPr marL="2742483" indent="0">
              <a:buNone/>
              <a:defRPr sz="2100"/>
            </a:lvl7pPr>
            <a:lvl8pPr marL="3199563" indent="0">
              <a:buNone/>
              <a:defRPr sz="2100"/>
            </a:lvl8pPr>
            <a:lvl9pPr marL="3656643" indent="0">
              <a:buNone/>
              <a:defRPr sz="2100"/>
            </a:lvl9pPr>
          </a:lstStyle>
          <a:p>
            <a:pPr lvl="0"/>
            <a:endParaRPr lang="en-US" noProof="0" dirty="0" smtClean="0"/>
          </a:p>
        </p:txBody>
      </p:sp>
      <p:sp>
        <p:nvSpPr>
          <p:cNvPr id="5" name="Round Same Side Corner Rectangle 4"/>
          <p:cNvSpPr/>
          <p:nvPr userDrawn="1"/>
        </p:nvSpPr>
        <p:spPr bwMode="auto">
          <a:xfrm rot="16200000">
            <a:off x="8572500" y="-952500"/>
            <a:ext cx="2362200" cy="11582400"/>
          </a:xfrm>
          <a:prstGeom prst="round2SameRect">
            <a:avLst>
              <a:gd name="adj1" fmla="val 9140"/>
              <a:gd name="adj2" fmla="val 0"/>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6" name="Title 1"/>
          <p:cNvSpPr>
            <a:spLocks noGrp="1"/>
          </p:cNvSpPr>
          <p:nvPr>
            <p:ph type="title" hasCustomPrompt="1"/>
          </p:nvPr>
        </p:nvSpPr>
        <p:spPr>
          <a:xfrm>
            <a:off x="4495800" y="3733801"/>
            <a:ext cx="10515600" cy="1523999"/>
          </a:xfrm>
        </p:spPr>
        <p:txBody>
          <a:bodyPr anchor="b"/>
          <a:lstStyle>
            <a:lvl1pPr algn="l">
              <a:defRPr sz="7200" b="1" i="0" cap="none" baseline="0">
                <a:solidFill>
                  <a:srgbClr val="2169B1"/>
                </a:solidFill>
                <a:latin typeface="Arial"/>
                <a:cs typeface="Arial"/>
              </a:defRPr>
            </a:lvl1pPr>
          </a:lstStyle>
          <a:p>
            <a:pPr lvl="0"/>
            <a:r>
              <a:rPr lang="en-US" dirty="0" smtClean="0"/>
              <a:t>One phrase goes here.</a:t>
            </a:r>
            <a:endParaRPr lang="en-US" dirty="0"/>
          </a:p>
        </p:txBody>
      </p:sp>
    </p:spTree>
    <p:extLst>
      <p:ext uri="{BB962C8B-B14F-4D97-AF65-F5344CB8AC3E}">
        <p14:creationId xmlns:p14="http://schemas.microsoft.com/office/powerpoint/2010/main" val="1782706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0576" y="228601"/>
            <a:ext cx="12696826" cy="881064"/>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219202" y="1371601"/>
            <a:ext cx="13214350" cy="6035675"/>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13639802" y="9372602"/>
            <a:ext cx="1104900" cy="669925"/>
          </a:xfrm>
          <a:prstGeom prst="rect">
            <a:avLst/>
          </a:prstGeom>
          <a:noFill/>
          <a:ln w="9525">
            <a:noFill/>
            <a:miter lim="800000"/>
            <a:headEnd/>
            <a:tailEnd/>
          </a:ln>
          <a:effectLst/>
        </p:spPr>
        <p:txBody>
          <a:bodyPr vert="horz" wrap="square" lIns="146267" tIns="73133" rIns="146267" bIns="73133" numCol="1" anchor="t" anchorCtr="0" compatLnSpc="1">
            <a:prstTxWarp prst="textNoShape">
              <a:avLst/>
            </a:prstTxWarp>
          </a:bodyPr>
          <a:lstStyle>
            <a:lvl1pPr algn="r">
              <a:defRPr sz="2200" b="1" i="0" baseline="0">
                <a:solidFill>
                  <a:schemeClr val="bg2">
                    <a:lumMod val="60000"/>
                    <a:lumOff val="40000"/>
                  </a:schemeClr>
                </a:solidFill>
                <a:latin typeface="Arial"/>
              </a:defRPr>
            </a:lvl1pPr>
          </a:lstStyle>
          <a:p>
            <a:pPr>
              <a:defRPr/>
            </a:pPr>
            <a:fld id="{9306693F-0236-4F16-A07A-34B71D09CAC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58" r:id="rId5"/>
    <p:sldLayoutId id="2147483662" r:id="rId6"/>
    <p:sldLayoutId id="2147483653" r:id="rId7"/>
    <p:sldLayoutId id="2147483651" r:id="rId8"/>
    <p:sldLayoutId id="2147483668" r:id="rId9"/>
    <p:sldLayoutId id="2147483661" r:id="rId10"/>
    <p:sldLayoutId id="2147483665" r:id="rId11"/>
    <p:sldLayoutId id="2147483666" r:id="rId12"/>
    <p:sldLayoutId id="2147483667" r:id="rId13"/>
    <p:sldLayoutId id="2147483669" r:id="rId14"/>
    <p:sldLayoutId id="2147483670" r:id="rId15"/>
  </p:sldLayoutIdLst>
  <p:transition>
    <p:fade/>
  </p:transition>
  <p:timing>
    <p:tnLst>
      <p:par>
        <p:cTn id="1" dur="indefinite" restart="never" nodeType="tmRoot"/>
      </p:par>
    </p:tnLst>
  </p:timing>
  <p:hf hdr="0" dt="0"/>
  <p:txStyles>
    <p:titleStyle>
      <a:lvl1pPr algn="l" defTabSz="1463291" rtl="0" eaLnBrk="0" fontAlgn="base" hangingPunct="0">
        <a:spcBef>
          <a:spcPct val="0"/>
        </a:spcBef>
        <a:spcAft>
          <a:spcPct val="0"/>
        </a:spcAft>
        <a:defRPr sz="4000" b="1">
          <a:solidFill>
            <a:schemeClr val="bg1"/>
          </a:solidFill>
          <a:latin typeface="Arial"/>
          <a:ea typeface="+mj-ea"/>
          <a:cs typeface="+mj-cs"/>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p:titleStyle>
    <p:bodyStyle>
      <a:lvl1pPr marL="549131" indent="-549131" algn="l" defTabSz="1463291" rtl="0" eaLnBrk="0" fontAlgn="base" hangingPunct="0">
        <a:spcBef>
          <a:spcPct val="20000"/>
        </a:spcBef>
        <a:spcAft>
          <a:spcPct val="0"/>
        </a:spcAft>
        <a:buChar char="•"/>
        <a:defRPr sz="2800" b="0" i="0">
          <a:solidFill>
            <a:schemeClr val="bg2">
              <a:lumMod val="20000"/>
              <a:lumOff val="80000"/>
            </a:schemeClr>
          </a:solidFill>
          <a:latin typeface="Arial"/>
          <a:ea typeface="+mn-ea"/>
          <a:cs typeface="+mn-cs"/>
        </a:defRPr>
      </a:lvl1pPr>
      <a:lvl2pPr marL="1188727" indent="-457081" algn="l" defTabSz="1463291" rtl="0" eaLnBrk="0" fontAlgn="base" hangingPunct="0">
        <a:spcBef>
          <a:spcPct val="20000"/>
        </a:spcBef>
        <a:spcAft>
          <a:spcPct val="0"/>
        </a:spcAft>
        <a:buChar char="–"/>
        <a:defRPr sz="2800" b="0" i="0">
          <a:solidFill>
            <a:schemeClr val="bg2">
              <a:lumMod val="20000"/>
              <a:lumOff val="80000"/>
            </a:schemeClr>
          </a:solidFill>
          <a:latin typeface="Arial"/>
        </a:defRPr>
      </a:lvl2pPr>
      <a:lvl3pPr marL="1828321" indent="-365030" algn="l" defTabSz="1463291" rtl="0" eaLnBrk="0" fontAlgn="base" hangingPunct="0">
        <a:spcBef>
          <a:spcPct val="20000"/>
        </a:spcBef>
        <a:spcAft>
          <a:spcPct val="0"/>
        </a:spcAft>
        <a:buChar char="•"/>
        <a:defRPr sz="2800" b="0" i="0">
          <a:solidFill>
            <a:schemeClr val="bg2">
              <a:lumMod val="20000"/>
              <a:lumOff val="80000"/>
            </a:schemeClr>
          </a:solidFill>
          <a:latin typeface="Arial"/>
        </a:defRPr>
      </a:lvl3pPr>
      <a:lvl4pPr marL="2559969"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4pPr>
      <a:lvl5pPr marL="3291613"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5pPr>
      <a:lvl6pPr marL="3748694" indent="-366617" algn="l" defTabSz="1463291" rtl="0" fontAlgn="base">
        <a:spcBef>
          <a:spcPct val="20000"/>
        </a:spcBef>
        <a:spcAft>
          <a:spcPct val="0"/>
        </a:spcAft>
        <a:buChar char="»"/>
        <a:defRPr sz="3200">
          <a:solidFill>
            <a:schemeClr val="tx1"/>
          </a:solidFill>
          <a:latin typeface="+mn-lt"/>
        </a:defRPr>
      </a:lvl6pPr>
      <a:lvl7pPr marL="4205772" indent="-366617" algn="l" defTabSz="1463291" rtl="0" fontAlgn="base">
        <a:spcBef>
          <a:spcPct val="20000"/>
        </a:spcBef>
        <a:spcAft>
          <a:spcPct val="0"/>
        </a:spcAft>
        <a:buChar char="»"/>
        <a:defRPr sz="3200">
          <a:solidFill>
            <a:schemeClr val="tx1"/>
          </a:solidFill>
          <a:latin typeface="+mn-lt"/>
        </a:defRPr>
      </a:lvl7pPr>
      <a:lvl8pPr marL="4662855" indent="-366617" algn="l" defTabSz="1463291" rtl="0" fontAlgn="base">
        <a:spcBef>
          <a:spcPct val="20000"/>
        </a:spcBef>
        <a:spcAft>
          <a:spcPct val="0"/>
        </a:spcAft>
        <a:buChar char="»"/>
        <a:defRPr sz="3200">
          <a:solidFill>
            <a:schemeClr val="tx1"/>
          </a:solidFill>
          <a:latin typeface="+mn-lt"/>
        </a:defRPr>
      </a:lvl8pPr>
      <a:lvl9pPr marL="5119935" indent="-366617" algn="l" defTabSz="1463291" rtl="0" fontAlgn="base">
        <a:spcBef>
          <a:spcPct val="20000"/>
        </a:spcBef>
        <a:spcAft>
          <a:spcPct val="0"/>
        </a:spcAft>
        <a:buChar char="»"/>
        <a:defRPr sz="3200">
          <a:solidFill>
            <a:schemeClr val="tx1"/>
          </a:solidFill>
          <a:latin typeface="+mn-lt"/>
        </a:defRPr>
      </a:lvl9pPr>
    </p:bodyStyle>
    <p:otherStyle>
      <a:defPPr>
        <a:defRPr lang="en-US"/>
      </a:defPPr>
      <a:lvl1pPr marL="0" algn="l" defTabSz="914160" rtl="0" eaLnBrk="1" latinLnBrk="0" hangingPunct="1">
        <a:defRPr sz="1800" kern="1200">
          <a:solidFill>
            <a:schemeClr val="tx1"/>
          </a:solidFill>
          <a:latin typeface="+mn-lt"/>
          <a:ea typeface="+mn-ea"/>
          <a:cs typeface="+mn-cs"/>
        </a:defRPr>
      </a:lvl1pPr>
      <a:lvl2pPr marL="457081" algn="l" defTabSz="914160" rtl="0" eaLnBrk="1" latinLnBrk="0" hangingPunct="1">
        <a:defRPr sz="1800" kern="1200">
          <a:solidFill>
            <a:schemeClr val="tx1"/>
          </a:solidFill>
          <a:latin typeface="+mn-lt"/>
          <a:ea typeface="+mn-ea"/>
          <a:cs typeface="+mn-cs"/>
        </a:defRPr>
      </a:lvl2pPr>
      <a:lvl3pPr marL="914160" algn="l" defTabSz="914160" rtl="0" eaLnBrk="1" latinLnBrk="0" hangingPunct="1">
        <a:defRPr sz="1800" kern="1200">
          <a:solidFill>
            <a:schemeClr val="tx1"/>
          </a:solidFill>
          <a:latin typeface="+mn-lt"/>
          <a:ea typeface="+mn-ea"/>
          <a:cs typeface="+mn-cs"/>
        </a:defRPr>
      </a:lvl3pPr>
      <a:lvl4pPr marL="1371241" algn="l" defTabSz="914160" rtl="0" eaLnBrk="1" latinLnBrk="0" hangingPunct="1">
        <a:defRPr sz="1800" kern="1200">
          <a:solidFill>
            <a:schemeClr val="tx1"/>
          </a:solidFill>
          <a:latin typeface="+mn-lt"/>
          <a:ea typeface="+mn-ea"/>
          <a:cs typeface="+mn-cs"/>
        </a:defRPr>
      </a:lvl4pPr>
      <a:lvl5pPr marL="1828321" algn="l" defTabSz="914160" rtl="0" eaLnBrk="1" latinLnBrk="0" hangingPunct="1">
        <a:defRPr sz="1800" kern="1200">
          <a:solidFill>
            <a:schemeClr val="tx1"/>
          </a:solidFill>
          <a:latin typeface="+mn-lt"/>
          <a:ea typeface="+mn-ea"/>
          <a:cs typeface="+mn-cs"/>
        </a:defRPr>
      </a:lvl5pPr>
      <a:lvl6pPr marL="2285402" algn="l" defTabSz="914160" rtl="0" eaLnBrk="1" latinLnBrk="0" hangingPunct="1">
        <a:defRPr sz="1800" kern="1200">
          <a:solidFill>
            <a:schemeClr val="tx1"/>
          </a:solidFill>
          <a:latin typeface="+mn-lt"/>
          <a:ea typeface="+mn-ea"/>
          <a:cs typeface="+mn-cs"/>
        </a:defRPr>
      </a:lvl6pPr>
      <a:lvl7pPr marL="2742483" algn="l" defTabSz="914160" rtl="0" eaLnBrk="1" latinLnBrk="0" hangingPunct="1">
        <a:defRPr sz="1800" kern="1200">
          <a:solidFill>
            <a:schemeClr val="tx1"/>
          </a:solidFill>
          <a:latin typeface="+mn-lt"/>
          <a:ea typeface="+mn-ea"/>
          <a:cs typeface="+mn-cs"/>
        </a:defRPr>
      </a:lvl7pPr>
      <a:lvl8pPr marL="3199563" algn="l" defTabSz="914160" rtl="0" eaLnBrk="1" latinLnBrk="0" hangingPunct="1">
        <a:defRPr sz="1800" kern="1200">
          <a:solidFill>
            <a:schemeClr val="tx1"/>
          </a:solidFill>
          <a:latin typeface="+mn-lt"/>
          <a:ea typeface="+mn-ea"/>
          <a:cs typeface="+mn-cs"/>
        </a:defRPr>
      </a:lvl8pPr>
      <a:lvl9pPr marL="3656643" algn="l" defTabSz="9141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bwMode="auto">
          <a:xfrm rot="16200000">
            <a:off x="7162800" y="-2438400"/>
            <a:ext cx="1295400" cy="14097000"/>
          </a:xfrm>
          <a:prstGeom prst="round2SameRect">
            <a:avLst>
              <a:gd name="adj1" fmla="val 0"/>
              <a:gd name="adj2" fmla="val 0"/>
            </a:avLst>
          </a:prstGeom>
          <a:solidFill>
            <a:schemeClr val="tx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4" name="Title 3"/>
          <p:cNvSpPr>
            <a:spLocks noGrp="1"/>
          </p:cNvSpPr>
          <p:nvPr>
            <p:ph type="ctrTitle"/>
          </p:nvPr>
        </p:nvSpPr>
        <p:spPr>
          <a:xfrm>
            <a:off x="860425" y="4114800"/>
            <a:ext cx="13846175" cy="1676400"/>
          </a:xfrm>
        </p:spPr>
        <p:txBody>
          <a:bodyPr/>
          <a:lstStyle/>
          <a:p>
            <a:pPr algn="ctr"/>
            <a:r>
              <a:rPr lang="en-US" sz="5200" dirty="0" smtClean="0"/>
              <a:t>Turning Facebook </a:t>
            </a:r>
            <a:r>
              <a:rPr lang="en-US" sz="5200" dirty="0" smtClean="0">
                <a:solidFill>
                  <a:srgbClr val="43B1E5"/>
                </a:solidFill>
              </a:rPr>
              <a:t>Likes</a:t>
            </a:r>
            <a:r>
              <a:rPr lang="en-US" sz="5200" dirty="0" smtClean="0"/>
              <a:t> into </a:t>
            </a:r>
            <a:r>
              <a:rPr lang="en-US" sz="5200" dirty="0" smtClean="0"/>
              <a:t>Sales</a:t>
            </a:r>
            <a:endParaRPr lang="en-US" sz="5200" dirty="0"/>
          </a:p>
        </p:txBody>
      </p:sp>
      <p:pic>
        <p:nvPicPr>
          <p:cNvPr id="10" name="Picture 9" descr="hm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431" y="7810500"/>
            <a:ext cx="2400300" cy="1143000"/>
          </a:xfrm>
          <a:prstGeom prst="rect">
            <a:avLst/>
          </a:prstGeom>
        </p:spPr>
      </p:pic>
      <p:sp>
        <p:nvSpPr>
          <p:cNvPr id="11" name="Round Same Side Corner Rectangle 10"/>
          <p:cNvSpPr/>
          <p:nvPr/>
        </p:nvSpPr>
        <p:spPr bwMode="auto">
          <a:xfrm rot="16200000">
            <a:off x="2095500" y="5143500"/>
            <a:ext cx="1295400" cy="3657600"/>
          </a:xfrm>
          <a:prstGeom prst="round2SameRect">
            <a:avLst>
              <a:gd name="adj1" fmla="val 0"/>
              <a:gd name="adj2" fmla="val 0"/>
            </a:avLst>
          </a:prstGeom>
          <a:solidFill>
            <a:schemeClr val="tx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12" name="Title 3"/>
          <p:cNvSpPr txBox="1">
            <a:spLocks/>
          </p:cNvSpPr>
          <p:nvPr/>
        </p:nvSpPr>
        <p:spPr bwMode="auto">
          <a:xfrm>
            <a:off x="990600" y="6324601"/>
            <a:ext cx="3733800" cy="1295399"/>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l" defTabSz="1463291" rtl="0" eaLnBrk="0" fontAlgn="base" hangingPunct="0">
              <a:spcBef>
                <a:spcPct val="0"/>
              </a:spcBef>
              <a:spcAft>
                <a:spcPct val="0"/>
              </a:spcAft>
              <a:defRPr sz="8000" b="1" i="0" cap="all" baseline="0">
                <a:solidFill>
                  <a:schemeClr val="bg1"/>
                </a:solidFill>
                <a:latin typeface="Arial"/>
                <a:ea typeface="+mj-ea"/>
                <a:cs typeface="Helvetica Neue Bold Condensed"/>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a:lstStyle>
          <a:p>
            <a:r>
              <a:rPr lang="en-US" sz="2400" kern="0" cap="none" dirty="0" smtClean="0"/>
              <a:t>Rick Camino</a:t>
            </a:r>
          </a:p>
          <a:p>
            <a:r>
              <a:rPr lang="en-US" sz="2400" kern="0" cap="none" dirty="0" smtClean="0"/>
              <a:t>CEO, Hello Music</a:t>
            </a:r>
          </a:p>
          <a:p>
            <a:r>
              <a:rPr lang="en-US" sz="2400" kern="0" cap="none" dirty="0" smtClean="0"/>
              <a:t>Rick@HelloMusic.com</a:t>
            </a:r>
            <a:endParaRPr lang="en-US" sz="2400" kern="0" cap="none" dirty="0"/>
          </a:p>
        </p:txBody>
      </p:sp>
    </p:spTree>
    <p:extLst>
      <p:ext uri="{BB962C8B-B14F-4D97-AF65-F5344CB8AC3E}">
        <p14:creationId xmlns:p14="http://schemas.microsoft.com/office/powerpoint/2010/main" val="34066198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CUSTOMER DEMAND GAUGE</a:t>
            </a:r>
            <a:endParaRPr lang="en-US" sz="3600" dirty="0"/>
          </a:p>
        </p:txBody>
      </p:sp>
      <p:sp>
        <p:nvSpPr>
          <p:cNvPr id="54" name="TextBox 53"/>
          <p:cNvSpPr txBox="1"/>
          <p:nvPr/>
        </p:nvSpPr>
        <p:spPr>
          <a:xfrm>
            <a:off x="8001000" y="2438400"/>
            <a:ext cx="6934200" cy="5041608"/>
          </a:xfrm>
          <a:prstGeom prst="rect">
            <a:avLst/>
          </a:prstGeom>
          <a:noFill/>
        </p:spPr>
        <p:txBody>
          <a:bodyPr wrap="square" lIns="131290" tIns="65645" rIns="131290" bIns="65645" rtlCol="0">
            <a:spAutoFit/>
          </a:bodyPr>
          <a:lstStyle/>
          <a:p>
            <a:pPr marL="971431" lvl="1" indent="-514350">
              <a:buFont typeface="Wingdings" pitchFamily="2" charset="2"/>
              <a:buChar char="Ø"/>
            </a:pPr>
            <a:r>
              <a:rPr lang="en-US" sz="2900" baseline="0" dirty="0" smtClean="0">
                <a:solidFill>
                  <a:schemeClr val="bg1"/>
                </a:solidFill>
                <a:latin typeface="+mn-lt"/>
              </a:rPr>
              <a:t>Volume of likes can indicate potential sales demand</a:t>
            </a: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Historical Likes can influence </a:t>
            </a:r>
            <a:r>
              <a:rPr lang="en-US" sz="2900" baseline="0" dirty="0">
                <a:solidFill>
                  <a:schemeClr val="bg1"/>
                </a:solidFill>
                <a:latin typeface="+mn-lt"/>
              </a:rPr>
              <a:t> </a:t>
            </a:r>
            <a:r>
              <a:rPr lang="en-US" sz="2900" baseline="0" dirty="0" smtClean="0">
                <a:solidFill>
                  <a:schemeClr val="bg1"/>
                </a:solidFill>
                <a:latin typeface="+mn-lt"/>
              </a:rPr>
              <a:t>           re-orders</a:t>
            </a:r>
            <a:endParaRPr lang="en-US" sz="2900" baseline="0" dirty="0">
              <a:solidFill>
                <a:schemeClr val="bg1"/>
              </a:solidFill>
              <a:latin typeface="+mn-lt"/>
            </a:endParaRPr>
          </a:p>
          <a:p>
            <a:pPr marL="971431" lvl="1" indent="-514350">
              <a:buFont typeface="Wingdings" pitchFamily="2" charset="2"/>
              <a:buChar char="Ø"/>
            </a:pPr>
            <a:endParaRPr lang="en-US" sz="2900" baseline="0" dirty="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Targeted campaigns, using member emails collected from Facebook API</a:t>
            </a:r>
            <a:endParaRPr lang="en-US" sz="2900" baseline="0" dirty="0">
              <a:solidFill>
                <a:schemeClr val="bg1"/>
              </a:solidFill>
              <a:latin typeface="+mn-lt"/>
            </a:endParaRP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endParaRPr lang="en-US" sz="2900" baseline="0" dirty="0" smtClean="0">
              <a:solidFill>
                <a:schemeClr val="bg1"/>
              </a:solidFill>
              <a:latin typeface="+mn-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78628"/>
            <a:ext cx="65817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10" t="35208" r="36525" b="57291"/>
          <a:stretch/>
        </p:blipFill>
        <p:spPr bwMode="auto">
          <a:xfrm>
            <a:off x="6590959" y="6075073"/>
            <a:ext cx="1486241" cy="630527"/>
          </a:xfrm>
          <a:prstGeom prst="rect">
            <a:avLst/>
          </a:prstGeom>
          <a:ln>
            <a:solidFill>
              <a:srgbClr val="C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4" name="Straight Connector 3"/>
          <p:cNvCxnSpPr/>
          <p:nvPr/>
        </p:nvCxnSpPr>
        <p:spPr bwMode="auto">
          <a:xfrm>
            <a:off x="4800600" y="4114800"/>
            <a:ext cx="3276600" cy="1960273"/>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a:off x="4610441" y="4278573"/>
            <a:ext cx="1980518" cy="2427027"/>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3" name="Straight Connector 12"/>
          <p:cNvCxnSpPr/>
          <p:nvPr/>
        </p:nvCxnSpPr>
        <p:spPr bwMode="auto">
          <a:xfrm>
            <a:off x="4610441" y="4139821"/>
            <a:ext cx="1980518" cy="1935252"/>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89047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a:t>
            </a:r>
            <a:endParaRPr lang="en-US" dirty="0"/>
          </a:p>
        </p:txBody>
      </p:sp>
    </p:spTree>
    <p:extLst>
      <p:ext uri="{BB962C8B-B14F-4D97-AF65-F5344CB8AC3E}">
        <p14:creationId xmlns:p14="http://schemas.microsoft.com/office/powerpoint/2010/main" val="11336430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306693F-0236-4F16-A07A-34B71D09CAC6}" type="slidenum">
              <a:rPr lang="en-US" smtClean="0"/>
              <a:pPr>
                <a:defRPr/>
              </a:pPr>
              <a:t>12</a:t>
            </a:fld>
            <a:endParaRPr lang="en-US" dirty="0"/>
          </a:p>
        </p:txBody>
      </p:sp>
      <p:sp>
        <p:nvSpPr>
          <p:cNvPr id="5" name="Title 4"/>
          <p:cNvSpPr>
            <a:spLocks noGrp="1"/>
          </p:cNvSpPr>
          <p:nvPr>
            <p:ph type="title"/>
          </p:nvPr>
        </p:nvSpPr>
        <p:spPr>
          <a:xfrm>
            <a:off x="485774" y="381000"/>
            <a:ext cx="14906626" cy="1142999"/>
          </a:xfrm>
        </p:spPr>
        <p:txBody>
          <a:bodyPr/>
          <a:lstStyle/>
          <a:p>
            <a:r>
              <a:rPr lang="en-US" sz="4800" dirty="0" smtClean="0"/>
              <a:t>Leveraging Facebook</a:t>
            </a:r>
            <a:endParaRPr lang="en-US" sz="4800" dirty="0">
              <a:solidFill>
                <a:srgbClr val="FF0000"/>
              </a:solidFill>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616358"/>
            <a:ext cx="4566443" cy="218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040" y="4634669"/>
            <a:ext cx="4640665" cy="396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786" t="6289" r="61845" b="1186"/>
          <a:stretch/>
        </p:blipFill>
        <p:spPr bwMode="auto">
          <a:xfrm>
            <a:off x="533401" y="1599896"/>
            <a:ext cx="3431314" cy="710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p:cNvSpPr/>
          <p:nvPr/>
        </p:nvSpPr>
        <p:spPr bwMode="auto">
          <a:xfrm>
            <a:off x="533400" y="5943600"/>
            <a:ext cx="1429721" cy="37286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33" name="Oval 32"/>
          <p:cNvSpPr/>
          <p:nvPr/>
        </p:nvSpPr>
        <p:spPr bwMode="auto">
          <a:xfrm>
            <a:off x="7162800" y="2819400"/>
            <a:ext cx="1715665" cy="57188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34" name="Oval 33"/>
          <p:cNvSpPr/>
          <p:nvPr/>
        </p:nvSpPr>
        <p:spPr bwMode="auto">
          <a:xfrm>
            <a:off x="7848600" y="5410200"/>
            <a:ext cx="857833" cy="28594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pic>
        <p:nvPicPr>
          <p:cNvPr id="1434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2708" r="3946" b="23280"/>
          <a:stretch/>
        </p:blipFill>
        <p:spPr bwMode="auto">
          <a:xfrm>
            <a:off x="9451769" y="1599896"/>
            <a:ext cx="2643918" cy="405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bwMode="auto">
          <a:xfrm>
            <a:off x="9448800" y="2997225"/>
            <a:ext cx="1215263" cy="35743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pic>
        <p:nvPicPr>
          <p:cNvPr id="1434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316" t="9552" r="2947" b="7636"/>
          <a:stretch/>
        </p:blipFill>
        <p:spPr bwMode="auto">
          <a:xfrm>
            <a:off x="9472550" y="6009970"/>
            <a:ext cx="5462650" cy="280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p:nvPr/>
        </p:nvSpPr>
        <p:spPr bwMode="auto">
          <a:xfrm>
            <a:off x="9352450" y="8458200"/>
            <a:ext cx="1663081" cy="35557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cxnSp>
        <p:nvCxnSpPr>
          <p:cNvPr id="10" name="Straight Arrow Connector 9"/>
          <p:cNvCxnSpPr/>
          <p:nvPr/>
        </p:nvCxnSpPr>
        <p:spPr bwMode="auto">
          <a:xfrm>
            <a:off x="3886200" y="1685590"/>
            <a:ext cx="857833" cy="1"/>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flipH="1">
            <a:off x="6994814" y="3720269"/>
            <a:ext cx="1" cy="6858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8991600" y="5130825"/>
            <a:ext cx="786346" cy="1"/>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a:off x="11201400" y="5740425"/>
            <a:ext cx="1" cy="709725"/>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
        <p:nvSpPr>
          <p:cNvPr id="14336" name="Rounded Rectangle 14335"/>
          <p:cNvSpPr/>
          <p:nvPr/>
        </p:nvSpPr>
        <p:spPr bwMode="auto">
          <a:xfrm>
            <a:off x="1371601" y="1473225"/>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Acquisition</a:t>
            </a:r>
            <a:endParaRPr kumimoji="0" lang="en-US" sz="1800" b="1" i="0" u="none" strike="noStrike" cap="none" normalizeH="0" baseline="0" dirty="0" smtClean="0">
              <a:ln>
                <a:noFill/>
              </a:ln>
              <a:solidFill>
                <a:schemeClr val="bg1"/>
              </a:solidFill>
              <a:effectLst/>
              <a:latin typeface="Calibri" pitchFamily="34" charset="0"/>
            </a:endParaRPr>
          </a:p>
        </p:txBody>
      </p:sp>
      <p:sp>
        <p:nvSpPr>
          <p:cNvPr id="44" name="Rounded Rectangle 43"/>
          <p:cNvSpPr/>
          <p:nvPr/>
        </p:nvSpPr>
        <p:spPr bwMode="auto">
          <a:xfrm>
            <a:off x="6096001" y="1487285"/>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Sign In</a:t>
            </a:r>
            <a:endParaRPr kumimoji="0" lang="en-US" sz="1800" b="1" i="0" u="none" strike="noStrike" cap="none" normalizeH="0" baseline="0" dirty="0" smtClean="0">
              <a:ln>
                <a:noFill/>
              </a:ln>
              <a:solidFill>
                <a:schemeClr val="bg1"/>
              </a:solidFill>
              <a:effectLst/>
              <a:latin typeface="Calibri" pitchFamily="34" charset="0"/>
            </a:endParaRPr>
          </a:p>
        </p:txBody>
      </p:sp>
      <p:sp>
        <p:nvSpPr>
          <p:cNvPr id="45" name="Rounded Rectangle 44"/>
          <p:cNvSpPr/>
          <p:nvPr/>
        </p:nvSpPr>
        <p:spPr bwMode="auto">
          <a:xfrm>
            <a:off x="6019801" y="4521225"/>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Referrals</a:t>
            </a:r>
            <a:endParaRPr kumimoji="0" lang="en-US" sz="1800" b="1" i="0" u="none" strike="noStrike" cap="none" normalizeH="0" baseline="0" dirty="0" smtClean="0">
              <a:ln>
                <a:noFill/>
              </a:ln>
              <a:solidFill>
                <a:schemeClr val="bg1"/>
              </a:solidFill>
              <a:effectLst/>
              <a:latin typeface="Calibri" pitchFamily="34" charset="0"/>
            </a:endParaRPr>
          </a:p>
        </p:txBody>
      </p:sp>
      <p:sp>
        <p:nvSpPr>
          <p:cNvPr id="46" name="Rounded Rectangle 45"/>
          <p:cNvSpPr/>
          <p:nvPr/>
        </p:nvSpPr>
        <p:spPr bwMode="auto">
          <a:xfrm>
            <a:off x="9937172" y="1487285"/>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Endorsement</a:t>
            </a:r>
            <a:endParaRPr kumimoji="0" lang="en-US" sz="1800" b="1" i="0" u="none" strike="noStrike" cap="none" normalizeH="0" baseline="0" dirty="0" smtClean="0">
              <a:ln>
                <a:noFill/>
              </a:ln>
              <a:solidFill>
                <a:schemeClr val="bg1"/>
              </a:solidFill>
              <a:effectLst/>
              <a:latin typeface="Calibri" pitchFamily="34" charset="0"/>
            </a:endParaRPr>
          </a:p>
        </p:txBody>
      </p:sp>
      <p:sp>
        <p:nvSpPr>
          <p:cNvPr id="47" name="Rounded Rectangle 46"/>
          <p:cNvSpPr/>
          <p:nvPr/>
        </p:nvSpPr>
        <p:spPr bwMode="auto">
          <a:xfrm>
            <a:off x="12908972" y="5877214"/>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Amplification</a:t>
            </a:r>
            <a:endParaRPr kumimoji="0" lang="en-US" sz="1800" b="1" i="0" u="none" strike="noStrike" cap="none" normalizeH="0" baseline="0" dirty="0" smtClean="0">
              <a:ln>
                <a:noFill/>
              </a:ln>
              <a:solidFill>
                <a:schemeClr val="bg1"/>
              </a:solidFill>
              <a:effectLst/>
              <a:latin typeface="Calibri" pitchFamily="34" charset="0"/>
            </a:endParaRPr>
          </a:p>
        </p:txBody>
      </p:sp>
    </p:spTree>
    <p:extLst>
      <p:ext uri="{BB962C8B-B14F-4D97-AF65-F5344CB8AC3E}">
        <p14:creationId xmlns:p14="http://schemas.microsoft.com/office/powerpoint/2010/main" val="42244118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TACTICS THAT WORK</a:t>
            </a:r>
            <a:endParaRPr lang="en-US" sz="3600" dirty="0">
              <a:solidFill>
                <a:srgbClr val="FF0000"/>
              </a:solidFill>
            </a:endParaRPr>
          </a:p>
        </p:txBody>
      </p:sp>
      <p:sp>
        <p:nvSpPr>
          <p:cNvPr id="54" name="TextBox 53"/>
          <p:cNvSpPr txBox="1"/>
          <p:nvPr/>
        </p:nvSpPr>
        <p:spPr>
          <a:xfrm>
            <a:off x="7467600" y="1371600"/>
            <a:ext cx="8153400" cy="6826712"/>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Pre-sales – Early access to the hottest products and services</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Exclusives - Facebook only products &amp; services</a:t>
            </a:r>
          </a:p>
          <a:p>
            <a:pPr marL="949417" lvl="1"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Feedback – </a:t>
            </a:r>
            <a:r>
              <a:rPr lang="en-US" sz="2900" baseline="0" dirty="0" smtClean="0">
                <a:solidFill>
                  <a:schemeClr val="bg1"/>
                </a:solidFill>
                <a:latin typeface="+mn-lt"/>
              </a:rPr>
              <a:t>Poll </a:t>
            </a:r>
            <a:r>
              <a:rPr lang="en-US" sz="2900" baseline="0" dirty="0" smtClean="0">
                <a:solidFill>
                  <a:schemeClr val="bg1"/>
                </a:solidFill>
                <a:latin typeface="+mn-lt"/>
              </a:rPr>
              <a:t>and survey our community</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Coupons &amp; Promotions –  Early access to limited quantity deals</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a:solidFill>
                  <a:schemeClr val="bg1"/>
                </a:solidFill>
                <a:latin typeface="+mn-lt"/>
              </a:rPr>
              <a:t>Sweepstakes – </a:t>
            </a:r>
            <a:r>
              <a:rPr lang="en-US" sz="2900" baseline="0" dirty="0" smtClean="0">
                <a:solidFill>
                  <a:schemeClr val="bg1"/>
                </a:solidFill>
                <a:latin typeface="+mn-lt"/>
              </a:rPr>
              <a:t>Give-a-way </a:t>
            </a:r>
            <a:r>
              <a:rPr lang="en-US" sz="2900" baseline="0" dirty="0">
                <a:solidFill>
                  <a:schemeClr val="bg1"/>
                </a:solidFill>
                <a:latin typeface="+mn-lt"/>
              </a:rPr>
              <a:t>dream products</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Other</a:t>
            </a:r>
            <a:r>
              <a:rPr lang="en-US" sz="2900" baseline="0" dirty="0">
                <a:solidFill>
                  <a:schemeClr val="bg1"/>
                </a:solidFill>
                <a:latin typeface="+mn-lt"/>
              </a:rPr>
              <a:t> </a:t>
            </a:r>
            <a:r>
              <a:rPr lang="en-US" sz="2900" baseline="0" dirty="0" smtClean="0">
                <a:solidFill>
                  <a:schemeClr val="bg1"/>
                </a:solidFill>
                <a:latin typeface="+mn-lt"/>
              </a:rPr>
              <a:t>– </a:t>
            </a:r>
            <a:r>
              <a:rPr lang="en-US" sz="2900" baseline="0" dirty="0" smtClean="0">
                <a:solidFill>
                  <a:schemeClr val="bg1"/>
                </a:solidFill>
                <a:latin typeface="+mn-lt"/>
              </a:rPr>
              <a:t>Trivia</a:t>
            </a:r>
            <a:r>
              <a:rPr lang="en-US" sz="2900" baseline="0" dirty="0" smtClean="0">
                <a:solidFill>
                  <a:schemeClr val="bg1"/>
                </a:solidFill>
                <a:latin typeface="+mn-lt"/>
              </a:rPr>
              <a:t>, feature fans, SWAG giveaways, customer </a:t>
            </a:r>
            <a:r>
              <a:rPr lang="en-US" sz="2900" baseline="0" dirty="0">
                <a:solidFill>
                  <a:schemeClr val="bg1"/>
                </a:solidFill>
                <a:latin typeface="+mn-lt"/>
              </a:rPr>
              <a:t>support and </a:t>
            </a:r>
            <a:r>
              <a:rPr lang="en-US" sz="2900" baseline="0" dirty="0" smtClean="0">
                <a:solidFill>
                  <a:schemeClr val="bg1"/>
                </a:solidFill>
                <a:latin typeface="+mn-lt"/>
              </a:rPr>
              <a:t>assistance</a:t>
            </a:r>
          </a:p>
          <a:p>
            <a:endParaRPr lang="en-US" sz="2900" baseline="0" dirty="0">
              <a:solidFill>
                <a:schemeClr val="bg1"/>
              </a:solidFill>
              <a:latin typeface="+mn-lt"/>
            </a:endParaRPr>
          </a:p>
        </p:txBody>
      </p:sp>
      <p:pic>
        <p:nvPicPr>
          <p:cNvPr id="8" name="Picture 2" descr="https://fbcdn-sphotos-e-a.akamaihd.net/hphotos-ak-ash3/576239_10151271633447329_74633101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53638"/>
            <a:ext cx="6261919" cy="3304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photos-a.xx.fbcdn.net/hphotos-frc1/582118_10150851985892329_31677168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0"/>
            <a:ext cx="520065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90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TIPS AND TRICKS:</a:t>
            </a:r>
            <a:endParaRPr lang="en-US" sz="3600" dirty="0"/>
          </a:p>
        </p:txBody>
      </p:sp>
      <p:sp>
        <p:nvSpPr>
          <p:cNvPr id="54" name="TextBox 53"/>
          <p:cNvSpPr txBox="1"/>
          <p:nvPr/>
        </p:nvSpPr>
        <p:spPr>
          <a:xfrm>
            <a:off x="6324600" y="2895600"/>
            <a:ext cx="8610600" cy="3702780"/>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Use sexy images of </a:t>
            </a:r>
            <a:r>
              <a:rPr lang="en-US" sz="2900" baseline="0" dirty="0" smtClean="0">
                <a:solidFill>
                  <a:schemeClr val="bg1"/>
                </a:solidFill>
                <a:latin typeface="+mn-lt"/>
              </a:rPr>
              <a:t>your </a:t>
            </a:r>
            <a:r>
              <a:rPr lang="en-US" sz="2900" baseline="0" dirty="0" smtClean="0">
                <a:solidFill>
                  <a:schemeClr val="bg1"/>
                </a:solidFill>
                <a:latin typeface="+mn-lt"/>
              </a:rPr>
              <a:t>gear to drive engagement</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Respond to any and all constructive feedback </a:t>
            </a:r>
          </a:p>
          <a:p>
            <a:pPr marL="949417" lvl="1" indent="-492336">
              <a:buFont typeface="Wingdings" pitchFamily="2" charset="2"/>
              <a:buChar char="Ø"/>
            </a:pPr>
            <a:r>
              <a:rPr lang="en-US" sz="2900" baseline="0" dirty="0" smtClean="0">
                <a:solidFill>
                  <a:schemeClr val="bg1"/>
                </a:solidFill>
                <a:latin typeface="+mn-lt"/>
              </a:rPr>
              <a:t>Positive or negative</a:t>
            </a:r>
          </a:p>
          <a:p>
            <a:pPr marL="949417" lvl="1" indent="-492336">
              <a:buFont typeface="Wingdings" pitchFamily="2" charset="2"/>
              <a:buChar char="Ø"/>
            </a:pPr>
            <a:r>
              <a:rPr lang="en-US" sz="2900" baseline="0" dirty="0" smtClean="0">
                <a:solidFill>
                  <a:schemeClr val="bg1"/>
                </a:solidFill>
                <a:latin typeface="+mn-lt"/>
              </a:rPr>
              <a:t>Great </a:t>
            </a:r>
            <a:r>
              <a:rPr lang="en-US" sz="2900" baseline="0" dirty="0">
                <a:solidFill>
                  <a:schemeClr val="bg1"/>
                </a:solidFill>
                <a:latin typeface="+mn-lt"/>
              </a:rPr>
              <a:t>feedback deserves a great </a:t>
            </a:r>
            <a:r>
              <a:rPr lang="en-US" sz="2900" baseline="0" dirty="0" smtClean="0">
                <a:solidFill>
                  <a:schemeClr val="bg1"/>
                </a:solidFill>
                <a:latin typeface="+mn-lt"/>
              </a:rPr>
              <a:t>response</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Resolve issues and concerns openly</a:t>
            </a:r>
          </a:p>
          <a:p>
            <a:pPr lvl="1"/>
            <a:endParaRPr lang="en-US" sz="2900" baseline="0" dirty="0">
              <a:solidFill>
                <a:schemeClr val="bg1"/>
              </a:solidFill>
              <a:latin typeface="+mn-lt"/>
            </a:endParaRPr>
          </a:p>
        </p:txBody>
      </p:sp>
      <p:pic>
        <p:nvPicPr>
          <p:cNvPr id="3074" name="Picture 2" descr="1EHJUVLE8CMOLSSAJJG7C5P7NCSYY3T.jpg (470×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4724400"/>
            <a:ext cx="4018748" cy="21205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AV94DVBU16Z9YWB3A2AM9WWRMGKQ8G.jpg (470×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0554"/>
            <a:ext cx="4018749" cy="212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51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19649567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oshable.com/wp-content/uploads/2012/04/Facebook-Like-Dollars.jpg"/>
          <p:cNvPicPr>
            <a:picLocks noChangeAspect="1" noChangeArrowheads="1"/>
          </p:cNvPicPr>
          <p:nvPr/>
        </p:nvPicPr>
        <p:blipFill rotWithShape="1">
          <a:blip r:embed="rId2">
            <a:extLst>
              <a:ext uri="{28A0092B-C50C-407E-A947-70E740481C1C}">
                <a14:useLocalDpi xmlns:a14="http://schemas.microsoft.com/office/drawing/2010/main" val="0"/>
              </a:ext>
            </a:extLst>
          </a:blip>
          <a:srcRect r="32836"/>
          <a:stretch/>
        </p:blipFill>
        <p:spPr bwMode="auto">
          <a:xfrm>
            <a:off x="990600" y="2025058"/>
            <a:ext cx="6553200" cy="53663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9306693F-0236-4F16-A07A-34B71D09CAC6}" type="slidenum">
              <a:rPr lang="en-US" smtClean="0"/>
              <a:pPr>
                <a:defRPr/>
              </a:pPr>
              <a:t>16</a:t>
            </a:fld>
            <a:endParaRPr lang="en-US" dirty="0"/>
          </a:p>
        </p:txBody>
      </p:sp>
      <p:sp>
        <p:nvSpPr>
          <p:cNvPr id="5" name="Title 4"/>
          <p:cNvSpPr>
            <a:spLocks noGrp="1"/>
          </p:cNvSpPr>
          <p:nvPr>
            <p:ph type="title"/>
          </p:nvPr>
        </p:nvSpPr>
        <p:spPr>
          <a:xfrm>
            <a:off x="485774" y="381000"/>
            <a:ext cx="14906626" cy="1142999"/>
          </a:xfrm>
        </p:spPr>
        <p:txBody>
          <a:bodyPr/>
          <a:lstStyle/>
          <a:p>
            <a:r>
              <a:rPr lang="en-US" sz="4800" dirty="0" smtClean="0"/>
              <a:t>A highly effective platform</a:t>
            </a:r>
            <a:endParaRPr lang="en-US" sz="4800" dirty="0">
              <a:solidFill>
                <a:srgbClr val="FF0000"/>
              </a:solidFill>
            </a:endParaRPr>
          </a:p>
        </p:txBody>
      </p:sp>
      <p:sp>
        <p:nvSpPr>
          <p:cNvPr id="6" name="Content Placeholder 2"/>
          <p:cNvSpPr txBox="1">
            <a:spLocks/>
          </p:cNvSpPr>
          <p:nvPr/>
        </p:nvSpPr>
        <p:spPr>
          <a:xfrm>
            <a:off x="7772400" y="2362200"/>
            <a:ext cx="7467600" cy="6781800"/>
          </a:xfrm>
          <a:prstGeom prst="rect">
            <a:avLst/>
          </a:prstGeom>
        </p:spPr>
        <p:txBody>
          <a:bodyPr>
            <a:noAutofit/>
          </a:bodyPr>
          <a:lstStyle>
            <a:lvl1pPr marL="549131" indent="-549131" algn="l" defTabSz="1463291" rtl="0" eaLnBrk="0" fontAlgn="base" hangingPunct="0">
              <a:spcBef>
                <a:spcPct val="20000"/>
              </a:spcBef>
              <a:spcAft>
                <a:spcPct val="0"/>
              </a:spcAft>
              <a:buChar char="•"/>
              <a:defRPr sz="2800" b="0" i="0">
                <a:solidFill>
                  <a:schemeClr val="bg2">
                    <a:lumMod val="20000"/>
                    <a:lumOff val="80000"/>
                  </a:schemeClr>
                </a:solidFill>
                <a:latin typeface="Arial"/>
                <a:ea typeface="+mn-ea"/>
                <a:cs typeface="+mn-cs"/>
              </a:defRPr>
            </a:lvl1pPr>
            <a:lvl2pPr marL="1188727" indent="-457081" algn="l" defTabSz="1463291" rtl="0" eaLnBrk="0" fontAlgn="base" hangingPunct="0">
              <a:spcBef>
                <a:spcPct val="20000"/>
              </a:spcBef>
              <a:spcAft>
                <a:spcPct val="0"/>
              </a:spcAft>
              <a:buChar char="–"/>
              <a:defRPr sz="2800" b="0" i="0">
                <a:solidFill>
                  <a:schemeClr val="bg2">
                    <a:lumMod val="20000"/>
                    <a:lumOff val="80000"/>
                  </a:schemeClr>
                </a:solidFill>
                <a:latin typeface="Arial"/>
              </a:defRPr>
            </a:lvl2pPr>
            <a:lvl3pPr marL="1828321" indent="-365030" algn="l" defTabSz="1463291" rtl="0" eaLnBrk="0" fontAlgn="base" hangingPunct="0">
              <a:spcBef>
                <a:spcPct val="20000"/>
              </a:spcBef>
              <a:spcAft>
                <a:spcPct val="0"/>
              </a:spcAft>
              <a:buChar char="•"/>
              <a:defRPr sz="2800" b="0" i="0">
                <a:solidFill>
                  <a:schemeClr val="bg2">
                    <a:lumMod val="20000"/>
                    <a:lumOff val="80000"/>
                  </a:schemeClr>
                </a:solidFill>
                <a:latin typeface="Arial"/>
              </a:defRPr>
            </a:lvl3pPr>
            <a:lvl4pPr marL="2559969"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4pPr>
            <a:lvl5pPr marL="3291613"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5pPr>
            <a:lvl6pPr marL="3748694" indent="-366617" algn="l" defTabSz="1463291" rtl="0" fontAlgn="base">
              <a:spcBef>
                <a:spcPct val="20000"/>
              </a:spcBef>
              <a:spcAft>
                <a:spcPct val="0"/>
              </a:spcAft>
              <a:buChar char="»"/>
              <a:defRPr sz="3200">
                <a:solidFill>
                  <a:schemeClr val="tx1"/>
                </a:solidFill>
                <a:latin typeface="+mn-lt"/>
              </a:defRPr>
            </a:lvl6pPr>
            <a:lvl7pPr marL="4205772" indent="-366617" algn="l" defTabSz="1463291" rtl="0" fontAlgn="base">
              <a:spcBef>
                <a:spcPct val="20000"/>
              </a:spcBef>
              <a:spcAft>
                <a:spcPct val="0"/>
              </a:spcAft>
              <a:buChar char="»"/>
              <a:defRPr sz="3200">
                <a:solidFill>
                  <a:schemeClr val="tx1"/>
                </a:solidFill>
                <a:latin typeface="+mn-lt"/>
              </a:defRPr>
            </a:lvl7pPr>
            <a:lvl8pPr marL="4662855" indent="-366617" algn="l" defTabSz="1463291" rtl="0" fontAlgn="base">
              <a:spcBef>
                <a:spcPct val="20000"/>
              </a:spcBef>
              <a:spcAft>
                <a:spcPct val="0"/>
              </a:spcAft>
              <a:buChar char="»"/>
              <a:defRPr sz="3200">
                <a:solidFill>
                  <a:schemeClr val="tx1"/>
                </a:solidFill>
                <a:latin typeface="+mn-lt"/>
              </a:defRPr>
            </a:lvl8pPr>
            <a:lvl9pPr marL="5119935" indent="-366617" algn="l" defTabSz="1463291" rtl="0" fontAlgn="base">
              <a:spcBef>
                <a:spcPct val="20000"/>
              </a:spcBef>
              <a:spcAft>
                <a:spcPct val="0"/>
              </a:spcAft>
              <a:buChar char="»"/>
              <a:defRPr sz="3200">
                <a:solidFill>
                  <a:schemeClr val="tx1"/>
                </a:solidFill>
                <a:latin typeface="+mn-lt"/>
              </a:defRPr>
            </a:lvl9pPr>
          </a:lstStyle>
          <a:p>
            <a:pPr marL="492336" indent="-492336">
              <a:buFont typeface="Wingdings" pitchFamily="2" charset="2"/>
              <a:buChar char="Ø"/>
            </a:pPr>
            <a:r>
              <a:rPr lang="en-US" sz="3200" baseline="0" dirty="0">
                <a:solidFill>
                  <a:schemeClr val="bg1"/>
                </a:solidFill>
              </a:rPr>
              <a:t>4,000,000 </a:t>
            </a:r>
            <a:r>
              <a:rPr lang="en-US" sz="3200" baseline="0" dirty="0" smtClean="0">
                <a:solidFill>
                  <a:schemeClr val="bg1"/>
                </a:solidFill>
              </a:rPr>
              <a:t>musicians </a:t>
            </a:r>
            <a:r>
              <a:rPr lang="en-US" sz="3200" baseline="0" dirty="0" smtClean="0">
                <a:solidFill>
                  <a:schemeClr val="bg1"/>
                </a:solidFill>
              </a:rPr>
              <a:t>weekly</a:t>
            </a:r>
            <a:endParaRPr lang="en-US" sz="3200" baseline="0" dirty="0">
              <a:solidFill>
                <a:schemeClr val="bg1"/>
              </a:solidFill>
            </a:endParaRPr>
          </a:p>
          <a:p>
            <a:pPr marL="492336" indent="-492336">
              <a:buFont typeface="Wingdings" pitchFamily="2" charset="2"/>
              <a:buChar char="Ø"/>
            </a:pPr>
            <a:endParaRPr lang="en-US" sz="3200" baseline="0" dirty="0" smtClean="0">
              <a:solidFill>
                <a:schemeClr val="bg1"/>
              </a:solidFill>
            </a:endParaRPr>
          </a:p>
          <a:p>
            <a:pPr marL="492336" indent="-492336">
              <a:buFont typeface="Wingdings" pitchFamily="2" charset="2"/>
              <a:buChar char="Ø"/>
            </a:pPr>
            <a:r>
              <a:rPr lang="en-US" sz="3200" baseline="0" dirty="0" smtClean="0">
                <a:solidFill>
                  <a:schemeClr val="bg1"/>
                </a:solidFill>
              </a:rPr>
              <a:t>450,000+ </a:t>
            </a:r>
            <a:r>
              <a:rPr lang="en-US" sz="3200" baseline="0" dirty="0">
                <a:solidFill>
                  <a:schemeClr val="bg1"/>
                </a:solidFill>
              </a:rPr>
              <a:t>Facebook </a:t>
            </a:r>
            <a:r>
              <a:rPr lang="en-US" sz="3200" baseline="0" dirty="0" smtClean="0">
                <a:solidFill>
                  <a:schemeClr val="bg1"/>
                </a:solidFill>
              </a:rPr>
              <a:t>members</a:t>
            </a:r>
          </a:p>
          <a:p>
            <a:pPr marL="492336" indent="-492336">
              <a:buFont typeface="Wingdings" pitchFamily="2" charset="2"/>
              <a:buChar char="Ø"/>
            </a:pPr>
            <a:endParaRPr lang="en-US" sz="3200" baseline="0" dirty="0">
              <a:solidFill>
                <a:schemeClr val="bg1"/>
              </a:solidFill>
            </a:endParaRPr>
          </a:p>
          <a:p>
            <a:pPr marL="492336" indent="-492336">
              <a:buFont typeface="Wingdings" pitchFamily="2" charset="2"/>
              <a:buChar char="Ø"/>
            </a:pPr>
            <a:r>
              <a:rPr lang="en-US" sz="3200" baseline="0" dirty="0" smtClean="0">
                <a:solidFill>
                  <a:schemeClr val="bg1"/>
                </a:solidFill>
              </a:rPr>
              <a:t>35</a:t>
            </a:r>
            <a:r>
              <a:rPr lang="en-US" sz="3200" baseline="0" dirty="0">
                <a:solidFill>
                  <a:schemeClr val="bg1"/>
                </a:solidFill>
              </a:rPr>
              <a:t>% of Hello Music </a:t>
            </a:r>
            <a:r>
              <a:rPr lang="en-US" sz="3200" baseline="0" dirty="0" smtClean="0">
                <a:solidFill>
                  <a:schemeClr val="bg1"/>
                </a:solidFill>
              </a:rPr>
              <a:t>traffic</a:t>
            </a:r>
          </a:p>
          <a:p>
            <a:pPr marL="492336" indent="-492336">
              <a:buFont typeface="Wingdings" pitchFamily="2" charset="2"/>
              <a:buChar char="Ø"/>
            </a:pPr>
            <a:endParaRPr lang="en-US" sz="3200" baseline="0" dirty="0">
              <a:solidFill>
                <a:schemeClr val="bg1"/>
              </a:solidFill>
            </a:endParaRPr>
          </a:p>
          <a:p>
            <a:pPr marL="492336" indent="-492336">
              <a:buFont typeface="Wingdings" pitchFamily="2" charset="2"/>
              <a:buChar char="Ø"/>
            </a:pPr>
            <a:r>
              <a:rPr lang="en-US" sz="3200" baseline="0" dirty="0" smtClean="0">
                <a:solidFill>
                  <a:srgbClr val="43B1E5"/>
                </a:solidFill>
              </a:rPr>
              <a:t>25% of daily sales originate from Facebook</a:t>
            </a:r>
            <a:endParaRPr lang="en-US" sz="3200" kern="0" baseline="0" dirty="0" smtClean="0">
              <a:solidFill>
                <a:srgbClr val="43B1E5"/>
              </a:solidFill>
              <a:latin typeface="+mn-lt"/>
            </a:endParaRPr>
          </a:p>
        </p:txBody>
      </p:sp>
    </p:spTree>
    <p:extLst>
      <p:ext uri="{BB962C8B-B14F-4D97-AF65-F5344CB8AC3E}">
        <p14:creationId xmlns:p14="http://schemas.microsoft.com/office/powerpoint/2010/main" val="34099018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8"/>
          <p:cNvPicPr>
            <a:picLocks noChangeAspect="1"/>
          </p:cNvPicPr>
          <p:nvPr/>
        </p:nvPicPr>
        <p:blipFill>
          <a:blip r:embed="rId2" cstate="screen">
            <a:extLst>
              <a:ext uri="{28A0092B-C50C-407E-A947-70E740481C1C}">
                <a14:useLocalDpi xmlns:a14="http://schemas.microsoft.com/office/drawing/2010/main"/>
              </a:ext>
            </a:extLst>
          </a:blip>
          <a:srcRect t="1489" b="1489"/>
          <a:stretch>
            <a:fillRect/>
          </a:stretch>
        </p:blipFill>
        <p:spPr>
          <a:xfrm>
            <a:off x="0" y="0"/>
            <a:ext cx="15544800" cy="10058400"/>
          </a:xfrm>
          <a:prstGeom prst="rect">
            <a:avLst/>
          </a:prstGeom>
        </p:spPr>
      </p:pic>
      <p:sp>
        <p:nvSpPr>
          <p:cNvPr id="6" name="Title 1"/>
          <p:cNvSpPr txBox="1">
            <a:spLocks/>
          </p:cNvSpPr>
          <p:nvPr/>
        </p:nvSpPr>
        <p:spPr>
          <a:xfrm>
            <a:off x="1423987" y="3962401"/>
            <a:ext cx="12696826" cy="1523999"/>
          </a:xfrm>
          <a:prstGeom prst="rect">
            <a:avLst/>
          </a:prstGeom>
        </p:spPr>
        <p:txBody>
          <a:bodyPr/>
          <a:lstStyle>
            <a:lvl1pPr algn="l" defTabSz="1463291" rtl="0" eaLnBrk="0" fontAlgn="base" hangingPunct="0">
              <a:spcBef>
                <a:spcPct val="0"/>
              </a:spcBef>
              <a:spcAft>
                <a:spcPct val="0"/>
              </a:spcAft>
              <a:defRPr sz="4000" b="1">
                <a:solidFill>
                  <a:schemeClr val="bg1"/>
                </a:solidFill>
                <a:latin typeface="Arial"/>
                <a:ea typeface="+mj-ea"/>
                <a:cs typeface="+mj-cs"/>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a:lstStyle>
          <a:p>
            <a:pPr algn="ctr"/>
            <a:r>
              <a:rPr lang="en-US" sz="8000" baseline="0" dirty="0" smtClean="0"/>
              <a:t>THANKS</a:t>
            </a:r>
            <a:endParaRPr lang="en-US" sz="8000" baseline="0" dirty="0"/>
          </a:p>
        </p:txBody>
      </p:sp>
    </p:spTree>
    <p:extLst>
      <p:ext uri="{BB962C8B-B14F-4D97-AF65-F5344CB8AC3E}">
        <p14:creationId xmlns:p14="http://schemas.microsoft.com/office/powerpoint/2010/main" val="23249477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2898595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FACEBOOK FACTS</a:t>
            </a:r>
            <a:endParaRPr lang="en-US" sz="3600" dirty="0">
              <a:solidFill>
                <a:srgbClr val="FF0000"/>
              </a:solidFill>
            </a:endParaRPr>
          </a:p>
        </p:txBody>
      </p:sp>
      <p:sp>
        <p:nvSpPr>
          <p:cNvPr id="54" name="TextBox 53"/>
          <p:cNvSpPr txBox="1"/>
          <p:nvPr/>
        </p:nvSpPr>
        <p:spPr>
          <a:xfrm>
            <a:off x="8382000" y="1866785"/>
            <a:ext cx="6324600" cy="6134215"/>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3600" baseline="0" dirty="0" smtClean="0">
                <a:solidFill>
                  <a:schemeClr val="bg1"/>
                </a:solidFill>
                <a:latin typeface="+mn-lt"/>
              </a:rPr>
              <a:t>71% </a:t>
            </a:r>
            <a:r>
              <a:rPr lang="en-US" sz="2900" baseline="0" dirty="0" smtClean="0">
                <a:solidFill>
                  <a:schemeClr val="bg1"/>
                </a:solidFill>
                <a:latin typeface="+mn-lt"/>
              </a:rPr>
              <a:t>of all USA internet users are on Facebook</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3600" baseline="0" dirty="0" smtClean="0">
                <a:solidFill>
                  <a:schemeClr val="bg1"/>
                </a:solidFill>
                <a:latin typeface="+mn-lt"/>
              </a:rPr>
              <a:t>50%  </a:t>
            </a:r>
            <a:r>
              <a:rPr lang="en-US" sz="2900" baseline="0" dirty="0" smtClean="0">
                <a:solidFill>
                  <a:schemeClr val="bg1"/>
                </a:solidFill>
                <a:latin typeface="+mn-lt"/>
              </a:rPr>
              <a:t>are 18-34</a:t>
            </a:r>
            <a:endParaRPr lang="en-US" sz="2900" baseline="0" dirty="0" smtClean="0">
              <a:solidFill>
                <a:schemeClr val="bg1"/>
              </a:solidFill>
              <a:latin typeface="+mn-lt"/>
            </a:endParaRP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Users </a:t>
            </a:r>
            <a:r>
              <a:rPr lang="en-US" sz="2900" baseline="0" dirty="0">
                <a:solidFill>
                  <a:schemeClr val="bg1"/>
                </a:solidFill>
                <a:latin typeface="+mn-lt"/>
              </a:rPr>
              <a:t>have an average </a:t>
            </a:r>
            <a:r>
              <a:rPr lang="en-US" sz="2900" baseline="0" dirty="0" smtClean="0">
                <a:solidFill>
                  <a:schemeClr val="bg1"/>
                </a:solidFill>
                <a:latin typeface="+mn-lt"/>
              </a:rPr>
              <a:t>of </a:t>
            </a:r>
            <a:r>
              <a:rPr lang="en-US" sz="3600" baseline="0" dirty="0" smtClean="0">
                <a:solidFill>
                  <a:schemeClr val="bg1"/>
                </a:solidFill>
                <a:latin typeface="+mn-lt"/>
              </a:rPr>
              <a:t>229 </a:t>
            </a:r>
            <a:r>
              <a:rPr lang="en-US" sz="3600" baseline="0" dirty="0">
                <a:solidFill>
                  <a:schemeClr val="bg1"/>
                </a:solidFill>
                <a:latin typeface="+mn-lt"/>
              </a:rPr>
              <a:t>friends</a:t>
            </a:r>
            <a:endParaRPr lang="en-US" sz="3600" baseline="0" dirty="0" smtClean="0">
              <a:solidFill>
                <a:schemeClr val="bg1"/>
              </a:solidFill>
              <a:latin typeface="+mn-lt"/>
            </a:endParaRP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3600" baseline="0" dirty="0" smtClean="0">
                <a:solidFill>
                  <a:schemeClr val="bg1"/>
                </a:solidFill>
                <a:latin typeface="+mn-lt"/>
              </a:rPr>
              <a:t>50% </a:t>
            </a:r>
            <a:r>
              <a:rPr lang="en-US" sz="2900" baseline="0" dirty="0" smtClean="0">
                <a:solidFill>
                  <a:schemeClr val="bg1"/>
                </a:solidFill>
                <a:latin typeface="+mn-lt"/>
              </a:rPr>
              <a:t>login daily for an average of </a:t>
            </a:r>
            <a:r>
              <a:rPr lang="en-US" sz="3600" baseline="0" dirty="0" smtClean="0">
                <a:solidFill>
                  <a:schemeClr val="bg1"/>
                </a:solidFill>
                <a:latin typeface="+mn-lt"/>
              </a:rPr>
              <a:t>13.5 minutes</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endParaRPr lang="en-US" sz="2900" baseline="0" dirty="0">
              <a:solidFill>
                <a:schemeClr val="bg1"/>
              </a:solidFill>
              <a:latin typeface="+mn-lt"/>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020"/>
          <a:stretch/>
        </p:blipFill>
        <p:spPr bwMode="auto">
          <a:xfrm>
            <a:off x="1752600" y="1907275"/>
            <a:ext cx="5435600" cy="55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18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306693F-0236-4F16-A07A-34B71D09CAC6}" type="slidenum">
              <a:rPr lang="en-US" smtClean="0"/>
              <a:pPr>
                <a:defRPr/>
              </a:pPr>
              <a:t>4</a:t>
            </a:fld>
            <a:endParaRPr lang="en-US" dirty="0"/>
          </a:p>
        </p:txBody>
      </p:sp>
      <p:sp>
        <p:nvSpPr>
          <p:cNvPr id="5" name="Title 4"/>
          <p:cNvSpPr>
            <a:spLocks noGrp="1"/>
          </p:cNvSpPr>
          <p:nvPr>
            <p:ph type="title"/>
          </p:nvPr>
        </p:nvSpPr>
        <p:spPr/>
        <p:txBody>
          <a:bodyPr/>
          <a:lstStyle/>
          <a:p>
            <a:r>
              <a:rPr lang="en-US" sz="4400" dirty="0" smtClean="0"/>
              <a:t>Social </a:t>
            </a:r>
            <a:r>
              <a:rPr lang="en-US" sz="4400" dirty="0"/>
              <a:t>Commerce Platform for musicians</a:t>
            </a:r>
          </a:p>
        </p:txBody>
      </p:sp>
      <p:sp>
        <p:nvSpPr>
          <p:cNvPr id="6" name="Content Placeholder 2"/>
          <p:cNvSpPr txBox="1">
            <a:spLocks/>
          </p:cNvSpPr>
          <p:nvPr/>
        </p:nvSpPr>
        <p:spPr>
          <a:xfrm>
            <a:off x="10439400" y="2819400"/>
            <a:ext cx="4697556" cy="4017728"/>
          </a:xfrm>
          <a:prstGeom prst="rect">
            <a:avLst/>
          </a:prstGeom>
        </p:spPr>
        <p:txBody>
          <a:bodyPr>
            <a:noAutofit/>
          </a:bodyPr>
          <a:lstStyle>
            <a:lvl1pPr marL="549131" indent="-549131" algn="l" defTabSz="1463291" rtl="0" eaLnBrk="0" fontAlgn="base" hangingPunct="0">
              <a:spcBef>
                <a:spcPct val="20000"/>
              </a:spcBef>
              <a:spcAft>
                <a:spcPct val="0"/>
              </a:spcAft>
              <a:buChar char="•"/>
              <a:defRPr sz="2800" b="0" i="0">
                <a:solidFill>
                  <a:schemeClr val="bg2">
                    <a:lumMod val="20000"/>
                    <a:lumOff val="80000"/>
                  </a:schemeClr>
                </a:solidFill>
                <a:latin typeface="Arial"/>
                <a:ea typeface="+mn-ea"/>
                <a:cs typeface="+mn-cs"/>
              </a:defRPr>
            </a:lvl1pPr>
            <a:lvl2pPr marL="1188727" indent="-457081" algn="l" defTabSz="1463291" rtl="0" eaLnBrk="0" fontAlgn="base" hangingPunct="0">
              <a:spcBef>
                <a:spcPct val="20000"/>
              </a:spcBef>
              <a:spcAft>
                <a:spcPct val="0"/>
              </a:spcAft>
              <a:buChar char="–"/>
              <a:defRPr sz="2800" b="0" i="0">
                <a:solidFill>
                  <a:schemeClr val="bg2">
                    <a:lumMod val="20000"/>
                    <a:lumOff val="80000"/>
                  </a:schemeClr>
                </a:solidFill>
                <a:latin typeface="Arial"/>
              </a:defRPr>
            </a:lvl2pPr>
            <a:lvl3pPr marL="1828321" indent="-365030" algn="l" defTabSz="1463291" rtl="0" eaLnBrk="0" fontAlgn="base" hangingPunct="0">
              <a:spcBef>
                <a:spcPct val="20000"/>
              </a:spcBef>
              <a:spcAft>
                <a:spcPct val="0"/>
              </a:spcAft>
              <a:buChar char="•"/>
              <a:defRPr sz="2800" b="0" i="0">
                <a:solidFill>
                  <a:schemeClr val="bg2">
                    <a:lumMod val="20000"/>
                    <a:lumOff val="80000"/>
                  </a:schemeClr>
                </a:solidFill>
                <a:latin typeface="Arial"/>
              </a:defRPr>
            </a:lvl3pPr>
            <a:lvl4pPr marL="2559969"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4pPr>
            <a:lvl5pPr marL="3291613"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5pPr>
            <a:lvl6pPr marL="3748694" indent="-366617" algn="l" defTabSz="1463291" rtl="0" fontAlgn="base">
              <a:spcBef>
                <a:spcPct val="20000"/>
              </a:spcBef>
              <a:spcAft>
                <a:spcPct val="0"/>
              </a:spcAft>
              <a:buChar char="»"/>
              <a:defRPr sz="3200">
                <a:solidFill>
                  <a:schemeClr val="tx1"/>
                </a:solidFill>
                <a:latin typeface="+mn-lt"/>
              </a:defRPr>
            </a:lvl6pPr>
            <a:lvl7pPr marL="4205772" indent="-366617" algn="l" defTabSz="1463291" rtl="0" fontAlgn="base">
              <a:spcBef>
                <a:spcPct val="20000"/>
              </a:spcBef>
              <a:spcAft>
                <a:spcPct val="0"/>
              </a:spcAft>
              <a:buChar char="»"/>
              <a:defRPr sz="3200">
                <a:solidFill>
                  <a:schemeClr val="tx1"/>
                </a:solidFill>
                <a:latin typeface="+mn-lt"/>
              </a:defRPr>
            </a:lvl7pPr>
            <a:lvl8pPr marL="4662855" indent="-366617" algn="l" defTabSz="1463291" rtl="0" fontAlgn="base">
              <a:spcBef>
                <a:spcPct val="20000"/>
              </a:spcBef>
              <a:spcAft>
                <a:spcPct val="0"/>
              </a:spcAft>
              <a:buChar char="»"/>
              <a:defRPr sz="3200">
                <a:solidFill>
                  <a:schemeClr val="tx1"/>
                </a:solidFill>
                <a:latin typeface="+mn-lt"/>
              </a:defRPr>
            </a:lvl8pPr>
            <a:lvl9pPr marL="5119935" indent="-366617" algn="l" defTabSz="1463291" rtl="0" fontAlgn="base">
              <a:spcBef>
                <a:spcPct val="20000"/>
              </a:spcBef>
              <a:spcAft>
                <a:spcPct val="0"/>
              </a:spcAft>
              <a:buChar char="»"/>
              <a:defRPr sz="3200">
                <a:solidFill>
                  <a:schemeClr val="tx1"/>
                </a:solidFill>
                <a:latin typeface="+mn-lt"/>
              </a:defRPr>
            </a:lvl9pPr>
          </a:lstStyle>
          <a:p>
            <a:pPr>
              <a:buFont typeface="Wingdings" pitchFamily="2" charset="2"/>
              <a:buChar char="Ø"/>
            </a:pPr>
            <a:r>
              <a:rPr lang="en-US" sz="3200" kern="0" baseline="0" dirty="0" smtClean="0">
                <a:solidFill>
                  <a:schemeClr val="bg1"/>
                </a:solidFill>
                <a:latin typeface="+mn-lt"/>
              </a:rPr>
              <a:t>Community         </a:t>
            </a:r>
            <a:r>
              <a:rPr lang="en-US" sz="2400" kern="0" baseline="0" dirty="0" smtClean="0">
                <a:solidFill>
                  <a:schemeClr val="bg1"/>
                </a:solidFill>
                <a:latin typeface="+mn-lt"/>
              </a:rPr>
              <a:t>(</a:t>
            </a:r>
            <a:r>
              <a:rPr lang="en-US" sz="2400" kern="0" baseline="0" dirty="0">
                <a:solidFill>
                  <a:schemeClr val="bg1"/>
                </a:solidFill>
              </a:rPr>
              <a:t>Members </a:t>
            </a:r>
            <a:r>
              <a:rPr lang="en-US" sz="2400" kern="0" baseline="0" dirty="0" smtClean="0">
                <a:solidFill>
                  <a:schemeClr val="bg1"/>
                </a:solidFill>
              </a:rPr>
              <a:t>Only)</a:t>
            </a:r>
            <a:endParaRPr lang="en-US" sz="2400" kern="0" baseline="0" dirty="0">
              <a:solidFill>
                <a:schemeClr val="bg1"/>
              </a:solidFill>
              <a:latin typeface="+mn-lt"/>
            </a:endParaRPr>
          </a:p>
          <a:p>
            <a:pPr>
              <a:buFont typeface="Wingdings" pitchFamily="2" charset="2"/>
              <a:buChar char="Ø"/>
            </a:pPr>
            <a:endParaRPr lang="en-US" sz="3200" kern="0" baseline="0" dirty="0" smtClean="0">
              <a:solidFill>
                <a:schemeClr val="bg1"/>
              </a:solidFill>
              <a:latin typeface="+mn-lt"/>
            </a:endParaRPr>
          </a:p>
          <a:p>
            <a:pPr>
              <a:buFont typeface="Wingdings" pitchFamily="2" charset="2"/>
              <a:buChar char="Ø"/>
            </a:pPr>
            <a:r>
              <a:rPr lang="en-US" sz="3200" kern="0" baseline="0" dirty="0" smtClean="0">
                <a:solidFill>
                  <a:schemeClr val="bg1"/>
                </a:solidFill>
                <a:latin typeface="+mn-lt"/>
              </a:rPr>
              <a:t>Curated </a:t>
            </a:r>
            <a:r>
              <a:rPr lang="en-US" sz="3200" kern="0" baseline="0" dirty="0">
                <a:solidFill>
                  <a:schemeClr val="bg1"/>
                </a:solidFill>
                <a:latin typeface="+mn-lt"/>
              </a:rPr>
              <a:t>Content</a:t>
            </a:r>
          </a:p>
          <a:p>
            <a:pPr>
              <a:buFont typeface="Wingdings" pitchFamily="2" charset="2"/>
              <a:buChar char="Ø"/>
            </a:pPr>
            <a:endParaRPr lang="en-US" sz="3200" kern="0" baseline="0" dirty="0" smtClean="0">
              <a:solidFill>
                <a:schemeClr val="bg1"/>
              </a:solidFill>
              <a:latin typeface="+mn-lt"/>
            </a:endParaRPr>
          </a:p>
          <a:p>
            <a:pPr>
              <a:buFont typeface="Wingdings" pitchFamily="2" charset="2"/>
              <a:buChar char="Ø"/>
            </a:pPr>
            <a:r>
              <a:rPr lang="en-US" sz="3200" kern="0" baseline="0" dirty="0" smtClean="0">
                <a:solidFill>
                  <a:schemeClr val="bg1"/>
                </a:solidFill>
                <a:latin typeface="+mn-lt"/>
              </a:rPr>
              <a:t>Commerce</a:t>
            </a:r>
            <a:endParaRPr lang="en-US" sz="3200" kern="0" baseline="0" dirty="0">
              <a:solidFill>
                <a:schemeClr val="bg1"/>
              </a:solidFill>
              <a:latin typeface="+mn-lt"/>
            </a:endParaRPr>
          </a:p>
          <a:p>
            <a:pPr>
              <a:buFont typeface="Wingdings" pitchFamily="2" charset="2"/>
              <a:buChar char="Ø"/>
            </a:pPr>
            <a:endParaRPr lang="en-US" sz="3200" kern="0" baseline="0" dirty="0" smtClean="0">
              <a:solidFill>
                <a:schemeClr val="bg1"/>
              </a:solidFill>
              <a:latin typeface="+mn-lt"/>
            </a:endParaRPr>
          </a:p>
          <a:p>
            <a:pPr>
              <a:buFont typeface="Wingdings" pitchFamily="2" charset="2"/>
              <a:buChar char="Ø"/>
            </a:pPr>
            <a:r>
              <a:rPr lang="en-US" sz="3200" kern="0" baseline="0" dirty="0" smtClean="0">
                <a:solidFill>
                  <a:schemeClr val="bg1"/>
                </a:solidFill>
                <a:latin typeface="+mn-lt"/>
              </a:rPr>
              <a:t>C2C </a:t>
            </a:r>
            <a:r>
              <a:rPr lang="en-US" sz="3200" kern="0" baseline="0" dirty="0">
                <a:solidFill>
                  <a:schemeClr val="bg1"/>
                </a:solidFill>
                <a:latin typeface="+mn-lt"/>
              </a:rPr>
              <a:t>marketplace</a:t>
            </a:r>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05" r="3861" b="24360"/>
          <a:stretch/>
        </p:blipFill>
        <p:spPr bwMode="auto">
          <a:xfrm>
            <a:off x="1054925" y="1524000"/>
            <a:ext cx="8319259" cy="613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054925" y="7937461"/>
            <a:ext cx="8319259" cy="977939"/>
            <a:chOff x="1054925" y="7504196"/>
            <a:chExt cx="10589020" cy="1244752"/>
          </a:xfrm>
        </p:grpSpPr>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7478866" y="7504196"/>
              <a:ext cx="4165079" cy="62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MUSICINCAWARD.jpg (182×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554" y="7504196"/>
              <a:ext cx="2265449" cy="1244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054925" y="7504196"/>
              <a:ext cx="4165079" cy="62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769072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Tree>
    <p:extLst>
      <p:ext uri="{BB962C8B-B14F-4D97-AF65-F5344CB8AC3E}">
        <p14:creationId xmlns:p14="http://schemas.microsoft.com/office/powerpoint/2010/main" val="13339136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BENEFITS OF FACEBOOK</a:t>
            </a:r>
            <a:endParaRPr lang="en-US" sz="3600" dirty="0">
              <a:solidFill>
                <a:srgbClr val="FF0000"/>
              </a:solidFill>
            </a:endParaRPr>
          </a:p>
        </p:txBody>
      </p:sp>
      <p:sp>
        <p:nvSpPr>
          <p:cNvPr id="54" name="TextBox 53"/>
          <p:cNvSpPr txBox="1"/>
          <p:nvPr/>
        </p:nvSpPr>
        <p:spPr>
          <a:xfrm>
            <a:off x="10287000" y="2209800"/>
            <a:ext cx="4724400" cy="5041608"/>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Brand extension</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A </a:t>
            </a:r>
            <a:r>
              <a:rPr lang="en-US" sz="2900" baseline="0" dirty="0">
                <a:solidFill>
                  <a:schemeClr val="bg1"/>
                </a:solidFill>
                <a:latin typeface="+mn-lt"/>
              </a:rPr>
              <a:t>p</a:t>
            </a:r>
            <a:r>
              <a:rPr lang="en-US" sz="2900" baseline="0" dirty="0" smtClean="0">
                <a:solidFill>
                  <a:schemeClr val="bg1"/>
                </a:solidFill>
                <a:latin typeface="+mn-lt"/>
              </a:rPr>
              <a:t>lace </a:t>
            </a:r>
            <a:r>
              <a:rPr lang="en-US" sz="2900" baseline="0" dirty="0">
                <a:solidFill>
                  <a:schemeClr val="bg1"/>
                </a:solidFill>
                <a:latin typeface="+mn-lt"/>
              </a:rPr>
              <a:t>for us to l</a:t>
            </a:r>
            <a:r>
              <a:rPr lang="en-US" sz="2900" baseline="0" dirty="0" smtClean="0">
                <a:solidFill>
                  <a:schemeClr val="bg1"/>
                </a:solidFill>
                <a:latin typeface="+mn-lt"/>
              </a:rPr>
              <a:t>isten and converse</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Social endorsement / word of mouth</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Membership acquisition</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Source of revenue</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88" t="8223" r="31973" b="31341"/>
          <a:stretch/>
        </p:blipFill>
        <p:spPr bwMode="auto">
          <a:xfrm>
            <a:off x="609600" y="2209800"/>
            <a:ext cx="937475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56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TARGET A SEGMENT OF YOUR CONSUMER’S JOURNEY</a:t>
            </a:r>
            <a:endParaRPr lang="en-US" sz="3600" dirty="0">
              <a:solidFill>
                <a:srgbClr val="FF0000"/>
              </a:solidFill>
            </a:endParaRPr>
          </a:p>
        </p:txBody>
      </p:sp>
      <p:graphicFrame>
        <p:nvGraphicFramePr>
          <p:cNvPr id="4" name="Diagram 3"/>
          <p:cNvGraphicFramePr/>
          <p:nvPr>
            <p:extLst>
              <p:ext uri="{D42A27DB-BD31-4B8C-83A1-F6EECF244321}">
                <p14:modId xmlns:p14="http://schemas.microsoft.com/office/powerpoint/2010/main" val="1056899725"/>
              </p:ext>
            </p:extLst>
          </p:nvPr>
        </p:nvGraphicFramePr>
        <p:xfrm>
          <a:off x="3657600" y="1854200"/>
          <a:ext cx="8077200" cy="538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4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FOCUS ON SPECIFIC ACTIONS</a:t>
            </a:r>
            <a:endParaRPr lang="en-US" sz="3600" dirty="0"/>
          </a:p>
        </p:txBody>
      </p:sp>
      <p:sp>
        <p:nvSpPr>
          <p:cNvPr id="54" name="TextBox 53"/>
          <p:cNvSpPr txBox="1"/>
          <p:nvPr/>
        </p:nvSpPr>
        <p:spPr>
          <a:xfrm>
            <a:off x="8001000" y="2438400"/>
            <a:ext cx="6629400" cy="6380436"/>
          </a:xfrm>
          <a:prstGeom prst="rect">
            <a:avLst/>
          </a:prstGeom>
          <a:noFill/>
        </p:spPr>
        <p:txBody>
          <a:bodyPr wrap="square" lIns="131290" tIns="65645" rIns="131290" bIns="65645" rtlCol="0">
            <a:spAutoFit/>
          </a:bodyPr>
          <a:lstStyle/>
          <a:p>
            <a:pPr marL="971431" lvl="1" indent="-514350">
              <a:buFont typeface="Wingdings" pitchFamily="2" charset="2"/>
              <a:buChar char="Ø"/>
            </a:pPr>
            <a:r>
              <a:rPr lang="en-US" sz="2900" baseline="0" dirty="0" smtClean="0">
                <a:solidFill>
                  <a:schemeClr val="bg1"/>
                </a:solidFill>
                <a:latin typeface="+mn-lt"/>
              </a:rPr>
              <a:t>Likes – Social endorsement and demand gauge</a:t>
            </a: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Shares – Amplification of content  to friends </a:t>
            </a:r>
          </a:p>
          <a:p>
            <a:pPr marL="971431" lvl="1" indent="-514350">
              <a:buFont typeface="Wingdings" pitchFamily="2" charset="2"/>
              <a:buChar char="Ø"/>
            </a:pPr>
            <a:endParaRPr lang="en-US" sz="2900" baseline="0" dirty="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Comments – Engagement and conversation</a:t>
            </a: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Clicks – Redirect to a landing page</a:t>
            </a:r>
          </a:p>
          <a:p>
            <a:pPr marL="971431" lvl="1" indent="-514350">
              <a:buFont typeface="Wingdings" pitchFamily="2" charset="2"/>
              <a:buChar char="Ø"/>
            </a:pPr>
            <a:endParaRPr lang="en-US" sz="2900" baseline="0" dirty="0">
              <a:solidFill>
                <a:schemeClr val="bg1"/>
              </a:solidFill>
              <a:latin typeface="+mn-lt"/>
            </a:endParaRPr>
          </a:p>
          <a:p>
            <a:pPr marL="971431" lvl="1" indent="-514350">
              <a:buFont typeface="Wingdings" pitchFamily="2" charset="2"/>
              <a:buChar char="Ø"/>
            </a:pPr>
            <a:endParaRPr lang="en-US" sz="2900" baseline="0" dirty="0" smtClean="0">
              <a:solidFill>
                <a:schemeClr val="bg1"/>
              </a:solidFill>
              <a:latin typeface="+mn-lt"/>
            </a:endParaRPr>
          </a:p>
          <a:p>
            <a:pPr marL="514350" indent="-514350">
              <a:buFont typeface="Wingdings" pitchFamily="2" charset="2"/>
              <a:buChar char="Ø"/>
            </a:pPr>
            <a:endParaRPr lang="en-US" sz="2900" baseline="0" dirty="0" smtClean="0">
              <a:solidFill>
                <a:schemeClr val="bg1"/>
              </a:solidFill>
              <a:latin typeface="+mn-lt"/>
            </a:endParaRPr>
          </a:p>
          <a:p>
            <a:pPr marL="514350" indent="-514350">
              <a:buFont typeface="Wingdings" pitchFamily="2" charset="2"/>
              <a:buChar char="Ø"/>
            </a:pPr>
            <a:endParaRPr lang="en-US" sz="2900" baseline="0" dirty="0" smtClean="0">
              <a:solidFill>
                <a:schemeClr val="bg1"/>
              </a:solidFill>
              <a:latin typeface="+mn-lt"/>
            </a:endParaRPr>
          </a:p>
        </p:txBody>
      </p:sp>
      <p:pic>
        <p:nvPicPr>
          <p:cNvPr id="8" name="Picture 2" descr="http://www.miratelinc.com/blog/wp-content/uploads/2013/05/4-Ways-Improve-Facebook-Posted-Content-Strengthen-EdgeRank-Nonprofit-Supporter-Engage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t="2733" b="14296"/>
          <a:stretch/>
        </p:blipFill>
        <p:spPr bwMode="auto">
          <a:xfrm>
            <a:off x="1676400" y="2232973"/>
            <a:ext cx="4762500" cy="482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13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CUSTOMER INSIGHTS</a:t>
            </a:r>
            <a:endParaRPr lang="en-US" sz="3600" dirty="0"/>
          </a:p>
        </p:txBody>
      </p:sp>
      <p:sp>
        <p:nvSpPr>
          <p:cNvPr id="54" name="TextBox 53"/>
          <p:cNvSpPr txBox="1"/>
          <p:nvPr/>
        </p:nvSpPr>
        <p:spPr>
          <a:xfrm>
            <a:off x="8001000" y="2438400"/>
            <a:ext cx="6629400" cy="4595332"/>
          </a:xfrm>
          <a:prstGeom prst="rect">
            <a:avLst/>
          </a:prstGeom>
          <a:noFill/>
        </p:spPr>
        <p:txBody>
          <a:bodyPr wrap="square" lIns="131290" tIns="65645" rIns="131290" bIns="65645" rtlCol="0">
            <a:spAutoFit/>
          </a:bodyPr>
          <a:lstStyle/>
          <a:p>
            <a:pPr marL="971431" lvl="1" indent="-514350">
              <a:buFont typeface="Wingdings" pitchFamily="2" charset="2"/>
              <a:buChar char="Ø"/>
            </a:pPr>
            <a:r>
              <a:rPr lang="en-US" sz="2900" baseline="0" dirty="0" smtClean="0">
                <a:solidFill>
                  <a:schemeClr val="bg1"/>
                </a:solidFill>
                <a:latin typeface="+mn-lt"/>
              </a:rPr>
              <a:t>Demographics via Facebook </a:t>
            </a:r>
            <a:r>
              <a:rPr lang="en-US" sz="2900" baseline="0" dirty="0" err="1" smtClean="0">
                <a:solidFill>
                  <a:schemeClr val="bg1"/>
                </a:solidFill>
                <a:latin typeface="+mn-lt"/>
              </a:rPr>
              <a:t>Connect’s</a:t>
            </a:r>
            <a:r>
              <a:rPr lang="en-US" sz="2900" baseline="0" dirty="0" smtClean="0">
                <a:solidFill>
                  <a:schemeClr val="bg1"/>
                </a:solidFill>
                <a:latin typeface="+mn-lt"/>
              </a:rPr>
              <a:t> interface (API)</a:t>
            </a:r>
          </a:p>
          <a:p>
            <a:pPr marL="1428510" lvl="2" indent="-514350">
              <a:buFont typeface="Wingdings" pitchFamily="2" charset="2"/>
              <a:buChar char="Ø"/>
            </a:pPr>
            <a:r>
              <a:rPr lang="en-US" sz="2900" baseline="0" dirty="0" smtClean="0">
                <a:solidFill>
                  <a:schemeClr val="bg1"/>
                </a:solidFill>
                <a:latin typeface="+mn-lt"/>
              </a:rPr>
              <a:t>Name</a:t>
            </a:r>
          </a:p>
          <a:p>
            <a:pPr marL="1428510" lvl="2" indent="-514350">
              <a:buFont typeface="Wingdings" pitchFamily="2" charset="2"/>
              <a:buChar char="Ø"/>
            </a:pPr>
            <a:r>
              <a:rPr lang="en-US" sz="2900" baseline="0" dirty="0" smtClean="0">
                <a:solidFill>
                  <a:schemeClr val="bg1"/>
                </a:solidFill>
                <a:latin typeface="+mn-lt"/>
              </a:rPr>
              <a:t>Email Address</a:t>
            </a:r>
          </a:p>
          <a:p>
            <a:pPr marL="1428510" lvl="2" indent="-514350">
              <a:buFont typeface="Wingdings" pitchFamily="2" charset="2"/>
              <a:buChar char="Ø"/>
            </a:pPr>
            <a:r>
              <a:rPr lang="en-US" sz="2900" baseline="0" dirty="0" smtClean="0">
                <a:solidFill>
                  <a:schemeClr val="bg1"/>
                </a:solidFill>
                <a:latin typeface="+mn-lt"/>
              </a:rPr>
              <a:t>Gender</a:t>
            </a:r>
          </a:p>
          <a:p>
            <a:pPr marL="1428510" lvl="2" indent="-514350">
              <a:buFont typeface="Wingdings" pitchFamily="2" charset="2"/>
              <a:buChar char="Ø"/>
            </a:pPr>
            <a:r>
              <a:rPr lang="en-US" sz="2900" baseline="0" dirty="0" smtClean="0">
                <a:solidFill>
                  <a:schemeClr val="bg1"/>
                </a:solidFill>
                <a:latin typeface="+mn-lt"/>
              </a:rPr>
              <a:t>Age</a:t>
            </a:r>
          </a:p>
          <a:p>
            <a:pPr marL="1428510" lvl="2" indent="-514350">
              <a:buFont typeface="Wingdings" pitchFamily="2" charset="2"/>
              <a:buChar char="Ø"/>
            </a:pPr>
            <a:r>
              <a:rPr lang="en-US" sz="2900" baseline="0" dirty="0" smtClean="0">
                <a:solidFill>
                  <a:schemeClr val="bg1"/>
                </a:solidFill>
                <a:latin typeface="+mn-lt"/>
              </a:rPr>
              <a:t>Location</a:t>
            </a:r>
          </a:p>
          <a:p>
            <a:pPr marL="1428510" lvl="2" indent="-514350">
              <a:buFont typeface="Wingdings" pitchFamily="2" charset="2"/>
              <a:buChar char="Ø"/>
            </a:pPr>
            <a:r>
              <a:rPr lang="en-US" sz="2900" baseline="0" dirty="0" smtClean="0">
                <a:solidFill>
                  <a:schemeClr val="bg1"/>
                </a:solidFill>
                <a:latin typeface="+mn-lt"/>
              </a:rPr>
              <a:t>Birthday</a:t>
            </a:r>
          </a:p>
          <a:p>
            <a:pPr marL="1428510" lvl="2" indent="-514350">
              <a:buFont typeface="Wingdings" pitchFamily="2" charset="2"/>
              <a:buChar char="Ø"/>
            </a:pPr>
            <a:r>
              <a:rPr lang="en-US" sz="2900" baseline="0" dirty="0" smtClean="0">
                <a:solidFill>
                  <a:schemeClr val="bg1"/>
                </a:solidFill>
                <a:latin typeface="+mn-lt"/>
              </a:rPr>
              <a:t>Etc.</a:t>
            </a:r>
          </a:p>
          <a:p>
            <a:pPr marL="971431" lvl="1" indent="-514350">
              <a:buFont typeface="Wingdings" pitchFamily="2" charset="2"/>
              <a:buChar char="Ø"/>
            </a:pPr>
            <a:endParaRPr lang="en-US" sz="2900" baseline="0" dirty="0" smtClean="0">
              <a:solidFill>
                <a:schemeClr val="bg1"/>
              </a:solidFill>
              <a:latin typeface="+mn-lt"/>
            </a:endParaRPr>
          </a:p>
        </p:txBody>
      </p:sp>
      <p:pic>
        <p:nvPicPr>
          <p:cNvPr id="9218" name="Picture 2" descr="https://fbcdn-sphotos-a-a.akamaihd.net/hphotos-ak-prn2/167135_10150135001702329_707159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117869" cy="556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3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BBE0E3"/>
      </a:accent1>
      <a:accent2>
        <a:srgbClr val="C00000"/>
      </a:accent2>
      <a:accent3>
        <a:srgbClr val="FFFFFF"/>
      </a:accent3>
      <a:accent4>
        <a:srgbClr val="000000"/>
      </a:accent4>
      <a:accent5>
        <a:srgbClr val="DAEDEF"/>
      </a:accent5>
      <a:accent6>
        <a:srgbClr val="FF0000"/>
      </a:accent6>
      <a:hlink>
        <a:srgbClr val="C00000"/>
      </a:hlink>
      <a:folHlink>
        <a:srgbClr val="FF0000"/>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dirty="0" smtClean="0">
            <a:ln>
              <a:noFill/>
            </a:ln>
            <a:solidFill>
              <a:schemeClr val="tx1"/>
            </a:solidFill>
            <a:effectLst/>
            <a:latin typeface="Calibri" pitchFamily="34" charset="0"/>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lnDef>
    <a:txDef>
      <a:spPr>
        <a:noFill/>
      </a:spPr>
      <a:bodyPr wrap="square" rtlCol="0">
        <a:spAutoFit/>
      </a:bodyPr>
      <a:lstStyle>
        <a:defPPr>
          <a:defRPr baseline="0" dirty="0"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48787</TotalTime>
  <Words>602</Words>
  <Application>Microsoft Office PowerPoint</Application>
  <PresentationFormat>Custom</PresentationFormat>
  <Paragraphs>116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Turning Facebook Likes into Sales</vt:lpstr>
      <vt:lpstr>Background</vt:lpstr>
      <vt:lpstr>FACEBOOK FACTS</vt:lpstr>
      <vt:lpstr>Social Commerce Platform for musicians</vt:lpstr>
      <vt:lpstr>Strategy</vt:lpstr>
      <vt:lpstr>BENEFITS OF FACEBOOK</vt:lpstr>
      <vt:lpstr>TARGET A SEGMENT OF YOUR CONSUMER’S JOURNEY</vt:lpstr>
      <vt:lpstr>FOCUS ON SPECIFIC ACTIONS</vt:lpstr>
      <vt:lpstr>CUSTOMER INSIGHTS</vt:lpstr>
      <vt:lpstr>CUSTOMER DEMAND GAUGE</vt:lpstr>
      <vt:lpstr>Tactics</vt:lpstr>
      <vt:lpstr>Leveraging Facebook</vt:lpstr>
      <vt:lpstr>TACTICS THAT WORK</vt:lpstr>
      <vt:lpstr>TIPS AND TRICKS:</vt:lpstr>
      <vt:lpstr>Results</vt:lpstr>
      <vt:lpstr>A highly effective platform</vt:lpstr>
      <vt:lpstr>PowerPoint Presentation</vt:lpstr>
    </vt:vector>
  </TitlesOfParts>
  <Company>Wilshire Media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Johnson</dc:creator>
  <cp:lastModifiedBy>Will Rogers</cp:lastModifiedBy>
  <cp:revision>2487</cp:revision>
  <cp:lastPrinted>2013-06-12T17:28:44Z</cp:lastPrinted>
  <dcterms:created xsi:type="dcterms:W3CDTF">2011-11-01T22:37:02Z</dcterms:created>
  <dcterms:modified xsi:type="dcterms:W3CDTF">2013-06-13T21:53:06Z</dcterms:modified>
</cp:coreProperties>
</file>