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57" r:id="rId4"/>
    <p:sldId id="301" r:id="rId5"/>
    <p:sldId id="312" r:id="rId6"/>
    <p:sldId id="313" r:id="rId7"/>
    <p:sldId id="314" r:id="rId8"/>
    <p:sldId id="315" r:id="rId9"/>
    <p:sldId id="311" r:id="rId10"/>
    <p:sldId id="31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23" r:id="rId20"/>
    <p:sldId id="316" r:id="rId21"/>
    <p:sldId id="319" r:id="rId22"/>
    <p:sldId id="320" r:id="rId23"/>
    <p:sldId id="321" r:id="rId24"/>
    <p:sldId id="318" r:id="rId25"/>
    <p:sldId id="324" r:id="rId26"/>
    <p:sldId id="325" r:id="rId27"/>
    <p:sldId id="326" r:id="rId28"/>
    <p:sldId id="327" r:id="rId29"/>
    <p:sldId id="322" r:id="rId30"/>
    <p:sldId id="275" r:id="rId31"/>
    <p:sldId id="328" r:id="rId3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1pPr>
    <a:lvl2pPr marL="285750" indent="1714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2pPr>
    <a:lvl3pPr marL="571500" indent="3429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3pPr>
    <a:lvl4pPr marL="857250" indent="5143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4pPr>
    <a:lvl5pPr marL="1143000" indent="6858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39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E3AB7-A28D-F24E-BE86-8AD8889A36BC}" type="doc">
      <dgm:prSet loTypeId="urn:microsoft.com/office/officeart/2005/8/layout/StepDownProcess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8CAA53-E40E-E548-BD68-D906BC63E278}">
      <dgm:prSet phldrT="[Text]"/>
      <dgm:spPr/>
      <dgm:t>
        <a:bodyPr/>
        <a:lstStyle/>
        <a:p>
          <a:r>
            <a:rPr lang="en-US" smtClean="0"/>
            <a:t>Attention</a:t>
          </a:r>
          <a:endParaRPr lang="en-US" dirty="0"/>
        </a:p>
      </dgm:t>
    </dgm:pt>
    <dgm:pt modelId="{00E1053C-BDDE-E848-BD40-C1C9789660B6}" type="parTrans" cxnId="{B54D8F22-6B14-E042-903E-B651C9159B8A}">
      <dgm:prSet/>
      <dgm:spPr/>
      <dgm:t>
        <a:bodyPr/>
        <a:lstStyle/>
        <a:p>
          <a:endParaRPr lang="en-US"/>
        </a:p>
      </dgm:t>
    </dgm:pt>
    <dgm:pt modelId="{613D5BA5-064C-CD47-A4E9-585F9CDE2AD9}" type="sibTrans" cxnId="{B54D8F22-6B14-E042-903E-B651C9159B8A}">
      <dgm:prSet/>
      <dgm:spPr/>
      <dgm:t>
        <a:bodyPr/>
        <a:lstStyle/>
        <a:p>
          <a:endParaRPr lang="en-US"/>
        </a:p>
      </dgm:t>
    </dgm:pt>
    <dgm:pt modelId="{E488F7B8-C634-504B-9C20-3509E10D1583}">
      <dgm:prSet phldrT="[Text]" custT="1"/>
      <dgm:spPr/>
      <dgm:t>
        <a:bodyPr/>
        <a:lstStyle/>
        <a:p>
          <a:r>
            <a:rPr lang="en-US" sz="1100" b="1" dirty="0" smtClean="0"/>
            <a:t>Advertising</a:t>
          </a:r>
          <a:endParaRPr lang="en-US" sz="1100" b="1" dirty="0"/>
        </a:p>
      </dgm:t>
    </dgm:pt>
    <dgm:pt modelId="{B0D55B0D-F813-2E46-856C-26E7651322E8}" type="parTrans" cxnId="{A25CFE8A-EADA-7D46-981B-EA082E7DD2E6}">
      <dgm:prSet/>
      <dgm:spPr/>
      <dgm:t>
        <a:bodyPr/>
        <a:lstStyle/>
        <a:p>
          <a:endParaRPr lang="en-US"/>
        </a:p>
      </dgm:t>
    </dgm:pt>
    <dgm:pt modelId="{A450ED18-99A5-5D40-B441-44C376E4A9A7}" type="sibTrans" cxnId="{A25CFE8A-EADA-7D46-981B-EA082E7DD2E6}">
      <dgm:prSet/>
      <dgm:spPr/>
      <dgm:t>
        <a:bodyPr/>
        <a:lstStyle/>
        <a:p>
          <a:endParaRPr lang="en-US"/>
        </a:p>
      </dgm:t>
    </dgm:pt>
    <dgm:pt modelId="{D5A071DC-B61B-BD46-9D89-AD54A4B86360}">
      <dgm:prSet phldrT="[Text]"/>
      <dgm:spPr/>
      <dgm:t>
        <a:bodyPr/>
        <a:lstStyle/>
        <a:p>
          <a:r>
            <a:rPr lang="en-US" smtClean="0"/>
            <a:t>Desire</a:t>
          </a:r>
          <a:endParaRPr lang="en-US" dirty="0"/>
        </a:p>
      </dgm:t>
    </dgm:pt>
    <dgm:pt modelId="{97E89206-0199-C241-ADCC-A8A625002417}" type="parTrans" cxnId="{08CCED9B-7257-8149-A7E7-CA0CC6D9C384}">
      <dgm:prSet/>
      <dgm:spPr/>
      <dgm:t>
        <a:bodyPr/>
        <a:lstStyle/>
        <a:p>
          <a:endParaRPr lang="en-US"/>
        </a:p>
      </dgm:t>
    </dgm:pt>
    <dgm:pt modelId="{A8A4F936-BCF1-8243-BC11-959AC5AA7728}" type="sibTrans" cxnId="{08CCED9B-7257-8149-A7E7-CA0CC6D9C384}">
      <dgm:prSet/>
      <dgm:spPr/>
      <dgm:t>
        <a:bodyPr/>
        <a:lstStyle/>
        <a:p>
          <a:endParaRPr lang="en-US"/>
        </a:p>
      </dgm:t>
    </dgm:pt>
    <dgm:pt modelId="{88A0A136-4FD3-C945-B1E1-2A3A73271AC5}">
      <dgm:prSet phldrT="[Text]" custT="1"/>
      <dgm:spPr/>
      <dgm:t>
        <a:bodyPr/>
        <a:lstStyle/>
        <a:p>
          <a:r>
            <a:rPr lang="en-US" sz="1100" b="1" dirty="0" smtClean="0"/>
            <a:t>Communication</a:t>
          </a:r>
          <a:endParaRPr lang="en-US" sz="1100" b="1" dirty="0"/>
        </a:p>
      </dgm:t>
    </dgm:pt>
    <dgm:pt modelId="{A40B18B1-6C16-6E46-A6C2-B7FF9F2A9F10}" type="parTrans" cxnId="{EBE7A46D-BAC2-E64C-A786-DCF60DE1AA3C}">
      <dgm:prSet/>
      <dgm:spPr/>
      <dgm:t>
        <a:bodyPr/>
        <a:lstStyle/>
        <a:p>
          <a:endParaRPr lang="en-US"/>
        </a:p>
      </dgm:t>
    </dgm:pt>
    <dgm:pt modelId="{F1B58F7B-6BD9-924A-AF4A-4488DB702682}" type="sibTrans" cxnId="{EBE7A46D-BAC2-E64C-A786-DCF60DE1AA3C}">
      <dgm:prSet/>
      <dgm:spPr/>
      <dgm:t>
        <a:bodyPr/>
        <a:lstStyle/>
        <a:p>
          <a:endParaRPr lang="en-US"/>
        </a:p>
      </dgm:t>
    </dgm:pt>
    <dgm:pt modelId="{B7FB0E57-EA78-0245-8DEA-E7C1DA6E06D7}">
      <dgm:prSet phldrT="[Text]"/>
      <dgm:spPr/>
      <dgm:t>
        <a:bodyPr/>
        <a:lstStyle/>
        <a:p>
          <a:r>
            <a:rPr lang="en-US" smtClean="0"/>
            <a:t>Trust</a:t>
          </a:r>
          <a:endParaRPr lang="en-US" dirty="0"/>
        </a:p>
      </dgm:t>
    </dgm:pt>
    <dgm:pt modelId="{453960C8-C8E1-5D48-922D-AD1E8A6E4EBB}" type="parTrans" cxnId="{C1081CCD-D959-3840-8AA4-CE661E728825}">
      <dgm:prSet/>
      <dgm:spPr/>
      <dgm:t>
        <a:bodyPr/>
        <a:lstStyle/>
        <a:p>
          <a:endParaRPr lang="en-US"/>
        </a:p>
      </dgm:t>
    </dgm:pt>
    <dgm:pt modelId="{C20A8666-7172-CC48-994D-8E2F278BA071}" type="sibTrans" cxnId="{C1081CCD-D959-3840-8AA4-CE661E728825}">
      <dgm:prSet/>
      <dgm:spPr/>
      <dgm:t>
        <a:bodyPr/>
        <a:lstStyle/>
        <a:p>
          <a:endParaRPr lang="en-US"/>
        </a:p>
      </dgm:t>
    </dgm:pt>
    <dgm:pt modelId="{46837D08-435E-7A45-A0B3-D1229F27E72D}">
      <dgm:prSet phldrT="[Text]" custT="1"/>
      <dgm:spPr/>
      <dgm:t>
        <a:bodyPr/>
        <a:lstStyle/>
        <a:p>
          <a:r>
            <a:rPr lang="en-US" sz="1100" b="1" dirty="0" smtClean="0"/>
            <a:t>Relationship</a:t>
          </a:r>
          <a:endParaRPr lang="en-US" sz="1100" b="1" dirty="0"/>
        </a:p>
      </dgm:t>
    </dgm:pt>
    <dgm:pt modelId="{F423F15F-D9A4-7F4D-901F-2584CCE60BB4}" type="parTrans" cxnId="{97F96CF1-FC81-D94E-AA0D-DB5361C9FFF3}">
      <dgm:prSet/>
      <dgm:spPr/>
      <dgm:t>
        <a:bodyPr/>
        <a:lstStyle/>
        <a:p>
          <a:endParaRPr lang="en-US"/>
        </a:p>
      </dgm:t>
    </dgm:pt>
    <dgm:pt modelId="{9B9BB2A4-4F2C-224B-ADE3-B3170C431262}" type="sibTrans" cxnId="{97F96CF1-FC81-D94E-AA0D-DB5361C9FFF3}">
      <dgm:prSet/>
      <dgm:spPr/>
      <dgm:t>
        <a:bodyPr/>
        <a:lstStyle/>
        <a:p>
          <a:endParaRPr lang="en-US"/>
        </a:p>
      </dgm:t>
    </dgm:pt>
    <dgm:pt modelId="{5FBED193-486E-7946-9508-82A08604652A}">
      <dgm:prSet phldrT="[Text]" custT="1"/>
      <dgm:spPr/>
      <dgm:t>
        <a:bodyPr/>
        <a:lstStyle/>
        <a:p>
          <a:r>
            <a:rPr lang="en-US" sz="1100" dirty="0" smtClean="0"/>
            <a:t>Highest cost</a:t>
          </a:r>
          <a:endParaRPr lang="en-US" sz="1100" dirty="0"/>
        </a:p>
      </dgm:t>
    </dgm:pt>
    <dgm:pt modelId="{6211E0A7-5C42-9D41-A3EF-4989411314DD}" type="parTrans" cxnId="{F4D9B245-593F-2146-BF57-5A1879117BEB}">
      <dgm:prSet/>
      <dgm:spPr/>
      <dgm:t>
        <a:bodyPr/>
        <a:lstStyle/>
        <a:p>
          <a:endParaRPr lang="en-US"/>
        </a:p>
      </dgm:t>
    </dgm:pt>
    <dgm:pt modelId="{06CAC046-8B6F-2A4D-AB6A-E10BB29EED8B}" type="sibTrans" cxnId="{F4D9B245-593F-2146-BF57-5A1879117BEB}">
      <dgm:prSet/>
      <dgm:spPr/>
      <dgm:t>
        <a:bodyPr/>
        <a:lstStyle/>
        <a:p>
          <a:endParaRPr lang="en-US"/>
        </a:p>
      </dgm:t>
    </dgm:pt>
    <dgm:pt modelId="{7F778BC0-A566-4445-BC42-EAE529F61898}">
      <dgm:prSet phldrT="[Text]" custT="1"/>
      <dgm:spPr/>
      <dgm:t>
        <a:bodyPr/>
        <a:lstStyle/>
        <a:p>
          <a:r>
            <a:rPr lang="en-US" sz="1100" dirty="0" smtClean="0"/>
            <a:t>Lower cost</a:t>
          </a:r>
          <a:endParaRPr lang="en-US" sz="1100" dirty="0"/>
        </a:p>
      </dgm:t>
    </dgm:pt>
    <dgm:pt modelId="{93FFBDE1-F96C-F24A-9A51-79A7DC41FDAF}" type="parTrans" cxnId="{EC3EE309-B4F1-A04B-92C1-4E59A7830ABB}">
      <dgm:prSet/>
      <dgm:spPr/>
      <dgm:t>
        <a:bodyPr/>
        <a:lstStyle/>
        <a:p>
          <a:endParaRPr lang="en-US"/>
        </a:p>
      </dgm:t>
    </dgm:pt>
    <dgm:pt modelId="{6E6CFE36-C4E9-A944-B2F2-47940E623C93}" type="sibTrans" cxnId="{EC3EE309-B4F1-A04B-92C1-4E59A7830ABB}">
      <dgm:prSet/>
      <dgm:spPr/>
      <dgm:t>
        <a:bodyPr/>
        <a:lstStyle/>
        <a:p>
          <a:endParaRPr lang="en-US"/>
        </a:p>
      </dgm:t>
    </dgm:pt>
    <dgm:pt modelId="{1714DB7D-9CE8-E24C-9FAA-F03054251FB7}">
      <dgm:prSet phldrT="[Text]" custT="1"/>
      <dgm:spPr/>
      <dgm:t>
        <a:bodyPr/>
        <a:lstStyle/>
        <a:p>
          <a:r>
            <a:rPr lang="en-US" sz="1100" dirty="0" smtClean="0"/>
            <a:t>Lowest cost</a:t>
          </a:r>
          <a:endParaRPr lang="en-US" sz="1100" dirty="0"/>
        </a:p>
      </dgm:t>
    </dgm:pt>
    <dgm:pt modelId="{4D517F3F-B1DA-3144-B122-D66A11D2907D}" type="parTrans" cxnId="{6BCDA69D-A515-CE44-9DF5-60012806A6B7}">
      <dgm:prSet/>
      <dgm:spPr/>
      <dgm:t>
        <a:bodyPr/>
        <a:lstStyle/>
        <a:p>
          <a:endParaRPr lang="en-US"/>
        </a:p>
      </dgm:t>
    </dgm:pt>
    <dgm:pt modelId="{8A8D4791-66B7-254A-B7BC-185E031E318B}" type="sibTrans" cxnId="{6BCDA69D-A515-CE44-9DF5-60012806A6B7}">
      <dgm:prSet/>
      <dgm:spPr/>
      <dgm:t>
        <a:bodyPr/>
        <a:lstStyle/>
        <a:p>
          <a:endParaRPr lang="en-US"/>
        </a:p>
      </dgm:t>
    </dgm:pt>
    <dgm:pt modelId="{0A2A2C94-E9C9-7C41-B07F-47DF9AC3CAB1}">
      <dgm:prSet phldrT="[Text]" custT="1"/>
      <dgm:spPr/>
      <dgm:t>
        <a:bodyPr/>
        <a:lstStyle/>
        <a:p>
          <a:r>
            <a:rPr lang="en-US" sz="1100" dirty="0" smtClean="0"/>
            <a:t>Lowest value</a:t>
          </a:r>
          <a:endParaRPr lang="en-US" sz="1100" dirty="0"/>
        </a:p>
      </dgm:t>
    </dgm:pt>
    <dgm:pt modelId="{796DEF93-6BED-EF42-8B15-40DA61238029}" type="parTrans" cxnId="{A623CFF0-9E7F-754A-B701-AAE23C375F11}">
      <dgm:prSet/>
      <dgm:spPr/>
      <dgm:t>
        <a:bodyPr/>
        <a:lstStyle/>
        <a:p>
          <a:endParaRPr lang="en-US"/>
        </a:p>
      </dgm:t>
    </dgm:pt>
    <dgm:pt modelId="{BB4B1F21-3143-504A-BA10-1FFAEF6A428F}" type="sibTrans" cxnId="{A623CFF0-9E7F-754A-B701-AAE23C375F11}">
      <dgm:prSet/>
      <dgm:spPr/>
      <dgm:t>
        <a:bodyPr/>
        <a:lstStyle/>
        <a:p>
          <a:endParaRPr lang="en-US"/>
        </a:p>
      </dgm:t>
    </dgm:pt>
    <dgm:pt modelId="{8263CD5D-D198-794D-95AE-47E31EAA81BC}">
      <dgm:prSet phldrT="[Text]" custT="1"/>
      <dgm:spPr/>
      <dgm:t>
        <a:bodyPr/>
        <a:lstStyle/>
        <a:p>
          <a:r>
            <a:rPr lang="en-US" sz="1100" dirty="0" smtClean="0"/>
            <a:t>Higher value</a:t>
          </a:r>
          <a:endParaRPr lang="en-US" sz="1100" dirty="0"/>
        </a:p>
      </dgm:t>
    </dgm:pt>
    <dgm:pt modelId="{7499F147-CD38-1C4B-A657-E3506A440567}" type="parTrans" cxnId="{BA099789-5BAE-E741-8818-61053E42E19A}">
      <dgm:prSet/>
      <dgm:spPr/>
      <dgm:t>
        <a:bodyPr/>
        <a:lstStyle/>
        <a:p>
          <a:endParaRPr lang="en-US"/>
        </a:p>
      </dgm:t>
    </dgm:pt>
    <dgm:pt modelId="{714E5459-5864-8C44-86D0-725E5B3DA792}" type="sibTrans" cxnId="{BA099789-5BAE-E741-8818-61053E42E19A}">
      <dgm:prSet/>
      <dgm:spPr/>
      <dgm:t>
        <a:bodyPr/>
        <a:lstStyle/>
        <a:p>
          <a:endParaRPr lang="en-US"/>
        </a:p>
      </dgm:t>
    </dgm:pt>
    <dgm:pt modelId="{FCF4BFEB-53B5-7242-928A-0234026EE3D8}">
      <dgm:prSet phldrT="[Text]" custT="1"/>
      <dgm:spPr/>
      <dgm:t>
        <a:bodyPr/>
        <a:lstStyle/>
        <a:p>
          <a:r>
            <a:rPr lang="en-US" sz="1100" dirty="0" smtClean="0"/>
            <a:t>Highest value</a:t>
          </a:r>
          <a:endParaRPr lang="en-US" sz="1100" dirty="0"/>
        </a:p>
      </dgm:t>
    </dgm:pt>
    <dgm:pt modelId="{392ACB82-F40A-4442-ADE9-8D3739BD7215}" type="parTrans" cxnId="{EA3E81E8-C14B-4C4C-AD68-53653FFB333D}">
      <dgm:prSet/>
      <dgm:spPr/>
      <dgm:t>
        <a:bodyPr/>
        <a:lstStyle/>
        <a:p>
          <a:endParaRPr lang="en-US"/>
        </a:p>
      </dgm:t>
    </dgm:pt>
    <dgm:pt modelId="{8B1008B0-4FED-574A-84CA-B9D2EA9F1A28}" type="sibTrans" cxnId="{EA3E81E8-C14B-4C4C-AD68-53653FFB333D}">
      <dgm:prSet/>
      <dgm:spPr/>
      <dgm:t>
        <a:bodyPr/>
        <a:lstStyle/>
        <a:p>
          <a:endParaRPr lang="en-US"/>
        </a:p>
      </dgm:t>
    </dgm:pt>
    <dgm:pt modelId="{978880FA-70E1-744C-84D4-FC61AA8D59D6}" type="pres">
      <dgm:prSet presAssocID="{152E3AB7-A28D-F24E-BE86-8AD8889A36B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2EE517C-9331-EA4D-BB0F-6717A202B3CD}" type="pres">
      <dgm:prSet presAssocID="{C48CAA53-E40E-E548-BD68-D906BC63E278}" presName="composite" presStyleCnt="0"/>
      <dgm:spPr/>
      <dgm:t>
        <a:bodyPr/>
        <a:lstStyle/>
        <a:p>
          <a:endParaRPr lang="en-US"/>
        </a:p>
      </dgm:t>
    </dgm:pt>
    <dgm:pt modelId="{40A00F26-6470-2049-B817-4816A6D52453}" type="pres">
      <dgm:prSet presAssocID="{C48CAA53-E40E-E548-BD68-D906BC63E278}" presName="bentUpArrow1" presStyleLbl="alignImgPlace1" presStyleIdx="0" presStyleCnt="2"/>
      <dgm:spPr/>
      <dgm:t>
        <a:bodyPr/>
        <a:lstStyle/>
        <a:p>
          <a:endParaRPr lang="en-US"/>
        </a:p>
      </dgm:t>
    </dgm:pt>
    <dgm:pt modelId="{B79EBC96-B534-114B-8DAE-B26C0A31DD1E}" type="pres">
      <dgm:prSet presAssocID="{C48CAA53-E40E-E548-BD68-D906BC63E27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420D6-933B-584F-910A-7EBB7D3DDCB7}" type="pres">
      <dgm:prSet presAssocID="{C48CAA53-E40E-E548-BD68-D906BC63E278}" presName="ChildText" presStyleLbl="revTx" presStyleIdx="0" presStyleCnt="3" custScaleX="156761" custLinFactNeighborX="27349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847B4-CC60-0745-94B9-1004358462F5}" type="pres">
      <dgm:prSet presAssocID="{613D5BA5-064C-CD47-A4E9-585F9CDE2AD9}" presName="sibTrans" presStyleCnt="0"/>
      <dgm:spPr/>
      <dgm:t>
        <a:bodyPr/>
        <a:lstStyle/>
        <a:p>
          <a:endParaRPr lang="en-US"/>
        </a:p>
      </dgm:t>
    </dgm:pt>
    <dgm:pt modelId="{766CA0EB-E33B-3341-B732-B3C60627B9BB}" type="pres">
      <dgm:prSet presAssocID="{D5A071DC-B61B-BD46-9D89-AD54A4B86360}" presName="composite" presStyleCnt="0"/>
      <dgm:spPr/>
      <dgm:t>
        <a:bodyPr/>
        <a:lstStyle/>
        <a:p>
          <a:endParaRPr lang="en-US"/>
        </a:p>
      </dgm:t>
    </dgm:pt>
    <dgm:pt modelId="{2E8E659C-CE10-0847-80E0-C81FD8BAC66F}" type="pres">
      <dgm:prSet presAssocID="{D5A071DC-B61B-BD46-9D89-AD54A4B86360}" presName="bentUpArrow1" presStyleLbl="alignImgPlace1" presStyleIdx="1" presStyleCnt="2"/>
      <dgm:spPr/>
      <dgm:t>
        <a:bodyPr/>
        <a:lstStyle/>
        <a:p>
          <a:endParaRPr lang="en-US"/>
        </a:p>
      </dgm:t>
    </dgm:pt>
    <dgm:pt modelId="{A985F164-3DF2-2740-941E-769E313EC874}" type="pres">
      <dgm:prSet presAssocID="{D5A071DC-B61B-BD46-9D89-AD54A4B8636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A0659-10B1-C94B-8659-2C7B75F40CDE}" type="pres">
      <dgm:prSet presAssocID="{D5A071DC-B61B-BD46-9D89-AD54A4B86360}" presName="ChildText" presStyleLbl="revTx" presStyleIdx="1" presStyleCnt="3" custScaleX="180738" custLinFactNeighborX="42947" custLinFactNeighborY="-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71949-D4F1-C849-8764-584E54E2B41B}" type="pres">
      <dgm:prSet presAssocID="{A8A4F936-BCF1-8243-BC11-959AC5AA7728}" presName="sibTrans" presStyleCnt="0"/>
      <dgm:spPr/>
      <dgm:t>
        <a:bodyPr/>
        <a:lstStyle/>
        <a:p>
          <a:endParaRPr lang="en-US"/>
        </a:p>
      </dgm:t>
    </dgm:pt>
    <dgm:pt modelId="{C1CB24F0-EEA0-BD4E-A0D5-AE7325E10D30}" type="pres">
      <dgm:prSet presAssocID="{B7FB0E57-EA78-0245-8DEA-E7C1DA6E06D7}" presName="composite" presStyleCnt="0"/>
      <dgm:spPr/>
      <dgm:t>
        <a:bodyPr/>
        <a:lstStyle/>
        <a:p>
          <a:endParaRPr lang="en-US"/>
        </a:p>
      </dgm:t>
    </dgm:pt>
    <dgm:pt modelId="{978AFF71-7889-0B4D-8F91-16EEE50DCD45}" type="pres">
      <dgm:prSet presAssocID="{B7FB0E57-EA78-0245-8DEA-E7C1DA6E06D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B0BBF-68DE-9F4C-BAD4-626D8B5E5B00}" type="pres">
      <dgm:prSet presAssocID="{B7FB0E57-EA78-0245-8DEA-E7C1DA6E06D7}" presName="FinalChildText" presStyleLbl="revTx" presStyleIdx="2" presStyleCnt="3" custScaleX="177257" custLinFactNeighborX="37885" custLinFactNeighborY="6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DA69D-A515-CE44-9DF5-60012806A6B7}" srcId="{46837D08-435E-7A45-A0B3-D1229F27E72D}" destId="{1714DB7D-9CE8-E24C-9FAA-F03054251FB7}" srcOrd="0" destOrd="0" parTransId="{4D517F3F-B1DA-3144-B122-D66A11D2907D}" sibTransId="{8A8D4791-66B7-254A-B7BC-185E031E318B}"/>
    <dgm:cxn modelId="{6D11E43D-82F6-49A2-83B8-DC405983BBB8}" type="presOf" srcId="{46837D08-435E-7A45-A0B3-D1229F27E72D}" destId="{459B0BBF-68DE-9F4C-BAD4-626D8B5E5B00}" srcOrd="0" destOrd="0" presId="urn:microsoft.com/office/officeart/2005/8/layout/StepDownProcess"/>
    <dgm:cxn modelId="{7D4153E4-CCDC-4507-AED7-2E625798775C}" type="presOf" srcId="{5FBED193-486E-7946-9508-82A08604652A}" destId="{777420D6-933B-584F-910A-7EBB7D3DDCB7}" srcOrd="0" destOrd="1" presId="urn:microsoft.com/office/officeart/2005/8/layout/StepDownProcess"/>
    <dgm:cxn modelId="{B54D8F22-6B14-E042-903E-B651C9159B8A}" srcId="{152E3AB7-A28D-F24E-BE86-8AD8889A36BC}" destId="{C48CAA53-E40E-E548-BD68-D906BC63E278}" srcOrd="0" destOrd="0" parTransId="{00E1053C-BDDE-E848-BD40-C1C9789660B6}" sibTransId="{613D5BA5-064C-CD47-A4E9-585F9CDE2AD9}"/>
    <dgm:cxn modelId="{2D36EE4F-15AE-4366-A0DE-0CEF733CBF4D}" type="presOf" srcId="{E488F7B8-C634-504B-9C20-3509E10D1583}" destId="{777420D6-933B-584F-910A-7EBB7D3DDCB7}" srcOrd="0" destOrd="0" presId="urn:microsoft.com/office/officeart/2005/8/layout/StepDownProcess"/>
    <dgm:cxn modelId="{08CCED9B-7257-8149-A7E7-CA0CC6D9C384}" srcId="{152E3AB7-A28D-F24E-BE86-8AD8889A36BC}" destId="{D5A071DC-B61B-BD46-9D89-AD54A4B86360}" srcOrd="1" destOrd="0" parTransId="{97E89206-0199-C241-ADCC-A8A625002417}" sibTransId="{A8A4F936-BCF1-8243-BC11-959AC5AA7728}"/>
    <dgm:cxn modelId="{B1FA56E5-5023-48C0-A195-5483A041D46A}" type="presOf" srcId="{152E3AB7-A28D-F24E-BE86-8AD8889A36BC}" destId="{978880FA-70E1-744C-84D4-FC61AA8D59D6}" srcOrd="0" destOrd="0" presId="urn:microsoft.com/office/officeart/2005/8/layout/StepDownProcess"/>
    <dgm:cxn modelId="{97F96CF1-FC81-D94E-AA0D-DB5361C9FFF3}" srcId="{B7FB0E57-EA78-0245-8DEA-E7C1DA6E06D7}" destId="{46837D08-435E-7A45-A0B3-D1229F27E72D}" srcOrd="0" destOrd="0" parTransId="{F423F15F-D9A4-7F4D-901F-2584CCE60BB4}" sibTransId="{9B9BB2A4-4F2C-224B-ADE3-B3170C431262}"/>
    <dgm:cxn modelId="{A623CFF0-9E7F-754A-B701-AAE23C375F11}" srcId="{E488F7B8-C634-504B-9C20-3509E10D1583}" destId="{0A2A2C94-E9C9-7C41-B07F-47DF9AC3CAB1}" srcOrd="1" destOrd="0" parTransId="{796DEF93-6BED-EF42-8B15-40DA61238029}" sibTransId="{BB4B1F21-3143-504A-BA10-1FFAEF6A428F}"/>
    <dgm:cxn modelId="{3709D319-D070-43F9-B8F0-4B2F309C9BC0}" type="presOf" srcId="{1714DB7D-9CE8-E24C-9FAA-F03054251FB7}" destId="{459B0BBF-68DE-9F4C-BAD4-626D8B5E5B00}" srcOrd="0" destOrd="1" presId="urn:microsoft.com/office/officeart/2005/8/layout/StepDownProcess"/>
    <dgm:cxn modelId="{4722B571-F261-4F5E-9B6D-47507514B887}" type="presOf" srcId="{0A2A2C94-E9C9-7C41-B07F-47DF9AC3CAB1}" destId="{777420D6-933B-584F-910A-7EBB7D3DDCB7}" srcOrd="0" destOrd="2" presId="urn:microsoft.com/office/officeart/2005/8/layout/StepDownProcess"/>
    <dgm:cxn modelId="{F4D9B245-593F-2146-BF57-5A1879117BEB}" srcId="{E488F7B8-C634-504B-9C20-3509E10D1583}" destId="{5FBED193-486E-7946-9508-82A08604652A}" srcOrd="0" destOrd="0" parTransId="{6211E0A7-5C42-9D41-A3EF-4989411314DD}" sibTransId="{06CAC046-8B6F-2A4D-AB6A-E10BB29EED8B}"/>
    <dgm:cxn modelId="{CAE91019-28EC-49EA-AAB8-03D7126E0ABC}" type="presOf" srcId="{7F778BC0-A566-4445-BC42-EAE529F61898}" destId="{DBEA0659-10B1-C94B-8659-2C7B75F40CDE}" srcOrd="0" destOrd="1" presId="urn:microsoft.com/office/officeart/2005/8/layout/StepDownProcess"/>
    <dgm:cxn modelId="{C1081CCD-D959-3840-8AA4-CE661E728825}" srcId="{152E3AB7-A28D-F24E-BE86-8AD8889A36BC}" destId="{B7FB0E57-EA78-0245-8DEA-E7C1DA6E06D7}" srcOrd="2" destOrd="0" parTransId="{453960C8-C8E1-5D48-922D-AD1E8A6E4EBB}" sibTransId="{C20A8666-7172-CC48-994D-8E2F278BA071}"/>
    <dgm:cxn modelId="{EA3E81E8-C14B-4C4C-AD68-53653FFB333D}" srcId="{46837D08-435E-7A45-A0B3-D1229F27E72D}" destId="{FCF4BFEB-53B5-7242-928A-0234026EE3D8}" srcOrd="1" destOrd="0" parTransId="{392ACB82-F40A-4442-ADE9-8D3739BD7215}" sibTransId="{8B1008B0-4FED-574A-84CA-B9D2EA9F1A28}"/>
    <dgm:cxn modelId="{71FA5DAA-3B21-462A-A114-3F88070E9449}" type="presOf" srcId="{88A0A136-4FD3-C945-B1E1-2A3A73271AC5}" destId="{DBEA0659-10B1-C94B-8659-2C7B75F40CDE}" srcOrd="0" destOrd="0" presId="urn:microsoft.com/office/officeart/2005/8/layout/StepDownProcess"/>
    <dgm:cxn modelId="{BA099789-5BAE-E741-8818-61053E42E19A}" srcId="{88A0A136-4FD3-C945-B1E1-2A3A73271AC5}" destId="{8263CD5D-D198-794D-95AE-47E31EAA81BC}" srcOrd="1" destOrd="0" parTransId="{7499F147-CD38-1C4B-A657-E3506A440567}" sibTransId="{714E5459-5864-8C44-86D0-725E5B3DA792}"/>
    <dgm:cxn modelId="{1F0CBEA6-0CBE-4E5D-A05A-74595709C215}" type="presOf" srcId="{B7FB0E57-EA78-0245-8DEA-E7C1DA6E06D7}" destId="{978AFF71-7889-0B4D-8F91-16EEE50DCD45}" srcOrd="0" destOrd="0" presId="urn:microsoft.com/office/officeart/2005/8/layout/StepDownProcess"/>
    <dgm:cxn modelId="{765AD371-7128-4616-8285-25CC54F3D6B7}" type="presOf" srcId="{D5A071DC-B61B-BD46-9D89-AD54A4B86360}" destId="{A985F164-3DF2-2740-941E-769E313EC874}" srcOrd="0" destOrd="0" presId="urn:microsoft.com/office/officeart/2005/8/layout/StepDownProcess"/>
    <dgm:cxn modelId="{EBE7A46D-BAC2-E64C-A786-DCF60DE1AA3C}" srcId="{D5A071DC-B61B-BD46-9D89-AD54A4B86360}" destId="{88A0A136-4FD3-C945-B1E1-2A3A73271AC5}" srcOrd="0" destOrd="0" parTransId="{A40B18B1-6C16-6E46-A6C2-B7FF9F2A9F10}" sibTransId="{F1B58F7B-6BD9-924A-AF4A-4488DB702682}"/>
    <dgm:cxn modelId="{EC3EE309-B4F1-A04B-92C1-4E59A7830ABB}" srcId="{88A0A136-4FD3-C945-B1E1-2A3A73271AC5}" destId="{7F778BC0-A566-4445-BC42-EAE529F61898}" srcOrd="0" destOrd="0" parTransId="{93FFBDE1-F96C-F24A-9A51-79A7DC41FDAF}" sibTransId="{6E6CFE36-C4E9-A944-B2F2-47940E623C93}"/>
    <dgm:cxn modelId="{0A423B6C-E20E-473A-9894-84C41EEAF03D}" type="presOf" srcId="{C48CAA53-E40E-E548-BD68-D906BC63E278}" destId="{B79EBC96-B534-114B-8DAE-B26C0A31DD1E}" srcOrd="0" destOrd="0" presId="urn:microsoft.com/office/officeart/2005/8/layout/StepDownProcess"/>
    <dgm:cxn modelId="{A25CFE8A-EADA-7D46-981B-EA082E7DD2E6}" srcId="{C48CAA53-E40E-E548-BD68-D906BC63E278}" destId="{E488F7B8-C634-504B-9C20-3509E10D1583}" srcOrd="0" destOrd="0" parTransId="{B0D55B0D-F813-2E46-856C-26E7651322E8}" sibTransId="{A450ED18-99A5-5D40-B441-44C376E4A9A7}"/>
    <dgm:cxn modelId="{2A2195C1-5B1B-4620-8F1C-140530ABDFA6}" type="presOf" srcId="{FCF4BFEB-53B5-7242-928A-0234026EE3D8}" destId="{459B0BBF-68DE-9F4C-BAD4-626D8B5E5B00}" srcOrd="0" destOrd="2" presId="urn:microsoft.com/office/officeart/2005/8/layout/StepDownProcess"/>
    <dgm:cxn modelId="{B9DD90E7-F222-498D-8197-993F4D43EEBB}" type="presOf" srcId="{8263CD5D-D198-794D-95AE-47E31EAA81BC}" destId="{DBEA0659-10B1-C94B-8659-2C7B75F40CDE}" srcOrd="0" destOrd="2" presId="urn:microsoft.com/office/officeart/2005/8/layout/StepDownProcess"/>
    <dgm:cxn modelId="{496379E1-A97F-4A4A-A73C-4B5FDB51285D}" type="presParOf" srcId="{978880FA-70E1-744C-84D4-FC61AA8D59D6}" destId="{A2EE517C-9331-EA4D-BB0F-6717A202B3CD}" srcOrd="0" destOrd="0" presId="urn:microsoft.com/office/officeart/2005/8/layout/StepDownProcess"/>
    <dgm:cxn modelId="{802A3F13-EEE1-4AA7-B476-0BF9E9E98CA4}" type="presParOf" srcId="{A2EE517C-9331-EA4D-BB0F-6717A202B3CD}" destId="{40A00F26-6470-2049-B817-4816A6D52453}" srcOrd="0" destOrd="0" presId="urn:microsoft.com/office/officeart/2005/8/layout/StepDownProcess"/>
    <dgm:cxn modelId="{BC878D2A-5CA4-455D-9685-02F2E49EEDD9}" type="presParOf" srcId="{A2EE517C-9331-EA4D-BB0F-6717A202B3CD}" destId="{B79EBC96-B534-114B-8DAE-B26C0A31DD1E}" srcOrd="1" destOrd="0" presId="urn:microsoft.com/office/officeart/2005/8/layout/StepDownProcess"/>
    <dgm:cxn modelId="{06ECD3FE-DD79-43D6-BB7E-6DC48FEC27E3}" type="presParOf" srcId="{A2EE517C-9331-EA4D-BB0F-6717A202B3CD}" destId="{777420D6-933B-584F-910A-7EBB7D3DDCB7}" srcOrd="2" destOrd="0" presId="urn:microsoft.com/office/officeart/2005/8/layout/StepDownProcess"/>
    <dgm:cxn modelId="{1A4215EC-5FFD-49C0-8455-7C52918685B5}" type="presParOf" srcId="{978880FA-70E1-744C-84D4-FC61AA8D59D6}" destId="{FC0847B4-CC60-0745-94B9-1004358462F5}" srcOrd="1" destOrd="0" presId="urn:microsoft.com/office/officeart/2005/8/layout/StepDownProcess"/>
    <dgm:cxn modelId="{7EC91BE5-806B-4756-96F9-C4426C87819B}" type="presParOf" srcId="{978880FA-70E1-744C-84D4-FC61AA8D59D6}" destId="{766CA0EB-E33B-3341-B732-B3C60627B9BB}" srcOrd="2" destOrd="0" presId="urn:microsoft.com/office/officeart/2005/8/layout/StepDownProcess"/>
    <dgm:cxn modelId="{74B13AA9-DF64-47DE-B698-CE3B3913DCD0}" type="presParOf" srcId="{766CA0EB-E33B-3341-B732-B3C60627B9BB}" destId="{2E8E659C-CE10-0847-80E0-C81FD8BAC66F}" srcOrd="0" destOrd="0" presId="urn:microsoft.com/office/officeart/2005/8/layout/StepDownProcess"/>
    <dgm:cxn modelId="{00F191F0-F3E1-4D58-B536-ED70A2C13C92}" type="presParOf" srcId="{766CA0EB-E33B-3341-B732-B3C60627B9BB}" destId="{A985F164-3DF2-2740-941E-769E313EC874}" srcOrd="1" destOrd="0" presId="urn:microsoft.com/office/officeart/2005/8/layout/StepDownProcess"/>
    <dgm:cxn modelId="{FD129404-65A3-4820-82E0-E34DC4322253}" type="presParOf" srcId="{766CA0EB-E33B-3341-B732-B3C60627B9BB}" destId="{DBEA0659-10B1-C94B-8659-2C7B75F40CDE}" srcOrd="2" destOrd="0" presId="urn:microsoft.com/office/officeart/2005/8/layout/StepDownProcess"/>
    <dgm:cxn modelId="{EDC65710-19D0-4AED-BE16-9DF93CE693C7}" type="presParOf" srcId="{978880FA-70E1-744C-84D4-FC61AA8D59D6}" destId="{3C471949-D4F1-C849-8764-584E54E2B41B}" srcOrd="3" destOrd="0" presId="urn:microsoft.com/office/officeart/2005/8/layout/StepDownProcess"/>
    <dgm:cxn modelId="{9F41D422-D939-4F1B-A898-E21D5644ABCE}" type="presParOf" srcId="{978880FA-70E1-744C-84D4-FC61AA8D59D6}" destId="{C1CB24F0-EEA0-BD4E-A0D5-AE7325E10D30}" srcOrd="4" destOrd="0" presId="urn:microsoft.com/office/officeart/2005/8/layout/StepDownProcess"/>
    <dgm:cxn modelId="{96669280-C917-48DC-825F-32C04BEDB1B6}" type="presParOf" srcId="{C1CB24F0-EEA0-BD4E-A0D5-AE7325E10D30}" destId="{978AFF71-7889-0B4D-8F91-16EEE50DCD45}" srcOrd="0" destOrd="0" presId="urn:microsoft.com/office/officeart/2005/8/layout/StepDownProcess"/>
    <dgm:cxn modelId="{740D4920-5200-43C7-AAAC-ECCB32C7AD82}" type="presParOf" srcId="{C1CB24F0-EEA0-BD4E-A0D5-AE7325E10D30}" destId="{459B0BBF-68DE-9F4C-BAD4-626D8B5E5B0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BBA6A5-80BC-2742-BC56-1ADA293859AB}" type="doc">
      <dgm:prSet loTypeId="urn:microsoft.com/office/officeart/2005/8/layout/vList4#1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BC7004-9087-C54B-89B3-CE3D8FED592A}">
      <dgm:prSet phldrT="[Text]"/>
      <dgm:spPr/>
      <dgm:t>
        <a:bodyPr/>
        <a:lstStyle/>
        <a:p>
          <a:r>
            <a:rPr lang="en-US" dirty="0" smtClean="0"/>
            <a:t>Email Address</a:t>
          </a:r>
          <a:endParaRPr lang="en-US" dirty="0"/>
        </a:p>
      </dgm:t>
    </dgm:pt>
    <dgm:pt modelId="{518E08CB-6B80-314D-A34D-B73CF7A4342C}" type="parTrans" cxnId="{B745F07A-E7DA-2D4A-9B8D-91B9AB2688ED}">
      <dgm:prSet/>
      <dgm:spPr/>
      <dgm:t>
        <a:bodyPr/>
        <a:lstStyle/>
        <a:p>
          <a:endParaRPr lang="en-US"/>
        </a:p>
      </dgm:t>
    </dgm:pt>
    <dgm:pt modelId="{E6F02C90-1B33-8646-8DA3-2B71984758A1}" type="sibTrans" cxnId="{B745F07A-E7DA-2D4A-9B8D-91B9AB2688ED}">
      <dgm:prSet/>
      <dgm:spPr/>
      <dgm:t>
        <a:bodyPr/>
        <a:lstStyle/>
        <a:p>
          <a:endParaRPr lang="en-US"/>
        </a:p>
      </dgm:t>
    </dgm:pt>
    <dgm:pt modelId="{54867008-875B-6946-9192-2A2B2F739011}">
      <dgm:prSet phldrT="[Text]"/>
      <dgm:spPr/>
      <dgm:t>
        <a:bodyPr/>
        <a:lstStyle/>
        <a:p>
          <a:r>
            <a:rPr lang="en-US" dirty="0" smtClean="0"/>
            <a:t>Personal email</a:t>
          </a:r>
          <a:endParaRPr lang="en-US" dirty="0"/>
        </a:p>
      </dgm:t>
    </dgm:pt>
    <dgm:pt modelId="{17D03A21-1125-A44F-96D4-5227CC56A5E1}" type="parTrans" cxnId="{949684A0-1A89-6742-A6FD-FF6659C0B9DF}">
      <dgm:prSet/>
      <dgm:spPr/>
      <dgm:t>
        <a:bodyPr/>
        <a:lstStyle/>
        <a:p>
          <a:endParaRPr lang="en-US"/>
        </a:p>
      </dgm:t>
    </dgm:pt>
    <dgm:pt modelId="{491D4BE0-A1A5-1743-A0B9-9FC3671D2700}" type="sibTrans" cxnId="{949684A0-1A89-6742-A6FD-FF6659C0B9DF}">
      <dgm:prSet/>
      <dgm:spPr/>
      <dgm:t>
        <a:bodyPr/>
        <a:lstStyle/>
        <a:p>
          <a:endParaRPr lang="en-US"/>
        </a:p>
      </dgm:t>
    </dgm:pt>
    <dgm:pt modelId="{683CB1DA-1C99-D245-820A-E7A5CA79D4A4}">
      <dgm:prSet phldrT="[Text]"/>
      <dgm:spPr/>
      <dgm:t>
        <a:bodyPr/>
        <a:lstStyle/>
        <a:p>
          <a:r>
            <a:rPr lang="en-US" dirty="0" smtClean="0"/>
            <a:t>Business email</a:t>
          </a:r>
          <a:endParaRPr lang="en-US" dirty="0"/>
        </a:p>
      </dgm:t>
    </dgm:pt>
    <dgm:pt modelId="{7A9B6CE2-CCBD-D84B-8587-0E1425AB37F3}" type="parTrans" cxnId="{80CCAC57-9407-9247-A036-8C0180735A51}">
      <dgm:prSet/>
      <dgm:spPr/>
      <dgm:t>
        <a:bodyPr/>
        <a:lstStyle/>
        <a:p>
          <a:endParaRPr lang="en-US"/>
        </a:p>
      </dgm:t>
    </dgm:pt>
    <dgm:pt modelId="{B296D30C-05B7-E342-84D3-298780E97D1B}" type="sibTrans" cxnId="{80CCAC57-9407-9247-A036-8C0180735A51}">
      <dgm:prSet/>
      <dgm:spPr/>
      <dgm:t>
        <a:bodyPr/>
        <a:lstStyle/>
        <a:p>
          <a:endParaRPr lang="en-US"/>
        </a:p>
      </dgm:t>
    </dgm:pt>
    <dgm:pt modelId="{2B6F9A4E-7E19-4246-87BF-D1A83CEA0BC1}">
      <dgm:prSet phldrT="[Text]"/>
      <dgm:spPr/>
      <dgm:t>
        <a:bodyPr/>
        <a:lstStyle/>
        <a:p>
          <a:r>
            <a:rPr lang="en-US" dirty="0" smtClean="0"/>
            <a:t>Mobile Phone Number</a:t>
          </a:r>
          <a:endParaRPr lang="en-US" dirty="0"/>
        </a:p>
      </dgm:t>
    </dgm:pt>
    <dgm:pt modelId="{7754A1A7-C19B-F94A-A043-97515AB2CB2F}" type="parTrans" cxnId="{F5053E93-FDD6-F44D-8AC5-73441B0160B1}">
      <dgm:prSet/>
      <dgm:spPr/>
      <dgm:t>
        <a:bodyPr/>
        <a:lstStyle/>
        <a:p>
          <a:endParaRPr lang="en-US"/>
        </a:p>
      </dgm:t>
    </dgm:pt>
    <dgm:pt modelId="{12D2F9BE-1DD4-C048-AE37-627494006AEB}" type="sibTrans" cxnId="{F5053E93-FDD6-F44D-8AC5-73441B0160B1}">
      <dgm:prSet/>
      <dgm:spPr/>
      <dgm:t>
        <a:bodyPr/>
        <a:lstStyle/>
        <a:p>
          <a:endParaRPr lang="en-US"/>
        </a:p>
      </dgm:t>
    </dgm:pt>
    <dgm:pt modelId="{20F2464B-505F-2140-BE45-2D79A379ECFE}">
      <dgm:prSet phldrT="[Text]"/>
      <dgm:spPr/>
      <dgm:t>
        <a:bodyPr/>
        <a:lstStyle/>
        <a:p>
          <a:r>
            <a:rPr lang="en-US" dirty="0" smtClean="0"/>
            <a:t>Text to sign up</a:t>
          </a:r>
          <a:endParaRPr lang="en-US" dirty="0"/>
        </a:p>
      </dgm:t>
    </dgm:pt>
    <dgm:pt modelId="{D560A479-A3B3-7847-A285-0D96A867792C}" type="parTrans" cxnId="{0B1ED782-DFA6-F145-A52F-942711171732}">
      <dgm:prSet/>
      <dgm:spPr/>
      <dgm:t>
        <a:bodyPr/>
        <a:lstStyle/>
        <a:p>
          <a:endParaRPr lang="en-US"/>
        </a:p>
      </dgm:t>
    </dgm:pt>
    <dgm:pt modelId="{D1E07CB5-F3C4-744D-98F8-98B38D83396E}" type="sibTrans" cxnId="{0B1ED782-DFA6-F145-A52F-942711171732}">
      <dgm:prSet/>
      <dgm:spPr/>
      <dgm:t>
        <a:bodyPr/>
        <a:lstStyle/>
        <a:p>
          <a:endParaRPr lang="en-US"/>
        </a:p>
      </dgm:t>
    </dgm:pt>
    <dgm:pt modelId="{B9182C21-195C-D441-A1FA-3BD60326BA70}">
      <dgm:prSet phldrT="[Text]"/>
      <dgm:spPr/>
      <dgm:t>
        <a:bodyPr/>
        <a:lstStyle/>
        <a:p>
          <a:r>
            <a:rPr lang="en-US" dirty="0" smtClean="0"/>
            <a:t>Mobile signup form</a:t>
          </a:r>
          <a:endParaRPr lang="en-US" dirty="0"/>
        </a:p>
      </dgm:t>
    </dgm:pt>
    <dgm:pt modelId="{F4E02C17-4EEA-A04A-AD81-CE7BF9B65C21}" type="parTrans" cxnId="{C98A3E46-1C98-AC43-99A8-0EEE85769993}">
      <dgm:prSet/>
      <dgm:spPr/>
      <dgm:t>
        <a:bodyPr/>
        <a:lstStyle/>
        <a:p>
          <a:endParaRPr lang="en-US"/>
        </a:p>
      </dgm:t>
    </dgm:pt>
    <dgm:pt modelId="{6B4DA753-79C9-D741-86EA-E72E178A90FF}" type="sibTrans" cxnId="{C98A3E46-1C98-AC43-99A8-0EEE85769993}">
      <dgm:prSet/>
      <dgm:spPr/>
      <dgm:t>
        <a:bodyPr/>
        <a:lstStyle/>
        <a:p>
          <a:endParaRPr lang="en-US"/>
        </a:p>
      </dgm:t>
    </dgm:pt>
    <dgm:pt modelId="{6D371916-E597-BB4E-B70E-919BCF171B66}">
      <dgm:prSet phldrT="[Text]"/>
      <dgm:spPr/>
      <dgm:t>
        <a:bodyPr/>
        <a:lstStyle/>
        <a:p>
          <a:r>
            <a:rPr lang="en-US" dirty="0" smtClean="0"/>
            <a:t>Social Media Contact</a:t>
          </a:r>
          <a:endParaRPr lang="en-US" dirty="0"/>
        </a:p>
      </dgm:t>
    </dgm:pt>
    <dgm:pt modelId="{1332412F-19CC-874F-926E-DE0A57A9456B}" type="parTrans" cxnId="{E42F3E79-0236-BC47-97E7-43D416419B77}">
      <dgm:prSet/>
      <dgm:spPr/>
      <dgm:t>
        <a:bodyPr/>
        <a:lstStyle/>
        <a:p>
          <a:endParaRPr lang="en-US"/>
        </a:p>
      </dgm:t>
    </dgm:pt>
    <dgm:pt modelId="{D96A40AE-1523-0941-837C-2D5A4BE4708B}" type="sibTrans" cxnId="{E42F3E79-0236-BC47-97E7-43D416419B77}">
      <dgm:prSet/>
      <dgm:spPr/>
      <dgm:t>
        <a:bodyPr/>
        <a:lstStyle/>
        <a:p>
          <a:endParaRPr lang="en-US"/>
        </a:p>
      </dgm:t>
    </dgm:pt>
    <dgm:pt modelId="{60FC7466-4225-1545-B4AE-0F3641B220D0}">
      <dgm:prSet phldrT="[Text]"/>
      <dgm:spPr/>
      <dgm:t>
        <a:bodyPr/>
        <a:lstStyle/>
        <a:p>
          <a:r>
            <a:rPr lang="en-US" dirty="0" smtClean="0"/>
            <a:t>Social address</a:t>
          </a:r>
          <a:endParaRPr lang="en-US" dirty="0"/>
        </a:p>
      </dgm:t>
    </dgm:pt>
    <dgm:pt modelId="{B3942444-E555-1B45-BF23-0399861BEC50}" type="parTrans" cxnId="{89473CC1-E0AF-C648-A6FD-EBE6147D0AF5}">
      <dgm:prSet/>
      <dgm:spPr/>
      <dgm:t>
        <a:bodyPr/>
        <a:lstStyle/>
        <a:p>
          <a:endParaRPr lang="en-US"/>
        </a:p>
      </dgm:t>
    </dgm:pt>
    <dgm:pt modelId="{19101D41-CBAA-C143-9B54-536FD92CEE7A}" type="sibTrans" cxnId="{89473CC1-E0AF-C648-A6FD-EBE6147D0AF5}">
      <dgm:prSet/>
      <dgm:spPr/>
      <dgm:t>
        <a:bodyPr/>
        <a:lstStyle/>
        <a:p>
          <a:endParaRPr lang="en-US"/>
        </a:p>
      </dgm:t>
    </dgm:pt>
    <dgm:pt modelId="{CB54FEB6-FB65-2F4B-8A76-BE874FDC6DC2}">
      <dgm:prSet phldrT="[Text]"/>
      <dgm:spPr/>
      <dgm:t>
        <a:bodyPr/>
        <a:lstStyle/>
        <a:p>
          <a:r>
            <a:rPr lang="en-US" dirty="0" smtClean="0"/>
            <a:t>Follow back</a:t>
          </a:r>
          <a:endParaRPr lang="en-US" dirty="0"/>
        </a:p>
      </dgm:t>
    </dgm:pt>
    <dgm:pt modelId="{B98B934D-FA03-1548-B94A-A3B0FA9C90BE}" type="parTrans" cxnId="{842D32E0-2A03-B348-9613-BD20F1F1DA0C}">
      <dgm:prSet/>
      <dgm:spPr/>
      <dgm:t>
        <a:bodyPr/>
        <a:lstStyle/>
        <a:p>
          <a:endParaRPr lang="en-US"/>
        </a:p>
      </dgm:t>
    </dgm:pt>
    <dgm:pt modelId="{1487BCF9-1C15-854E-8F40-49D3402577A8}" type="sibTrans" cxnId="{842D32E0-2A03-B348-9613-BD20F1F1DA0C}">
      <dgm:prSet/>
      <dgm:spPr/>
      <dgm:t>
        <a:bodyPr/>
        <a:lstStyle/>
        <a:p>
          <a:endParaRPr lang="en-US"/>
        </a:p>
      </dgm:t>
    </dgm:pt>
    <dgm:pt modelId="{681417C5-FBF8-ED4E-B293-DC608210BD1A}" type="pres">
      <dgm:prSet presAssocID="{51BBA6A5-80BC-2742-BC56-1ADA293859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61EB0-B54F-5647-93CC-87CAD7BC796B}" type="pres">
      <dgm:prSet presAssocID="{2FBC7004-9087-C54B-89B3-CE3D8FED592A}" presName="comp" presStyleCnt="0"/>
      <dgm:spPr/>
      <dgm:t>
        <a:bodyPr/>
        <a:lstStyle/>
        <a:p>
          <a:endParaRPr lang="en-US"/>
        </a:p>
      </dgm:t>
    </dgm:pt>
    <dgm:pt modelId="{FA01CFC9-BCAB-EB46-BC3D-B570654D7778}" type="pres">
      <dgm:prSet presAssocID="{2FBC7004-9087-C54B-89B3-CE3D8FED592A}" presName="box" presStyleLbl="node1" presStyleIdx="0" presStyleCnt="3"/>
      <dgm:spPr/>
      <dgm:t>
        <a:bodyPr/>
        <a:lstStyle/>
        <a:p>
          <a:endParaRPr lang="en-US"/>
        </a:p>
      </dgm:t>
    </dgm:pt>
    <dgm:pt modelId="{CAAFF0B2-414E-B64B-91E2-3706518E72CA}" type="pres">
      <dgm:prSet presAssocID="{2FBC7004-9087-C54B-89B3-CE3D8FED592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1BC81505-526D-294D-8433-06CD66060A6E}" type="pres">
      <dgm:prSet presAssocID="{2FBC7004-9087-C54B-89B3-CE3D8FED592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06724-60B4-914A-A441-104E432A3950}" type="pres">
      <dgm:prSet presAssocID="{E6F02C90-1B33-8646-8DA3-2B71984758A1}" presName="spacer" presStyleCnt="0"/>
      <dgm:spPr/>
      <dgm:t>
        <a:bodyPr/>
        <a:lstStyle/>
        <a:p>
          <a:endParaRPr lang="en-US"/>
        </a:p>
      </dgm:t>
    </dgm:pt>
    <dgm:pt modelId="{E89D6A28-2FBA-E946-AECD-4FB9873FB3D3}" type="pres">
      <dgm:prSet presAssocID="{2B6F9A4E-7E19-4246-87BF-D1A83CEA0BC1}" presName="comp" presStyleCnt="0"/>
      <dgm:spPr/>
      <dgm:t>
        <a:bodyPr/>
        <a:lstStyle/>
        <a:p>
          <a:endParaRPr lang="en-US"/>
        </a:p>
      </dgm:t>
    </dgm:pt>
    <dgm:pt modelId="{364F65F7-AEF8-9545-B25F-43D2E2EEA247}" type="pres">
      <dgm:prSet presAssocID="{2B6F9A4E-7E19-4246-87BF-D1A83CEA0BC1}" presName="box" presStyleLbl="node1" presStyleIdx="1" presStyleCnt="3"/>
      <dgm:spPr/>
      <dgm:t>
        <a:bodyPr/>
        <a:lstStyle/>
        <a:p>
          <a:endParaRPr lang="en-US"/>
        </a:p>
      </dgm:t>
    </dgm:pt>
    <dgm:pt modelId="{D1264CB5-A2F9-E246-B274-BC2E3BA375F1}" type="pres">
      <dgm:prSet presAssocID="{2B6F9A4E-7E19-4246-87BF-D1A83CEA0BC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7000" b="-87000"/>
          </a:stretch>
        </a:blipFill>
      </dgm:spPr>
      <dgm:t>
        <a:bodyPr/>
        <a:lstStyle/>
        <a:p>
          <a:endParaRPr lang="en-US"/>
        </a:p>
      </dgm:t>
    </dgm:pt>
    <dgm:pt modelId="{141481AC-D1EA-6348-901E-0AC238ADA194}" type="pres">
      <dgm:prSet presAssocID="{2B6F9A4E-7E19-4246-87BF-D1A83CEA0B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C77CC-8699-6845-B5DB-DEE9F3896E1A}" type="pres">
      <dgm:prSet presAssocID="{12D2F9BE-1DD4-C048-AE37-627494006AEB}" presName="spacer" presStyleCnt="0"/>
      <dgm:spPr/>
      <dgm:t>
        <a:bodyPr/>
        <a:lstStyle/>
        <a:p>
          <a:endParaRPr lang="en-US"/>
        </a:p>
      </dgm:t>
    </dgm:pt>
    <dgm:pt modelId="{D0928BFE-19C8-C344-B313-725D1059816D}" type="pres">
      <dgm:prSet presAssocID="{6D371916-E597-BB4E-B70E-919BCF171B66}" presName="comp" presStyleCnt="0"/>
      <dgm:spPr/>
      <dgm:t>
        <a:bodyPr/>
        <a:lstStyle/>
        <a:p>
          <a:endParaRPr lang="en-US"/>
        </a:p>
      </dgm:t>
    </dgm:pt>
    <dgm:pt modelId="{D57A6EA6-6960-214B-A924-843917DB659E}" type="pres">
      <dgm:prSet presAssocID="{6D371916-E597-BB4E-B70E-919BCF171B66}" presName="box" presStyleLbl="node1" presStyleIdx="2" presStyleCnt="3"/>
      <dgm:spPr/>
      <dgm:t>
        <a:bodyPr/>
        <a:lstStyle/>
        <a:p>
          <a:endParaRPr lang="en-US"/>
        </a:p>
      </dgm:t>
    </dgm:pt>
    <dgm:pt modelId="{EF9E6900-55CD-9745-AB02-2A4A332B9100}" type="pres">
      <dgm:prSet presAssocID="{6D371916-E597-BB4E-B70E-919BCF171B6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328EF59C-5405-514D-BF8C-9AC5296C892D}" type="pres">
      <dgm:prSet presAssocID="{6D371916-E597-BB4E-B70E-919BCF171B6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ED782-DFA6-F145-A52F-942711171732}" srcId="{2B6F9A4E-7E19-4246-87BF-D1A83CEA0BC1}" destId="{20F2464B-505F-2140-BE45-2D79A379ECFE}" srcOrd="0" destOrd="0" parTransId="{D560A479-A3B3-7847-A285-0D96A867792C}" sibTransId="{D1E07CB5-F3C4-744D-98F8-98B38D83396E}"/>
    <dgm:cxn modelId="{F60DDBF6-33AB-4269-9CE0-373C86F62A6F}" type="presOf" srcId="{2B6F9A4E-7E19-4246-87BF-D1A83CEA0BC1}" destId="{141481AC-D1EA-6348-901E-0AC238ADA194}" srcOrd="1" destOrd="0" presId="urn:microsoft.com/office/officeart/2005/8/layout/vList4#1"/>
    <dgm:cxn modelId="{C8F8A767-1800-4DD7-BBEE-B44A7540EDCA}" type="presOf" srcId="{54867008-875B-6946-9192-2A2B2F739011}" destId="{FA01CFC9-BCAB-EB46-BC3D-B570654D7778}" srcOrd="0" destOrd="1" presId="urn:microsoft.com/office/officeart/2005/8/layout/vList4#1"/>
    <dgm:cxn modelId="{A1150125-C933-4F61-9D5C-77EB0C040C6C}" type="presOf" srcId="{2FBC7004-9087-C54B-89B3-CE3D8FED592A}" destId="{1BC81505-526D-294D-8433-06CD66060A6E}" srcOrd="1" destOrd="0" presId="urn:microsoft.com/office/officeart/2005/8/layout/vList4#1"/>
    <dgm:cxn modelId="{1F9E1995-5167-4391-A693-C9DBBDFEA34C}" type="presOf" srcId="{6D371916-E597-BB4E-B70E-919BCF171B66}" destId="{328EF59C-5405-514D-BF8C-9AC5296C892D}" srcOrd="1" destOrd="0" presId="urn:microsoft.com/office/officeart/2005/8/layout/vList4#1"/>
    <dgm:cxn modelId="{19A865A6-6093-4730-90BF-16164C679AC8}" type="presOf" srcId="{60FC7466-4225-1545-B4AE-0F3641B220D0}" destId="{D57A6EA6-6960-214B-A924-843917DB659E}" srcOrd="0" destOrd="1" presId="urn:microsoft.com/office/officeart/2005/8/layout/vList4#1"/>
    <dgm:cxn modelId="{B745F07A-E7DA-2D4A-9B8D-91B9AB2688ED}" srcId="{51BBA6A5-80BC-2742-BC56-1ADA293859AB}" destId="{2FBC7004-9087-C54B-89B3-CE3D8FED592A}" srcOrd="0" destOrd="0" parTransId="{518E08CB-6B80-314D-A34D-B73CF7A4342C}" sibTransId="{E6F02C90-1B33-8646-8DA3-2B71984758A1}"/>
    <dgm:cxn modelId="{DEF134D2-EA1C-42F5-BB56-1217094B9C2B}" type="presOf" srcId="{683CB1DA-1C99-D245-820A-E7A5CA79D4A4}" destId="{FA01CFC9-BCAB-EB46-BC3D-B570654D7778}" srcOrd="0" destOrd="2" presId="urn:microsoft.com/office/officeart/2005/8/layout/vList4#1"/>
    <dgm:cxn modelId="{0558B234-ED3E-4677-B61F-9287489F401E}" type="presOf" srcId="{683CB1DA-1C99-D245-820A-E7A5CA79D4A4}" destId="{1BC81505-526D-294D-8433-06CD66060A6E}" srcOrd="1" destOrd="2" presId="urn:microsoft.com/office/officeart/2005/8/layout/vList4#1"/>
    <dgm:cxn modelId="{84E8305B-B569-4B56-A74D-9CDFBCB0CD44}" type="presOf" srcId="{54867008-875B-6946-9192-2A2B2F739011}" destId="{1BC81505-526D-294D-8433-06CD66060A6E}" srcOrd="1" destOrd="1" presId="urn:microsoft.com/office/officeart/2005/8/layout/vList4#1"/>
    <dgm:cxn modelId="{09418805-6A21-457C-BA19-E6CC3CE32CD6}" type="presOf" srcId="{51BBA6A5-80BC-2742-BC56-1ADA293859AB}" destId="{681417C5-FBF8-ED4E-B293-DC608210BD1A}" srcOrd="0" destOrd="0" presId="urn:microsoft.com/office/officeart/2005/8/layout/vList4#1"/>
    <dgm:cxn modelId="{9FB14618-72B6-448F-BBCC-8E633EB9830B}" type="presOf" srcId="{20F2464B-505F-2140-BE45-2D79A379ECFE}" destId="{364F65F7-AEF8-9545-B25F-43D2E2EEA247}" srcOrd="0" destOrd="1" presId="urn:microsoft.com/office/officeart/2005/8/layout/vList4#1"/>
    <dgm:cxn modelId="{E5731965-EC49-4018-A4F8-0B53C3760DFA}" type="presOf" srcId="{CB54FEB6-FB65-2F4B-8A76-BE874FDC6DC2}" destId="{328EF59C-5405-514D-BF8C-9AC5296C892D}" srcOrd="1" destOrd="2" presId="urn:microsoft.com/office/officeart/2005/8/layout/vList4#1"/>
    <dgm:cxn modelId="{D3BB0EBC-006A-442D-9339-B92E9284003E}" type="presOf" srcId="{B9182C21-195C-D441-A1FA-3BD60326BA70}" destId="{141481AC-D1EA-6348-901E-0AC238ADA194}" srcOrd="1" destOrd="2" presId="urn:microsoft.com/office/officeart/2005/8/layout/vList4#1"/>
    <dgm:cxn modelId="{04D44EEE-1F7F-4A30-BF80-35D3DD12E51F}" type="presOf" srcId="{20F2464B-505F-2140-BE45-2D79A379ECFE}" destId="{141481AC-D1EA-6348-901E-0AC238ADA194}" srcOrd="1" destOrd="1" presId="urn:microsoft.com/office/officeart/2005/8/layout/vList4#1"/>
    <dgm:cxn modelId="{F5053E93-FDD6-F44D-8AC5-73441B0160B1}" srcId="{51BBA6A5-80BC-2742-BC56-1ADA293859AB}" destId="{2B6F9A4E-7E19-4246-87BF-D1A83CEA0BC1}" srcOrd="1" destOrd="0" parTransId="{7754A1A7-C19B-F94A-A043-97515AB2CB2F}" sibTransId="{12D2F9BE-1DD4-C048-AE37-627494006AEB}"/>
    <dgm:cxn modelId="{80CCAC57-9407-9247-A036-8C0180735A51}" srcId="{2FBC7004-9087-C54B-89B3-CE3D8FED592A}" destId="{683CB1DA-1C99-D245-820A-E7A5CA79D4A4}" srcOrd="1" destOrd="0" parTransId="{7A9B6CE2-CCBD-D84B-8587-0E1425AB37F3}" sibTransId="{B296D30C-05B7-E342-84D3-298780E97D1B}"/>
    <dgm:cxn modelId="{BCEAAEF8-F090-44D3-AB60-EEF3B9848E74}" type="presOf" srcId="{6D371916-E597-BB4E-B70E-919BCF171B66}" destId="{D57A6EA6-6960-214B-A924-843917DB659E}" srcOrd="0" destOrd="0" presId="urn:microsoft.com/office/officeart/2005/8/layout/vList4#1"/>
    <dgm:cxn modelId="{FB2AF282-283F-4E57-8318-C171FA0D2944}" type="presOf" srcId="{2FBC7004-9087-C54B-89B3-CE3D8FED592A}" destId="{FA01CFC9-BCAB-EB46-BC3D-B570654D7778}" srcOrd="0" destOrd="0" presId="urn:microsoft.com/office/officeart/2005/8/layout/vList4#1"/>
    <dgm:cxn modelId="{6F61DCA6-8052-449D-A2AA-6BB7CBC6A82B}" type="presOf" srcId="{2B6F9A4E-7E19-4246-87BF-D1A83CEA0BC1}" destId="{364F65F7-AEF8-9545-B25F-43D2E2EEA247}" srcOrd="0" destOrd="0" presId="urn:microsoft.com/office/officeart/2005/8/layout/vList4#1"/>
    <dgm:cxn modelId="{E42F3E79-0236-BC47-97E7-43D416419B77}" srcId="{51BBA6A5-80BC-2742-BC56-1ADA293859AB}" destId="{6D371916-E597-BB4E-B70E-919BCF171B66}" srcOrd="2" destOrd="0" parTransId="{1332412F-19CC-874F-926E-DE0A57A9456B}" sibTransId="{D96A40AE-1523-0941-837C-2D5A4BE4708B}"/>
    <dgm:cxn modelId="{E5D5D6E7-6929-4993-A5C7-69375537850B}" type="presOf" srcId="{B9182C21-195C-D441-A1FA-3BD60326BA70}" destId="{364F65F7-AEF8-9545-B25F-43D2E2EEA247}" srcOrd="0" destOrd="2" presId="urn:microsoft.com/office/officeart/2005/8/layout/vList4#1"/>
    <dgm:cxn modelId="{949684A0-1A89-6742-A6FD-FF6659C0B9DF}" srcId="{2FBC7004-9087-C54B-89B3-CE3D8FED592A}" destId="{54867008-875B-6946-9192-2A2B2F739011}" srcOrd="0" destOrd="0" parTransId="{17D03A21-1125-A44F-96D4-5227CC56A5E1}" sibTransId="{491D4BE0-A1A5-1743-A0B9-9FC3671D2700}"/>
    <dgm:cxn modelId="{DBF40AC1-542F-4B3B-ADBA-4A4DE3775505}" type="presOf" srcId="{CB54FEB6-FB65-2F4B-8A76-BE874FDC6DC2}" destId="{D57A6EA6-6960-214B-A924-843917DB659E}" srcOrd="0" destOrd="2" presId="urn:microsoft.com/office/officeart/2005/8/layout/vList4#1"/>
    <dgm:cxn modelId="{816CC366-751C-4A96-A221-8D2183360D34}" type="presOf" srcId="{60FC7466-4225-1545-B4AE-0F3641B220D0}" destId="{328EF59C-5405-514D-BF8C-9AC5296C892D}" srcOrd="1" destOrd="1" presId="urn:microsoft.com/office/officeart/2005/8/layout/vList4#1"/>
    <dgm:cxn modelId="{C98A3E46-1C98-AC43-99A8-0EEE85769993}" srcId="{2B6F9A4E-7E19-4246-87BF-D1A83CEA0BC1}" destId="{B9182C21-195C-D441-A1FA-3BD60326BA70}" srcOrd="1" destOrd="0" parTransId="{F4E02C17-4EEA-A04A-AD81-CE7BF9B65C21}" sibTransId="{6B4DA753-79C9-D741-86EA-E72E178A90FF}"/>
    <dgm:cxn modelId="{842D32E0-2A03-B348-9613-BD20F1F1DA0C}" srcId="{6D371916-E597-BB4E-B70E-919BCF171B66}" destId="{CB54FEB6-FB65-2F4B-8A76-BE874FDC6DC2}" srcOrd="1" destOrd="0" parTransId="{B98B934D-FA03-1548-B94A-A3B0FA9C90BE}" sibTransId="{1487BCF9-1C15-854E-8F40-49D3402577A8}"/>
    <dgm:cxn modelId="{89473CC1-E0AF-C648-A6FD-EBE6147D0AF5}" srcId="{6D371916-E597-BB4E-B70E-919BCF171B66}" destId="{60FC7466-4225-1545-B4AE-0F3641B220D0}" srcOrd="0" destOrd="0" parTransId="{B3942444-E555-1B45-BF23-0399861BEC50}" sibTransId="{19101D41-CBAA-C143-9B54-536FD92CEE7A}"/>
    <dgm:cxn modelId="{FB9429EA-E831-4909-8F5F-E1336D3DAAB2}" type="presParOf" srcId="{681417C5-FBF8-ED4E-B293-DC608210BD1A}" destId="{9E961EB0-B54F-5647-93CC-87CAD7BC796B}" srcOrd="0" destOrd="0" presId="urn:microsoft.com/office/officeart/2005/8/layout/vList4#1"/>
    <dgm:cxn modelId="{98EA0E35-1DC4-4BB9-B303-FD958A207B5C}" type="presParOf" srcId="{9E961EB0-B54F-5647-93CC-87CAD7BC796B}" destId="{FA01CFC9-BCAB-EB46-BC3D-B570654D7778}" srcOrd="0" destOrd="0" presId="urn:microsoft.com/office/officeart/2005/8/layout/vList4#1"/>
    <dgm:cxn modelId="{26F82869-D11C-42C1-B334-AED351F06489}" type="presParOf" srcId="{9E961EB0-B54F-5647-93CC-87CAD7BC796B}" destId="{CAAFF0B2-414E-B64B-91E2-3706518E72CA}" srcOrd="1" destOrd="0" presId="urn:microsoft.com/office/officeart/2005/8/layout/vList4#1"/>
    <dgm:cxn modelId="{CBF938A6-2755-46B2-B747-D0220E2C8490}" type="presParOf" srcId="{9E961EB0-B54F-5647-93CC-87CAD7BC796B}" destId="{1BC81505-526D-294D-8433-06CD66060A6E}" srcOrd="2" destOrd="0" presId="urn:microsoft.com/office/officeart/2005/8/layout/vList4#1"/>
    <dgm:cxn modelId="{F0C2008F-4650-4578-974C-9D5C690AD7BD}" type="presParOf" srcId="{681417C5-FBF8-ED4E-B293-DC608210BD1A}" destId="{D0A06724-60B4-914A-A441-104E432A3950}" srcOrd="1" destOrd="0" presId="urn:microsoft.com/office/officeart/2005/8/layout/vList4#1"/>
    <dgm:cxn modelId="{6F7EFAC2-1219-4B92-AF8D-27FF199BB16D}" type="presParOf" srcId="{681417C5-FBF8-ED4E-B293-DC608210BD1A}" destId="{E89D6A28-2FBA-E946-AECD-4FB9873FB3D3}" srcOrd="2" destOrd="0" presId="urn:microsoft.com/office/officeart/2005/8/layout/vList4#1"/>
    <dgm:cxn modelId="{2074DD0F-3A27-468A-B478-3F170159D36A}" type="presParOf" srcId="{E89D6A28-2FBA-E946-AECD-4FB9873FB3D3}" destId="{364F65F7-AEF8-9545-B25F-43D2E2EEA247}" srcOrd="0" destOrd="0" presId="urn:microsoft.com/office/officeart/2005/8/layout/vList4#1"/>
    <dgm:cxn modelId="{C4DBBF85-20F4-4F1D-9932-1FA8A11BEFEA}" type="presParOf" srcId="{E89D6A28-2FBA-E946-AECD-4FB9873FB3D3}" destId="{D1264CB5-A2F9-E246-B274-BC2E3BA375F1}" srcOrd="1" destOrd="0" presId="urn:microsoft.com/office/officeart/2005/8/layout/vList4#1"/>
    <dgm:cxn modelId="{C3983CF2-2E18-4241-A30A-5075EC46EA10}" type="presParOf" srcId="{E89D6A28-2FBA-E946-AECD-4FB9873FB3D3}" destId="{141481AC-D1EA-6348-901E-0AC238ADA194}" srcOrd="2" destOrd="0" presId="urn:microsoft.com/office/officeart/2005/8/layout/vList4#1"/>
    <dgm:cxn modelId="{67CAE689-6EE2-4C22-AE9B-D5621D3CD65A}" type="presParOf" srcId="{681417C5-FBF8-ED4E-B293-DC608210BD1A}" destId="{5D9C77CC-8699-6845-B5DB-DEE9F3896E1A}" srcOrd="3" destOrd="0" presId="urn:microsoft.com/office/officeart/2005/8/layout/vList4#1"/>
    <dgm:cxn modelId="{A5F31FAB-1CA1-4820-8675-44AB6E8FC1F1}" type="presParOf" srcId="{681417C5-FBF8-ED4E-B293-DC608210BD1A}" destId="{D0928BFE-19C8-C344-B313-725D1059816D}" srcOrd="4" destOrd="0" presId="urn:microsoft.com/office/officeart/2005/8/layout/vList4#1"/>
    <dgm:cxn modelId="{CA28F482-12F6-462D-8A0F-0A8E86F4EFF6}" type="presParOf" srcId="{D0928BFE-19C8-C344-B313-725D1059816D}" destId="{D57A6EA6-6960-214B-A924-843917DB659E}" srcOrd="0" destOrd="0" presId="urn:microsoft.com/office/officeart/2005/8/layout/vList4#1"/>
    <dgm:cxn modelId="{F1D946B6-C838-4AD5-AD9F-D2405C4B8F92}" type="presParOf" srcId="{D0928BFE-19C8-C344-B313-725D1059816D}" destId="{EF9E6900-55CD-9745-AB02-2A4A332B9100}" srcOrd="1" destOrd="0" presId="urn:microsoft.com/office/officeart/2005/8/layout/vList4#1"/>
    <dgm:cxn modelId="{BB2804D1-F9F7-4776-9ACC-B7637C244CEE}" type="presParOf" srcId="{D0928BFE-19C8-C344-B313-725D1059816D}" destId="{328EF59C-5405-514D-BF8C-9AC5296C89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BBA6A5-80BC-2742-BC56-1ADA293859AB}" type="doc">
      <dgm:prSet loTypeId="urn:microsoft.com/office/officeart/2005/8/layout/vList4#1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BC7004-9087-C54B-89B3-CE3D8FED592A}">
      <dgm:prSet phldrT="[Text]"/>
      <dgm:spPr/>
      <dgm:t>
        <a:bodyPr/>
        <a:lstStyle/>
        <a:p>
          <a:r>
            <a:rPr lang="en-US" dirty="0" smtClean="0"/>
            <a:t>Email Behavior</a:t>
          </a:r>
          <a:endParaRPr lang="en-US" dirty="0"/>
        </a:p>
      </dgm:t>
    </dgm:pt>
    <dgm:pt modelId="{518E08CB-6B80-314D-A34D-B73CF7A4342C}" type="parTrans" cxnId="{B745F07A-E7DA-2D4A-9B8D-91B9AB2688ED}">
      <dgm:prSet/>
      <dgm:spPr/>
      <dgm:t>
        <a:bodyPr/>
        <a:lstStyle/>
        <a:p>
          <a:endParaRPr lang="en-US"/>
        </a:p>
      </dgm:t>
    </dgm:pt>
    <dgm:pt modelId="{E6F02C90-1B33-8646-8DA3-2B71984758A1}" type="sibTrans" cxnId="{B745F07A-E7DA-2D4A-9B8D-91B9AB2688ED}">
      <dgm:prSet/>
      <dgm:spPr/>
      <dgm:t>
        <a:bodyPr/>
        <a:lstStyle/>
        <a:p>
          <a:endParaRPr lang="en-US"/>
        </a:p>
      </dgm:t>
    </dgm:pt>
    <dgm:pt modelId="{54867008-875B-6946-9192-2A2B2F739011}">
      <dgm:prSet phldrT="[Text]"/>
      <dgm:spPr/>
      <dgm:t>
        <a:bodyPr/>
        <a:lstStyle/>
        <a:p>
          <a:r>
            <a:rPr lang="en-US" dirty="0" smtClean="0"/>
            <a:t>Individual preferences</a:t>
          </a:r>
          <a:endParaRPr lang="en-US" dirty="0"/>
        </a:p>
      </dgm:t>
    </dgm:pt>
    <dgm:pt modelId="{17D03A21-1125-A44F-96D4-5227CC56A5E1}" type="parTrans" cxnId="{949684A0-1A89-6742-A6FD-FF6659C0B9DF}">
      <dgm:prSet/>
      <dgm:spPr/>
      <dgm:t>
        <a:bodyPr/>
        <a:lstStyle/>
        <a:p>
          <a:endParaRPr lang="en-US"/>
        </a:p>
      </dgm:t>
    </dgm:pt>
    <dgm:pt modelId="{491D4BE0-A1A5-1743-A0B9-9FC3671D2700}" type="sibTrans" cxnId="{949684A0-1A89-6742-A6FD-FF6659C0B9DF}">
      <dgm:prSet/>
      <dgm:spPr/>
      <dgm:t>
        <a:bodyPr/>
        <a:lstStyle/>
        <a:p>
          <a:endParaRPr lang="en-US"/>
        </a:p>
      </dgm:t>
    </dgm:pt>
    <dgm:pt modelId="{683CB1DA-1C99-D245-820A-E7A5CA79D4A4}">
      <dgm:prSet phldrT="[Text]"/>
      <dgm:spPr/>
      <dgm:t>
        <a:bodyPr/>
        <a:lstStyle/>
        <a:p>
          <a:r>
            <a:rPr lang="en-US" dirty="0" smtClean="0"/>
            <a:t>Buying cycles</a:t>
          </a:r>
          <a:endParaRPr lang="en-US" dirty="0"/>
        </a:p>
      </dgm:t>
    </dgm:pt>
    <dgm:pt modelId="{7A9B6CE2-CCBD-D84B-8587-0E1425AB37F3}" type="parTrans" cxnId="{80CCAC57-9407-9247-A036-8C0180735A51}">
      <dgm:prSet/>
      <dgm:spPr/>
      <dgm:t>
        <a:bodyPr/>
        <a:lstStyle/>
        <a:p>
          <a:endParaRPr lang="en-US"/>
        </a:p>
      </dgm:t>
    </dgm:pt>
    <dgm:pt modelId="{B296D30C-05B7-E342-84D3-298780E97D1B}" type="sibTrans" cxnId="{80CCAC57-9407-9247-A036-8C0180735A51}">
      <dgm:prSet/>
      <dgm:spPr/>
      <dgm:t>
        <a:bodyPr/>
        <a:lstStyle/>
        <a:p>
          <a:endParaRPr lang="en-US"/>
        </a:p>
      </dgm:t>
    </dgm:pt>
    <dgm:pt modelId="{2B6F9A4E-7E19-4246-87BF-D1A83CEA0BC1}">
      <dgm:prSet phldrT="[Text]"/>
      <dgm:spPr/>
      <dgm:t>
        <a:bodyPr/>
        <a:lstStyle/>
        <a:p>
          <a:r>
            <a:rPr lang="en-US" dirty="0" smtClean="0"/>
            <a:t>Mobile </a:t>
          </a:r>
          <a:r>
            <a:rPr lang="en-US" dirty="0" smtClean="0"/>
            <a:t>Behavior</a:t>
          </a:r>
          <a:endParaRPr lang="en-US" dirty="0"/>
        </a:p>
      </dgm:t>
    </dgm:pt>
    <dgm:pt modelId="{7754A1A7-C19B-F94A-A043-97515AB2CB2F}" type="parTrans" cxnId="{F5053E93-FDD6-F44D-8AC5-73441B0160B1}">
      <dgm:prSet/>
      <dgm:spPr/>
      <dgm:t>
        <a:bodyPr/>
        <a:lstStyle/>
        <a:p>
          <a:endParaRPr lang="en-US"/>
        </a:p>
      </dgm:t>
    </dgm:pt>
    <dgm:pt modelId="{12D2F9BE-1DD4-C048-AE37-627494006AEB}" type="sibTrans" cxnId="{F5053E93-FDD6-F44D-8AC5-73441B0160B1}">
      <dgm:prSet/>
      <dgm:spPr/>
      <dgm:t>
        <a:bodyPr/>
        <a:lstStyle/>
        <a:p>
          <a:endParaRPr lang="en-US"/>
        </a:p>
      </dgm:t>
    </dgm:pt>
    <dgm:pt modelId="{20F2464B-505F-2140-BE45-2D79A379ECFE}">
      <dgm:prSet phldrT="[Text]"/>
      <dgm:spPr/>
      <dgm:t>
        <a:bodyPr/>
        <a:lstStyle/>
        <a:p>
          <a:r>
            <a:rPr lang="en-US" dirty="0" smtClean="0"/>
            <a:t>Device type</a:t>
          </a:r>
          <a:endParaRPr lang="en-US" dirty="0"/>
        </a:p>
      </dgm:t>
    </dgm:pt>
    <dgm:pt modelId="{D560A479-A3B3-7847-A285-0D96A867792C}" type="parTrans" cxnId="{0B1ED782-DFA6-F145-A52F-942711171732}">
      <dgm:prSet/>
      <dgm:spPr/>
      <dgm:t>
        <a:bodyPr/>
        <a:lstStyle/>
        <a:p>
          <a:endParaRPr lang="en-US"/>
        </a:p>
      </dgm:t>
    </dgm:pt>
    <dgm:pt modelId="{D1E07CB5-F3C4-744D-98F8-98B38D83396E}" type="sibTrans" cxnId="{0B1ED782-DFA6-F145-A52F-942711171732}">
      <dgm:prSet/>
      <dgm:spPr/>
      <dgm:t>
        <a:bodyPr/>
        <a:lstStyle/>
        <a:p>
          <a:endParaRPr lang="en-US"/>
        </a:p>
      </dgm:t>
    </dgm:pt>
    <dgm:pt modelId="{B9182C21-195C-D441-A1FA-3BD60326BA70}">
      <dgm:prSet phldrT="[Text]"/>
      <dgm:spPr/>
      <dgm:t>
        <a:bodyPr/>
        <a:lstStyle/>
        <a:p>
          <a:r>
            <a:rPr lang="en-US" dirty="0" smtClean="0"/>
            <a:t>Sophistication</a:t>
          </a:r>
          <a:endParaRPr lang="en-US" dirty="0"/>
        </a:p>
      </dgm:t>
    </dgm:pt>
    <dgm:pt modelId="{F4E02C17-4EEA-A04A-AD81-CE7BF9B65C21}" type="parTrans" cxnId="{C98A3E46-1C98-AC43-99A8-0EEE85769993}">
      <dgm:prSet/>
      <dgm:spPr/>
      <dgm:t>
        <a:bodyPr/>
        <a:lstStyle/>
        <a:p>
          <a:endParaRPr lang="en-US"/>
        </a:p>
      </dgm:t>
    </dgm:pt>
    <dgm:pt modelId="{6B4DA753-79C9-D741-86EA-E72E178A90FF}" type="sibTrans" cxnId="{C98A3E46-1C98-AC43-99A8-0EEE85769993}">
      <dgm:prSet/>
      <dgm:spPr/>
      <dgm:t>
        <a:bodyPr/>
        <a:lstStyle/>
        <a:p>
          <a:endParaRPr lang="en-US"/>
        </a:p>
      </dgm:t>
    </dgm:pt>
    <dgm:pt modelId="{6D371916-E597-BB4E-B70E-919BCF171B66}">
      <dgm:prSet phldrT="[Text]"/>
      <dgm:spPr/>
      <dgm:t>
        <a:bodyPr/>
        <a:lstStyle/>
        <a:p>
          <a:r>
            <a:rPr lang="en-US" dirty="0" smtClean="0"/>
            <a:t>Social </a:t>
          </a:r>
          <a:r>
            <a:rPr lang="en-US" dirty="0" smtClean="0"/>
            <a:t>Behavior</a:t>
          </a:r>
          <a:endParaRPr lang="en-US" dirty="0"/>
        </a:p>
      </dgm:t>
    </dgm:pt>
    <dgm:pt modelId="{1332412F-19CC-874F-926E-DE0A57A9456B}" type="parTrans" cxnId="{E42F3E79-0236-BC47-97E7-43D416419B77}">
      <dgm:prSet/>
      <dgm:spPr/>
      <dgm:t>
        <a:bodyPr/>
        <a:lstStyle/>
        <a:p>
          <a:endParaRPr lang="en-US"/>
        </a:p>
      </dgm:t>
    </dgm:pt>
    <dgm:pt modelId="{D96A40AE-1523-0941-837C-2D5A4BE4708B}" type="sibTrans" cxnId="{E42F3E79-0236-BC47-97E7-43D416419B77}">
      <dgm:prSet/>
      <dgm:spPr/>
      <dgm:t>
        <a:bodyPr/>
        <a:lstStyle/>
        <a:p>
          <a:endParaRPr lang="en-US"/>
        </a:p>
      </dgm:t>
    </dgm:pt>
    <dgm:pt modelId="{60FC7466-4225-1545-B4AE-0F3641B220D0}">
      <dgm:prSet phldrT="[Text]"/>
      <dgm:spPr/>
      <dgm:t>
        <a:bodyPr/>
        <a:lstStyle/>
        <a:p>
          <a:r>
            <a:rPr lang="en-US" dirty="0" smtClean="0"/>
            <a:t>Promoter</a:t>
          </a:r>
          <a:endParaRPr lang="en-US" dirty="0"/>
        </a:p>
      </dgm:t>
    </dgm:pt>
    <dgm:pt modelId="{B3942444-E555-1B45-BF23-0399861BEC50}" type="parTrans" cxnId="{89473CC1-E0AF-C648-A6FD-EBE6147D0AF5}">
      <dgm:prSet/>
      <dgm:spPr/>
      <dgm:t>
        <a:bodyPr/>
        <a:lstStyle/>
        <a:p>
          <a:endParaRPr lang="en-US"/>
        </a:p>
      </dgm:t>
    </dgm:pt>
    <dgm:pt modelId="{19101D41-CBAA-C143-9B54-536FD92CEE7A}" type="sibTrans" cxnId="{89473CC1-E0AF-C648-A6FD-EBE6147D0AF5}">
      <dgm:prSet/>
      <dgm:spPr/>
      <dgm:t>
        <a:bodyPr/>
        <a:lstStyle/>
        <a:p>
          <a:endParaRPr lang="en-US"/>
        </a:p>
      </dgm:t>
    </dgm:pt>
    <dgm:pt modelId="{CB54FEB6-FB65-2F4B-8A76-BE874FDC6DC2}">
      <dgm:prSet phldrT="[Text]"/>
      <dgm:spPr/>
      <dgm:t>
        <a:bodyPr/>
        <a:lstStyle/>
        <a:p>
          <a:r>
            <a:rPr lang="en-US" dirty="0" smtClean="0"/>
            <a:t>Detractor</a:t>
          </a:r>
          <a:endParaRPr lang="en-US" dirty="0"/>
        </a:p>
      </dgm:t>
    </dgm:pt>
    <dgm:pt modelId="{B98B934D-FA03-1548-B94A-A3B0FA9C90BE}" type="parTrans" cxnId="{842D32E0-2A03-B348-9613-BD20F1F1DA0C}">
      <dgm:prSet/>
      <dgm:spPr/>
      <dgm:t>
        <a:bodyPr/>
        <a:lstStyle/>
        <a:p>
          <a:endParaRPr lang="en-US"/>
        </a:p>
      </dgm:t>
    </dgm:pt>
    <dgm:pt modelId="{1487BCF9-1C15-854E-8F40-49D3402577A8}" type="sibTrans" cxnId="{842D32E0-2A03-B348-9613-BD20F1F1DA0C}">
      <dgm:prSet/>
      <dgm:spPr/>
      <dgm:t>
        <a:bodyPr/>
        <a:lstStyle/>
        <a:p>
          <a:endParaRPr lang="en-US"/>
        </a:p>
      </dgm:t>
    </dgm:pt>
    <dgm:pt modelId="{681417C5-FBF8-ED4E-B293-DC608210BD1A}" type="pres">
      <dgm:prSet presAssocID="{51BBA6A5-80BC-2742-BC56-1ADA293859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61EB0-B54F-5647-93CC-87CAD7BC796B}" type="pres">
      <dgm:prSet presAssocID="{2FBC7004-9087-C54B-89B3-CE3D8FED592A}" presName="comp" presStyleCnt="0"/>
      <dgm:spPr/>
      <dgm:t>
        <a:bodyPr/>
        <a:lstStyle/>
        <a:p>
          <a:endParaRPr lang="en-US"/>
        </a:p>
      </dgm:t>
    </dgm:pt>
    <dgm:pt modelId="{FA01CFC9-BCAB-EB46-BC3D-B570654D7778}" type="pres">
      <dgm:prSet presAssocID="{2FBC7004-9087-C54B-89B3-CE3D8FED592A}" presName="box" presStyleLbl="node1" presStyleIdx="0" presStyleCnt="3"/>
      <dgm:spPr/>
      <dgm:t>
        <a:bodyPr/>
        <a:lstStyle/>
        <a:p>
          <a:endParaRPr lang="en-US"/>
        </a:p>
      </dgm:t>
    </dgm:pt>
    <dgm:pt modelId="{CAAFF0B2-414E-B64B-91E2-3706518E72CA}" type="pres">
      <dgm:prSet presAssocID="{2FBC7004-9087-C54B-89B3-CE3D8FED592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1BC81505-526D-294D-8433-06CD66060A6E}" type="pres">
      <dgm:prSet presAssocID="{2FBC7004-9087-C54B-89B3-CE3D8FED592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06724-60B4-914A-A441-104E432A3950}" type="pres">
      <dgm:prSet presAssocID="{E6F02C90-1B33-8646-8DA3-2B71984758A1}" presName="spacer" presStyleCnt="0"/>
      <dgm:spPr/>
      <dgm:t>
        <a:bodyPr/>
        <a:lstStyle/>
        <a:p>
          <a:endParaRPr lang="en-US"/>
        </a:p>
      </dgm:t>
    </dgm:pt>
    <dgm:pt modelId="{E89D6A28-2FBA-E946-AECD-4FB9873FB3D3}" type="pres">
      <dgm:prSet presAssocID="{2B6F9A4E-7E19-4246-87BF-D1A83CEA0BC1}" presName="comp" presStyleCnt="0"/>
      <dgm:spPr/>
      <dgm:t>
        <a:bodyPr/>
        <a:lstStyle/>
        <a:p>
          <a:endParaRPr lang="en-US"/>
        </a:p>
      </dgm:t>
    </dgm:pt>
    <dgm:pt modelId="{364F65F7-AEF8-9545-B25F-43D2E2EEA247}" type="pres">
      <dgm:prSet presAssocID="{2B6F9A4E-7E19-4246-87BF-D1A83CEA0BC1}" presName="box" presStyleLbl="node1" presStyleIdx="1" presStyleCnt="3"/>
      <dgm:spPr/>
      <dgm:t>
        <a:bodyPr/>
        <a:lstStyle/>
        <a:p>
          <a:endParaRPr lang="en-US"/>
        </a:p>
      </dgm:t>
    </dgm:pt>
    <dgm:pt modelId="{D1264CB5-A2F9-E246-B274-BC2E3BA375F1}" type="pres">
      <dgm:prSet presAssocID="{2B6F9A4E-7E19-4246-87BF-D1A83CEA0BC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7000" b="-87000"/>
          </a:stretch>
        </a:blipFill>
      </dgm:spPr>
      <dgm:t>
        <a:bodyPr/>
        <a:lstStyle/>
        <a:p>
          <a:endParaRPr lang="en-US"/>
        </a:p>
      </dgm:t>
    </dgm:pt>
    <dgm:pt modelId="{141481AC-D1EA-6348-901E-0AC238ADA194}" type="pres">
      <dgm:prSet presAssocID="{2B6F9A4E-7E19-4246-87BF-D1A83CEA0B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C77CC-8699-6845-B5DB-DEE9F3896E1A}" type="pres">
      <dgm:prSet presAssocID="{12D2F9BE-1DD4-C048-AE37-627494006AEB}" presName="spacer" presStyleCnt="0"/>
      <dgm:spPr/>
      <dgm:t>
        <a:bodyPr/>
        <a:lstStyle/>
        <a:p>
          <a:endParaRPr lang="en-US"/>
        </a:p>
      </dgm:t>
    </dgm:pt>
    <dgm:pt modelId="{D0928BFE-19C8-C344-B313-725D1059816D}" type="pres">
      <dgm:prSet presAssocID="{6D371916-E597-BB4E-B70E-919BCF171B66}" presName="comp" presStyleCnt="0"/>
      <dgm:spPr/>
      <dgm:t>
        <a:bodyPr/>
        <a:lstStyle/>
        <a:p>
          <a:endParaRPr lang="en-US"/>
        </a:p>
      </dgm:t>
    </dgm:pt>
    <dgm:pt modelId="{D57A6EA6-6960-214B-A924-843917DB659E}" type="pres">
      <dgm:prSet presAssocID="{6D371916-E597-BB4E-B70E-919BCF171B66}" presName="box" presStyleLbl="node1" presStyleIdx="2" presStyleCnt="3"/>
      <dgm:spPr/>
      <dgm:t>
        <a:bodyPr/>
        <a:lstStyle/>
        <a:p>
          <a:endParaRPr lang="en-US"/>
        </a:p>
      </dgm:t>
    </dgm:pt>
    <dgm:pt modelId="{EF9E6900-55CD-9745-AB02-2A4A332B9100}" type="pres">
      <dgm:prSet presAssocID="{6D371916-E597-BB4E-B70E-919BCF171B6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328EF59C-5405-514D-BF8C-9AC5296C892D}" type="pres">
      <dgm:prSet presAssocID="{6D371916-E597-BB4E-B70E-919BCF171B6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F930C-BE8B-486B-9711-C38D2C12ADDF}" type="presOf" srcId="{2B6F9A4E-7E19-4246-87BF-D1A83CEA0BC1}" destId="{141481AC-D1EA-6348-901E-0AC238ADA194}" srcOrd="1" destOrd="0" presId="urn:microsoft.com/office/officeart/2005/8/layout/vList4#1"/>
    <dgm:cxn modelId="{0B1ED782-DFA6-F145-A52F-942711171732}" srcId="{2B6F9A4E-7E19-4246-87BF-D1A83CEA0BC1}" destId="{20F2464B-505F-2140-BE45-2D79A379ECFE}" srcOrd="0" destOrd="0" parTransId="{D560A479-A3B3-7847-A285-0D96A867792C}" sibTransId="{D1E07CB5-F3C4-744D-98F8-98B38D83396E}"/>
    <dgm:cxn modelId="{57556AF5-797F-4535-864C-27B4668E7E35}" type="presOf" srcId="{683CB1DA-1C99-D245-820A-E7A5CA79D4A4}" destId="{FA01CFC9-BCAB-EB46-BC3D-B570654D7778}" srcOrd="0" destOrd="2" presId="urn:microsoft.com/office/officeart/2005/8/layout/vList4#1"/>
    <dgm:cxn modelId="{F214734C-AFCE-4732-A146-76899275FD41}" type="presOf" srcId="{683CB1DA-1C99-D245-820A-E7A5CA79D4A4}" destId="{1BC81505-526D-294D-8433-06CD66060A6E}" srcOrd="1" destOrd="2" presId="urn:microsoft.com/office/officeart/2005/8/layout/vList4#1"/>
    <dgm:cxn modelId="{BC4175EA-38D4-45CB-B192-DEFFD5C83EEA}" type="presOf" srcId="{54867008-875B-6946-9192-2A2B2F739011}" destId="{1BC81505-526D-294D-8433-06CD66060A6E}" srcOrd="1" destOrd="1" presId="urn:microsoft.com/office/officeart/2005/8/layout/vList4#1"/>
    <dgm:cxn modelId="{B745F07A-E7DA-2D4A-9B8D-91B9AB2688ED}" srcId="{51BBA6A5-80BC-2742-BC56-1ADA293859AB}" destId="{2FBC7004-9087-C54B-89B3-CE3D8FED592A}" srcOrd="0" destOrd="0" parTransId="{518E08CB-6B80-314D-A34D-B73CF7A4342C}" sibTransId="{E6F02C90-1B33-8646-8DA3-2B71984758A1}"/>
    <dgm:cxn modelId="{990603AA-2466-488F-8FFC-6C39FE1B646B}" type="presOf" srcId="{20F2464B-505F-2140-BE45-2D79A379ECFE}" destId="{364F65F7-AEF8-9545-B25F-43D2E2EEA247}" srcOrd="0" destOrd="1" presId="urn:microsoft.com/office/officeart/2005/8/layout/vList4#1"/>
    <dgm:cxn modelId="{0A0D9869-E316-45AD-AADB-CAABB40D7240}" type="presOf" srcId="{CB54FEB6-FB65-2F4B-8A76-BE874FDC6DC2}" destId="{328EF59C-5405-514D-BF8C-9AC5296C892D}" srcOrd="1" destOrd="2" presId="urn:microsoft.com/office/officeart/2005/8/layout/vList4#1"/>
    <dgm:cxn modelId="{0B36F449-C3FA-4908-8D86-22899425A8E4}" type="presOf" srcId="{51BBA6A5-80BC-2742-BC56-1ADA293859AB}" destId="{681417C5-FBF8-ED4E-B293-DC608210BD1A}" srcOrd="0" destOrd="0" presId="urn:microsoft.com/office/officeart/2005/8/layout/vList4#1"/>
    <dgm:cxn modelId="{11A7CFCA-E58D-4170-8923-ABFDC5456D09}" type="presOf" srcId="{20F2464B-505F-2140-BE45-2D79A379ECFE}" destId="{141481AC-D1EA-6348-901E-0AC238ADA194}" srcOrd="1" destOrd="1" presId="urn:microsoft.com/office/officeart/2005/8/layout/vList4#1"/>
    <dgm:cxn modelId="{F5053E93-FDD6-F44D-8AC5-73441B0160B1}" srcId="{51BBA6A5-80BC-2742-BC56-1ADA293859AB}" destId="{2B6F9A4E-7E19-4246-87BF-D1A83CEA0BC1}" srcOrd="1" destOrd="0" parTransId="{7754A1A7-C19B-F94A-A043-97515AB2CB2F}" sibTransId="{12D2F9BE-1DD4-C048-AE37-627494006AEB}"/>
    <dgm:cxn modelId="{193CD9B8-9ABC-4F6D-A8F8-E215F388AC77}" type="presOf" srcId="{2FBC7004-9087-C54B-89B3-CE3D8FED592A}" destId="{1BC81505-526D-294D-8433-06CD66060A6E}" srcOrd="1" destOrd="0" presId="urn:microsoft.com/office/officeart/2005/8/layout/vList4#1"/>
    <dgm:cxn modelId="{61E93D3F-C07A-4778-B3ED-4AF83BC35987}" type="presOf" srcId="{CB54FEB6-FB65-2F4B-8A76-BE874FDC6DC2}" destId="{D57A6EA6-6960-214B-A924-843917DB659E}" srcOrd="0" destOrd="2" presId="urn:microsoft.com/office/officeart/2005/8/layout/vList4#1"/>
    <dgm:cxn modelId="{80CCAC57-9407-9247-A036-8C0180735A51}" srcId="{2FBC7004-9087-C54B-89B3-CE3D8FED592A}" destId="{683CB1DA-1C99-D245-820A-E7A5CA79D4A4}" srcOrd="1" destOrd="0" parTransId="{7A9B6CE2-CCBD-D84B-8587-0E1425AB37F3}" sibTransId="{B296D30C-05B7-E342-84D3-298780E97D1B}"/>
    <dgm:cxn modelId="{918A1469-1368-4C21-8073-40A0C74BB684}" type="presOf" srcId="{6D371916-E597-BB4E-B70E-919BCF171B66}" destId="{D57A6EA6-6960-214B-A924-843917DB659E}" srcOrd="0" destOrd="0" presId="urn:microsoft.com/office/officeart/2005/8/layout/vList4#1"/>
    <dgm:cxn modelId="{E42F3E79-0236-BC47-97E7-43D416419B77}" srcId="{51BBA6A5-80BC-2742-BC56-1ADA293859AB}" destId="{6D371916-E597-BB4E-B70E-919BCF171B66}" srcOrd="2" destOrd="0" parTransId="{1332412F-19CC-874F-926E-DE0A57A9456B}" sibTransId="{D96A40AE-1523-0941-837C-2D5A4BE4708B}"/>
    <dgm:cxn modelId="{90A0BE77-06E0-40D9-9846-ACF50275425E}" type="presOf" srcId="{6D371916-E597-BB4E-B70E-919BCF171B66}" destId="{328EF59C-5405-514D-BF8C-9AC5296C892D}" srcOrd="1" destOrd="0" presId="urn:microsoft.com/office/officeart/2005/8/layout/vList4#1"/>
    <dgm:cxn modelId="{949684A0-1A89-6742-A6FD-FF6659C0B9DF}" srcId="{2FBC7004-9087-C54B-89B3-CE3D8FED592A}" destId="{54867008-875B-6946-9192-2A2B2F739011}" srcOrd="0" destOrd="0" parTransId="{17D03A21-1125-A44F-96D4-5227CC56A5E1}" sibTransId="{491D4BE0-A1A5-1743-A0B9-9FC3671D2700}"/>
    <dgm:cxn modelId="{45B7E7D1-7772-45A9-9E8D-52CA5C465537}" type="presOf" srcId="{60FC7466-4225-1545-B4AE-0F3641B220D0}" destId="{D57A6EA6-6960-214B-A924-843917DB659E}" srcOrd="0" destOrd="1" presId="urn:microsoft.com/office/officeart/2005/8/layout/vList4#1"/>
    <dgm:cxn modelId="{E3060C18-B6F4-4EE0-A87A-390E6E5F4AB8}" type="presOf" srcId="{2B6F9A4E-7E19-4246-87BF-D1A83CEA0BC1}" destId="{364F65F7-AEF8-9545-B25F-43D2E2EEA247}" srcOrd="0" destOrd="0" presId="urn:microsoft.com/office/officeart/2005/8/layout/vList4#1"/>
    <dgm:cxn modelId="{170CD72C-E0B9-445A-A769-616FB489CE85}" type="presOf" srcId="{B9182C21-195C-D441-A1FA-3BD60326BA70}" destId="{141481AC-D1EA-6348-901E-0AC238ADA194}" srcOrd="1" destOrd="2" presId="urn:microsoft.com/office/officeart/2005/8/layout/vList4#1"/>
    <dgm:cxn modelId="{2636F634-0226-44B1-83C3-3035E34D9F0B}" type="presOf" srcId="{2FBC7004-9087-C54B-89B3-CE3D8FED592A}" destId="{FA01CFC9-BCAB-EB46-BC3D-B570654D7778}" srcOrd="0" destOrd="0" presId="urn:microsoft.com/office/officeart/2005/8/layout/vList4#1"/>
    <dgm:cxn modelId="{67A2DCC7-A768-492C-A1A1-2EBF6C7B47EB}" type="presOf" srcId="{54867008-875B-6946-9192-2A2B2F739011}" destId="{FA01CFC9-BCAB-EB46-BC3D-B570654D7778}" srcOrd="0" destOrd="1" presId="urn:microsoft.com/office/officeart/2005/8/layout/vList4#1"/>
    <dgm:cxn modelId="{C98A3E46-1C98-AC43-99A8-0EEE85769993}" srcId="{2B6F9A4E-7E19-4246-87BF-D1A83CEA0BC1}" destId="{B9182C21-195C-D441-A1FA-3BD60326BA70}" srcOrd="1" destOrd="0" parTransId="{F4E02C17-4EEA-A04A-AD81-CE7BF9B65C21}" sibTransId="{6B4DA753-79C9-D741-86EA-E72E178A90FF}"/>
    <dgm:cxn modelId="{1650E587-C746-4F12-A040-884363436E76}" type="presOf" srcId="{B9182C21-195C-D441-A1FA-3BD60326BA70}" destId="{364F65F7-AEF8-9545-B25F-43D2E2EEA247}" srcOrd="0" destOrd="2" presId="urn:microsoft.com/office/officeart/2005/8/layout/vList4#1"/>
    <dgm:cxn modelId="{842D32E0-2A03-B348-9613-BD20F1F1DA0C}" srcId="{6D371916-E597-BB4E-B70E-919BCF171B66}" destId="{CB54FEB6-FB65-2F4B-8A76-BE874FDC6DC2}" srcOrd="1" destOrd="0" parTransId="{B98B934D-FA03-1548-B94A-A3B0FA9C90BE}" sibTransId="{1487BCF9-1C15-854E-8F40-49D3402577A8}"/>
    <dgm:cxn modelId="{2359902C-F01D-4331-9561-F32987FB2549}" type="presOf" srcId="{60FC7466-4225-1545-B4AE-0F3641B220D0}" destId="{328EF59C-5405-514D-BF8C-9AC5296C892D}" srcOrd="1" destOrd="1" presId="urn:microsoft.com/office/officeart/2005/8/layout/vList4#1"/>
    <dgm:cxn modelId="{89473CC1-E0AF-C648-A6FD-EBE6147D0AF5}" srcId="{6D371916-E597-BB4E-B70E-919BCF171B66}" destId="{60FC7466-4225-1545-B4AE-0F3641B220D0}" srcOrd="0" destOrd="0" parTransId="{B3942444-E555-1B45-BF23-0399861BEC50}" sibTransId="{19101D41-CBAA-C143-9B54-536FD92CEE7A}"/>
    <dgm:cxn modelId="{9BA576B3-D203-44B0-82AF-02AEF94EC17A}" type="presParOf" srcId="{681417C5-FBF8-ED4E-B293-DC608210BD1A}" destId="{9E961EB0-B54F-5647-93CC-87CAD7BC796B}" srcOrd="0" destOrd="0" presId="urn:microsoft.com/office/officeart/2005/8/layout/vList4#1"/>
    <dgm:cxn modelId="{DF6B6F46-FF03-4411-9025-71D0C2D344F4}" type="presParOf" srcId="{9E961EB0-B54F-5647-93CC-87CAD7BC796B}" destId="{FA01CFC9-BCAB-EB46-BC3D-B570654D7778}" srcOrd="0" destOrd="0" presId="urn:microsoft.com/office/officeart/2005/8/layout/vList4#1"/>
    <dgm:cxn modelId="{2DE8914D-808F-48E0-B950-93B2ADD0FB34}" type="presParOf" srcId="{9E961EB0-B54F-5647-93CC-87CAD7BC796B}" destId="{CAAFF0B2-414E-B64B-91E2-3706518E72CA}" srcOrd="1" destOrd="0" presId="urn:microsoft.com/office/officeart/2005/8/layout/vList4#1"/>
    <dgm:cxn modelId="{CBA1F2F9-9437-48AB-80B7-0F35AF36F665}" type="presParOf" srcId="{9E961EB0-B54F-5647-93CC-87CAD7BC796B}" destId="{1BC81505-526D-294D-8433-06CD66060A6E}" srcOrd="2" destOrd="0" presId="urn:microsoft.com/office/officeart/2005/8/layout/vList4#1"/>
    <dgm:cxn modelId="{4580B4F3-5D08-4341-8D4E-78F5461794D3}" type="presParOf" srcId="{681417C5-FBF8-ED4E-B293-DC608210BD1A}" destId="{D0A06724-60B4-914A-A441-104E432A3950}" srcOrd="1" destOrd="0" presId="urn:microsoft.com/office/officeart/2005/8/layout/vList4#1"/>
    <dgm:cxn modelId="{12C30DDA-F585-40CB-88E4-3BC157AB987E}" type="presParOf" srcId="{681417C5-FBF8-ED4E-B293-DC608210BD1A}" destId="{E89D6A28-2FBA-E946-AECD-4FB9873FB3D3}" srcOrd="2" destOrd="0" presId="urn:microsoft.com/office/officeart/2005/8/layout/vList4#1"/>
    <dgm:cxn modelId="{4BA2953B-8EC7-4894-B94C-4B54CD58B7FF}" type="presParOf" srcId="{E89D6A28-2FBA-E946-AECD-4FB9873FB3D3}" destId="{364F65F7-AEF8-9545-B25F-43D2E2EEA247}" srcOrd="0" destOrd="0" presId="urn:microsoft.com/office/officeart/2005/8/layout/vList4#1"/>
    <dgm:cxn modelId="{3C7B1AA8-E240-4970-8DF7-8155CFB7551B}" type="presParOf" srcId="{E89D6A28-2FBA-E946-AECD-4FB9873FB3D3}" destId="{D1264CB5-A2F9-E246-B274-BC2E3BA375F1}" srcOrd="1" destOrd="0" presId="urn:microsoft.com/office/officeart/2005/8/layout/vList4#1"/>
    <dgm:cxn modelId="{1C257D12-4994-4C77-BD67-D0C27640BE9F}" type="presParOf" srcId="{E89D6A28-2FBA-E946-AECD-4FB9873FB3D3}" destId="{141481AC-D1EA-6348-901E-0AC238ADA194}" srcOrd="2" destOrd="0" presId="urn:microsoft.com/office/officeart/2005/8/layout/vList4#1"/>
    <dgm:cxn modelId="{C5F395C2-C844-482B-B38B-97B79F5E513B}" type="presParOf" srcId="{681417C5-FBF8-ED4E-B293-DC608210BD1A}" destId="{5D9C77CC-8699-6845-B5DB-DEE9F3896E1A}" srcOrd="3" destOrd="0" presId="urn:microsoft.com/office/officeart/2005/8/layout/vList4#1"/>
    <dgm:cxn modelId="{27672775-BB4F-461F-8190-DE4EA53A9E6F}" type="presParOf" srcId="{681417C5-FBF8-ED4E-B293-DC608210BD1A}" destId="{D0928BFE-19C8-C344-B313-725D1059816D}" srcOrd="4" destOrd="0" presId="urn:microsoft.com/office/officeart/2005/8/layout/vList4#1"/>
    <dgm:cxn modelId="{FAF9E67B-5DC1-45E8-87FE-0EA093387C36}" type="presParOf" srcId="{D0928BFE-19C8-C344-B313-725D1059816D}" destId="{D57A6EA6-6960-214B-A924-843917DB659E}" srcOrd="0" destOrd="0" presId="urn:microsoft.com/office/officeart/2005/8/layout/vList4#1"/>
    <dgm:cxn modelId="{732A2608-C1F6-47A7-9A0A-940E40A17D74}" type="presParOf" srcId="{D0928BFE-19C8-C344-B313-725D1059816D}" destId="{EF9E6900-55CD-9745-AB02-2A4A332B9100}" srcOrd="1" destOrd="0" presId="urn:microsoft.com/office/officeart/2005/8/layout/vList4#1"/>
    <dgm:cxn modelId="{328C9A19-167C-4D26-869D-803D6810BAE1}" type="presParOf" srcId="{D0928BFE-19C8-C344-B313-725D1059816D}" destId="{328EF59C-5405-514D-BF8C-9AC5296C89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FF13AF-CE51-A347-A23D-C217DAA61658}" type="doc">
      <dgm:prSet loTypeId="urn:microsoft.com/office/officeart/2005/8/layout/funnel1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D3B15F-47F0-854C-B1AF-20790E8DAC7F}">
      <dgm:prSet phldrT="[Text]" custT="1"/>
      <dgm:spPr/>
      <dgm:t>
        <a:bodyPr/>
        <a:lstStyle/>
        <a:p>
          <a:r>
            <a:rPr lang="en-US" sz="1050" b="1" dirty="0" smtClean="0"/>
            <a:t>Content</a:t>
          </a:r>
          <a:endParaRPr lang="en-US" sz="1050" b="1" dirty="0"/>
        </a:p>
      </dgm:t>
    </dgm:pt>
    <dgm:pt modelId="{4C01A936-135D-EB42-8340-0B1ACAEE962E}" type="parTrans" cxnId="{3BB5D675-48FC-364B-A10E-21CEE2A22A79}">
      <dgm:prSet/>
      <dgm:spPr/>
      <dgm:t>
        <a:bodyPr/>
        <a:lstStyle/>
        <a:p>
          <a:endParaRPr lang="en-US"/>
        </a:p>
      </dgm:t>
    </dgm:pt>
    <dgm:pt modelId="{29640E74-D00A-0A4D-8232-5498F068857F}" type="sibTrans" cxnId="{3BB5D675-48FC-364B-A10E-21CEE2A22A79}">
      <dgm:prSet/>
      <dgm:spPr/>
      <dgm:t>
        <a:bodyPr/>
        <a:lstStyle/>
        <a:p>
          <a:endParaRPr lang="en-US"/>
        </a:p>
      </dgm:t>
    </dgm:pt>
    <dgm:pt modelId="{CE5FDE23-DCF5-BD42-BCC2-1CA9763B4425}">
      <dgm:prSet phldrT="[Text]" custT="1"/>
      <dgm:spPr/>
      <dgm:t>
        <a:bodyPr/>
        <a:lstStyle/>
        <a:p>
          <a:r>
            <a:rPr lang="en-US" sz="900" b="1" dirty="0" smtClean="0"/>
            <a:t>Communication</a:t>
          </a:r>
          <a:endParaRPr lang="en-US" sz="900" b="1" dirty="0"/>
        </a:p>
      </dgm:t>
    </dgm:pt>
    <dgm:pt modelId="{6ABBC9F0-CBFD-8C4D-BCD2-1A4D49964FC1}" type="parTrans" cxnId="{D5D7D938-2463-5442-B0AB-6E586241537B}">
      <dgm:prSet/>
      <dgm:spPr/>
      <dgm:t>
        <a:bodyPr/>
        <a:lstStyle/>
        <a:p>
          <a:endParaRPr lang="en-US"/>
        </a:p>
      </dgm:t>
    </dgm:pt>
    <dgm:pt modelId="{5CF59655-F792-CF40-BC7B-7C9212CD2712}" type="sibTrans" cxnId="{D5D7D938-2463-5442-B0AB-6E586241537B}">
      <dgm:prSet/>
      <dgm:spPr/>
      <dgm:t>
        <a:bodyPr/>
        <a:lstStyle/>
        <a:p>
          <a:endParaRPr lang="en-US"/>
        </a:p>
      </dgm:t>
    </dgm:pt>
    <dgm:pt modelId="{3BE97957-3141-F84F-ACBC-847E2C3DC586}">
      <dgm:prSet phldrT="[Text]" custT="1"/>
      <dgm:spPr/>
      <dgm:t>
        <a:bodyPr/>
        <a:lstStyle/>
        <a:p>
          <a:r>
            <a:rPr lang="en-US" sz="1050" b="1" dirty="0" smtClean="0"/>
            <a:t>Commerce</a:t>
          </a:r>
          <a:endParaRPr lang="en-US" sz="1050" b="1" dirty="0"/>
        </a:p>
      </dgm:t>
    </dgm:pt>
    <dgm:pt modelId="{BC2708C9-6E5C-C64A-932E-14EF9B3F05B1}" type="parTrans" cxnId="{EAB14011-E158-FF4F-B66C-BDBCB24A36BC}">
      <dgm:prSet/>
      <dgm:spPr/>
      <dgm:t>
        <a:bodyPr/>
        <a:lstStyle/>
        <a:p>
          <a:endParaRPr lang="en-US"/>
        </a:p>
      </dgm:t>
    </dgm:pt>
    <dgm:pt modelId="{CFE40B53-F1E0-AF43-B2C9-D110B44830BC}" type="sibTrans" cxnId="{EAB14011-E158-FF4F-B66C-BDBCB24A36BC}">
      <dgm:prSet/>
      <dgm:spPr/>
      <dgm:t>
        <a:bodyPr/>
        <a:lstStyle/>
        <a:p>
          <a:endParaRPr lang="en-US"/>
        </a:p>
      </dgm:t>
    </dgm:pt>
    <dgm:pt modelId="{8786A358-A54A-6040-B8F9-7A14AD6D50EC}">
      <dgm:prSet phldrT="[Text]" custT="1"/>
      <dgm:spPr/>
      <dgm:t>
        <a:bodyPr/>
        <a:lstStyle/>
        <a:p>
          <a:r>
            <a:rPr lang="en-US" sz="1400" b="1" dirty="0" smtClean="0"/>
            <a:t>Customer Experience</a:t>
          </a:r>
          <a:endParaRPr lang="en-US" sz="1400" b="1" dirty="0"/>
        </a:p>
      </dgm:t>
    </dgm:pt>
    <dgm:pt modelId="{9E1F7B61-0628-B84E-A310-B8131FFC910B}" type="parTrans" cxnId="{65D489B1-15C3-F14C-99E4-7964282CE893}">
      <dgm:prSet/>
      <dgm:spPr/>
      <dgm:t>
        <a:bodyPr/>
        <a:lstStyle/>
        <a:p>
          <a:endParaRPr lang="en-US"/>
        </a:p>
      </dgm:t>
    </dgm:pt>
    <dgm:pt modelId="{5B4CFAD2-F431-5A43-9A21-7D84C7FD1BEA}" type="sibTrans" cxnId="{65D489B1-15C3-F14C-99E4-7964282CE893}">
      <dgm:prSet/>
      <dgm:spPr/>
      <dgm:t>
        <a:bodyPr/>
        <a:lstStyle/>
        <a:p>
          <a:endParaRPr lang="en-US"/>
        </a:p>
      </dgm:t>
    </dgm:pt>
    <dgm:pt modelId="{C60F2998-4C0B-A147-AE38-0ED7566F9DB2}" type="pres">
      <dgm:prSet presAssocID="{EBFF13AF-CE51-A347-A23D-C217DAA6165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70BC6-9E70-1147-A8C3-5EEE881CAE4E}" type="pres">
      <dgm:prSet presAssocID="{EBFF13AF-CE51-A347-A23D-C217DAA61658}" presName="ellipse" presStyleLbl="trBgShp" presStyleIdx="0" presStyleCnt="1"/>
      <dgm:spPr/>
      <dgm:t>
        <a:bodyPr/>
        <a:lstStyle/>
        <a:p>
          <a:endParaRPr lang="en-US"/>
        </a:p>
      </dgm:t>
    </dgm:pt>
    <dgm:pt modelId="{18B8645B-E590-E548-A58D-4E68E290362B}" type="pres">
      <dgm:prSet presAssocID="{EBFF13AF-CE51-A347-A23D-C217DAA61658}" presName="arrow1" presStyleLbl="fgShp" presStyleIdx="0" presStyleCnt="1"/>
      <dgm:spPr/>
      <dgm:t>
        <a:bodyPr/>
        <a:lstStyle/>
        <a:p>
          <a:endParaRPr lang="en-US"/>
        </a:p>
      </dgm:t>
    </dgm:pt>
    <dgm:pt modelId="{DDBB10B0-2BF1-5140-A4F4-5401D25A54E3}" type="pres">
      <dgm:prSet presAssocID="{EBFF13AF-CE51-A347-A23D-C217DAA6165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7AEBF-EF77-5A4E-9B85-26A3D6DD7EA8}" type="pres">
      <dgm:prSet presAssocID="{CE5FDE23-DCF5-BD42-BCC2-1CA9763B4425}" presName="item1" presStyleLbl="node1" presStyleIdx="0" presStyleCnt="3" custScaleX="115508" custScaleY="119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7BDA9-C189-B943-9A35-6E891FDD63BB}" type="pres">
      <dgm:prSet presAssocID="{3BE97957-3141-F84F-ACBC-847E2C3DC586}" presName="item2" presStyleLbl="node1" presStyleIdx="1" presStyleCnt="3" custScaleX="132311" custScaleY="127605" custLinFactNeighborX="3102" custLinFactNeighborY="-6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BE30D-FE67-764F-9CAF-87E723433CFB}" type="pres">
      <dgm:prSet presAssocID="{8786A358-A54A-6040-B8F9-7A14AD6D50EC}" presName="item3" presStyleLbl="node1" presStyleIdx="2" presStyleCnt="3" custScaleX="112090" custScaleY="108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7DEA8-ADBD-D345-AC0B-EB524C8A4356}" type="pres">
      <dgm:prSet presAssocID="{EBFF13AF-CE51-A347-A23D-C217DAA61658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EAB14011-E158-FF4F-B66C-BDBCB24A36BC}" srcId="{EBFF13AF-CE51-A347-A23D-C217DAA61658}" destId="{3BE97957-3141-F84F-ACBC-847E2C3DC586}" srcOrd="2" destOrd="0" parTransId="{BC2708C9-6E5C-C64A-932E-14EF9B3F05B1}" sibTransId="{CFE40B53-F1E0-AF43-B2C9-D110B44830BC}"/>
    <dgm:cxn modelId="{3BB5D675-48FC-364B-A10E-21CEE2A22A79}" srcId="{EBFF13AF-CE51-A347-A23D-C217DAA61658}" destId="{7FD3B15F-47F0-854C-B1AF-20790E8DAC7F}" srcOrd="0" destOrd="0" parTransId="{4C01A936-135D-EB42-8340-0B1ACAEE962E}" sibTransId="{29640E74-D00A-0A4D-8232-5498F068857F}"/>
    <dgm:cxn modelId="{65D489B1-15C3-F14C-99E4-7964282CE893}" srcId="{EBFF13AF-CE51-A347-A23D-C217DAA61658}" destId="{8786A358-A54A-6040-B8F9-7A14AD6D50EC}" srcOrd="3" destOrd="0" parTransId="{9E1F7B61-0628-B84E-A310-B8131FFC910B}" sibTransId="{5B4CFAD2-F431-5A43-9A21-7D84C7FD1BEA}"/>
    <dgm:cxn modelId="{28BAD3E6-5D58-4727-87C6-61609CE6F69E}" type="presOf" srcId="{CE5FDE23-DCF5-BD42-BCC2-1CA9763B4425}" destId="{EA97BDA9-C189-B943-9A35-6E891FDD63BB}" srcOrd="0" destOrd="0" presId="urn:microsoft.com/office/officeart/2005/8/layout/funnel1"/>
    <dgm:cxn modelId="{4E770DF3-8C41-46E9-9E7C-A1857198F1E5}" type="presOf" srcId="{EBFF13AF-CE51-A347-A23D-C217DAA61658}" destId="{C60F2998-4C0B-A147-AE38-0ED7566F9DB2}" srcOrd="0" destOrd="0" presId="urn:microsoft.com/office/officeart/2005/8/layout/funnel1"/>
    <dgm:cxn modelId="{7C486A71-3253-45E6-A7CA-19386F35C475}" type="presOf" srcId="{8786A358-A54A-6040-B8F9-7A14AD6D50EC}" destId="{DDBB10B0-2BF1-5140-A4F4-5401D25A54E3}" srcOrd="0" destOrd="0" presId="urn:microsoft.com/office/officeart/2005/8/layout/funnel1"/>
    <dgm:cxn modelId="{5246E41F-9510-4DED-89B6-8DBEF3842456}" type="presOf" srcId="{7FD3B15F-47F0-854C-B1AF-20790E8DAC7F}" destId="{490BE30D-FE67-764F-9CAF-87E723433CFB}" srcOrd="0" destOrd="0" presId="urn:microsoft.com/office/officeart/2005/8/layout/funnel1"/>
    <dgm:cxn modelId="{B96A93B7-DC95-449A-AB8E-E032C8E8D6A4}" type="presOf" srcId="{3BE97957-3141-F84F-ACBC-847E2C3DC586}" destId="{CFE7AEBF-EF77-5A4E-9B85-26A3D6DD7EA8}" srcOrd="0" destOrd="0" presId="urn:microsoft.com/office/officeart/2005/8/layout/funnel1"/>
    <dgm:cxn modelId="{D5D7D938-2463-5442-B0AB-6E586241537B}" srcId="{EBFF13AF-CE51-A347-A23D-C217DAA61658}" destId="{CE5FDE23-DCF5-BD42-BCC2-1CA9763B4425}" srcOrd="1" destOrd="0" parTransId="{6ABBC9F0-CBFD-8C4D-BCD2-1A4D49964FC1}" sibTransId="{5CF59655-F792-CF40-BC7B-7C9212CD2712}"/>
    <dgm:cxn modelId="{38C83F6A-DA4C-495C-97AC-0F4A2500E472}" type="presParOf" srcId="{C60F2998-4C0B-A147-AE38-0ED7566F9DB2}" destId="{41270BC6-9E70-1147-A8C3-5EEE881CAE4E}" srcOrd="0" destOrd="0" presId="urn:microsoft.com/office/officeart/2005/8/layout/funnel1"/>
    <dgm:cxn modelId="{61690CBC-4E59-4136-8F97-4E30A6F918FD}" type="presParOf" srcId="{C60F2998-4C0B-A147-AE38-0ED7566F9DB2}" destId="{18B8645B-E590-E548-A58D-4E68E290362B}" srcOrd="1" destOrd="0" presId="urn:microsoft.com/office/officeart/2005/8/layout/funnel1"/>
    <dgm:cxn modelId="{59F98928-1A53-479D-B59B-8E600DF85661}" type="presParOf" srcId="{C60F2998-4C0B-A147-AE38-0ED7566F9DB2}" destId="{DDBB10B0-2BF1-5140-A4F4-5401D25A54E3}" srcOrd="2" destOrd="0" presId="urn:microsoft.com/office/officeart/2005/8/layout/funnel1"/>
    <dgm:cxn modelId="{E49D6BF9-A2DE-4AEE-B3AA-5856E46D94A4}" type="presParOf" srcId="{C60F2998-4C0B-A147-AE38-0ED7566F9DB2}" destId="{CFE7AEBF-EF77-5A4E-9B85-26A3D6DD7EA8}" srcOrd="3" destOrd="0" presId="urn:microsoft.com/office/officeart/2005/8/layout/funnel1"/>
    <dgm:cxn modelId="{26777800-082E-4F3B-9078-B2FBACAA6B2F}" type="presParOf" srcId="{C60F2998-4C0B-A147-AE38-0ED7566F9DB2}" destId="{EA97BDA9-C189-B943-9A35-6E891FDD63BB}" srcOrd="4" destOrd="0" presId="urn:microsoft.com/office/officeart/2005/8/layout/funnel1"/>
    <dgm:cxn modelId="{C3DDB7A1-E0B1-46B0-A7BC-2679192028BE}" type="presParOf" srcId="{C60F2998-4C0B-A147-AE38-0ED7566F9DB2}" destId="{490BE30D-FE67-764F-9CAF-87E723433CFB}" srcOrd="5" destOrd="0" presId="urn:microsoft.com/office/officeart/2005/8/layout/funnel1"/>
    <dgm:cxn modelId="{3D810D9E-B4D4-44EB-8324-72985DDD11F9}" type="presParOf" srcId="{C60F2998-4C0B-A147-AE38-0ED7566F9DB2}" destId="{5527DEA8-ADBD-D345-AC0B-EB524C8A435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CA3E88-4B74-0D4B-962E-2000A73009FC}" type="doc">
      <dgm:prSet loTypeId="urn:microsoft.com/office/officeart/2005/8/layout/balance1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EDB749-7289-5149-BFAE-3940AFC5004A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Not Ready to Buy</a:t>
          </a:r>
          <a:endParaRPr lang="en-US" dirty="0"/>
        </a:p>
      </dgm:t>
    </dgm:pt>
    <dgm:pt modelId="{BAE4DA1D-C245-B049-8FF2-15F7CE0E6758}" type="parTrans" cxnId="{96C7F8C6-3F06-F343-A2EB-3C09AAF01FD9}">
      <dgm:prSet/>
      <dgm:spPr/>
      <dgm:t>
        <a:bodyPr/>
        <a:lstStyle/>
        <a:p>
          <a:endParaRPr lang="en-US"/>
        </a:p>
      </dgm:t>
    </dgm:pt>
    <dgm:pt modelId="{B0912873-9CFC-0044-8BD3-0EECF5D515DE}" type="sibTrans" cxnId="{96C7F8C6-3F06-F343-A2EB-3C09AAF01FD9}">
      <dgm:prSet/>
      <dgm:spPr/>
      <dgm:t>
        <a:bodyPr/>
        <a:lstStyle/>
        <a:p>
          <a:endParaRPr lang="en-US"/>
        </a:p>
      </dgm:t>
    </dgm:pt>
    <dgm:pt modelId="{054BD92A-35DC-EB48-9DC7-DD3330A03C01}">
      <dgm:prSet phldrT="[Text]"/>
      <dgm:spPr/>
      <dgm:t>
        <a:bodyPr/>
        <a:lstStyle/>
        <a:p>
          <a:r>
            <a:rPr lang="en-US" dirty="0" smtClean="0"/>
            <a:t>Capture Contact Info</a:t>
          </a:r>
          <a:endParaRPr lang="en-US" dirty="0"/>
        </a:p>
      </dgm:t>
    </dgm:pt>
    <dgm:pt modelId="{DD8C75C1-1983-8344-AC24-8E5DCA1CE997}" type="parTrans" cxnId="{319876A0-BA33-B74E-902C-EAC93D9602D0}">
      <dgm:prSet/>
      <dgm:spPr/>
      <dgm:t>
        <a:bodyPr/>
        <a:lstStyle/>
        <a:p>
          <a:endParaRPr lang="en-US"/>
        </a:p>
      </dgm:t>
    </dgm:pt>
    <dgm:pt modelId="{D6D2EAF8-81BA-FC45-B220-3119D4003B9F}" type="sibTrans" cxnId="{319876A0-BA33-B74E-902C-EAC93D9602D0}">
      <dgm:prSet/>
      <dgm:spPr/>
      <dgm:t>
        <a:bodyPr/>
        <a:lstStyle/>
        <a:p>
          <a:endParaRPr lang="en-US"/>
        </a:p>
      </dgm:t>
    </dgm:pt>
    <dgm:pt modelId="{FA001C97-1C62-CC4B-A2A6-FDDEECE9A927}">
      <dgm:prSet phldrT="[Text]"/>
      <dgm:spPr/>
      <dgm:t>
        <a:bodyPr/>
        <a:lstStyle/>
        <a:p>
          <a:r>
            <a:rPr lang="en-US" dirty="0" smtClean="0"/>
            <a:t>Educational Content</a:t>
          </a:r>
          <a:endParaRPr lang="en-US" dirty="0"/>
        </a:p>
      </dgm:t>
    </dgm:pt>
    <dgm:pt modelId="{CC87B8C8-A538-6448-954D-567BA8757718}" type="parTrans" cxnId="{1F5D7C65-D3B2-A346-BFFF-E23090B9184C}">
      <dgm:prSet/>
      <dgm:spPr/>
      <dgm:t>
        <a:bodyPr/>
        <a:lstStyle/>
        <a:p>
          <a:endParaRPr lang="en-US"/>
        </a:p>
      </dgm:t>
    </dgm:pt>
    <dgm:pt modelId="{7103814A-5BF4-FC45-B02A-AD82804D6AB1}" type="sibTrans" cxnId="{1F5D7C65-D3B2-A346-BFFF-E23090B9184C}">
      <dgm:prSet/>
      <dgm:spPr/>
      <dgm:t>
        <a:bodyPr/>
        <a:lstStyle/>
        <a:p>
          <a:endParaRPr lang="en-US"/>
        </a:p>
      </dgm:t>
    </dgm:pt>
    <dgm:pt modelId="{9A2DC86C-8AD9-104B-AAA0-4D3048912D53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Ready to Buy Now</a:t>
          </a:r>
          <a:endParaRPr lang="en-US" dirty="0"/>
        </a:p>
      </dgm:t>
    </dgm:pt>
    <dgm:pt modelId="{7BD18CA4-7BC7-124F-8DC8-6EA97E16EEAB}" type="parTrans" cxnId="{0FCDEF30-6D89-2A4A-AA10-E12F0201EF44}">
      <dgm:prSet/>
      <dgm:spPr/>
      <dgm:t>
        <a:bodyPr/>
        <a:lstStyle/>
        <a:p>
          <a:endParaRPr lang="en-US"/>
        </a:p>
      </dgm:t>
    </dgm:pt>
    <dgm:pt modelId="{B8FCE480-7B47-F746-BF0B-F85410766D54}" type="sibTrans" cxnId="{0FCDEF30-6D89-2A4A-AA10-E12F0201EF44}">
      <dgm:prSet/>
      <dgm:spPr/>
      <dgm:t>
        <a:bodyPr/>
        <a:lstStyle/>
        <a:p>
          <a:endParaRPr lang="en-US"/>
        </a:p>
      </dgm:t>
    </dgm:pt>
    <dgm:pt modelId="{232ED472-DBD3-FE44-8406-9422C052E508}">
      <dgm:prSet phldrT="[Text]"/>
      <dgm:spPr/>
      <dgm:t>
        <a:bodyPr/>
        <a:lstStyle/>
        <a:p>
          <a:r>
            <a:rPr lang="en-US" dirty="0" smtClean="0"/>
            <a:t>Ask for the Sale</a:t>
          </a:r>
          <a:endParaRPr lang="en-US" dirty="0"/>
        </a:p>
      </dgm:t>
    </dgm:pt>
    <dgm:pt modelId="{8CF16EB6-856F-CE49-811F-9E5AF125858F}" type="parTrans" cxnId="{64739196-4CCB-C14D-9E24-F198B0BC0A03}">
      <dgm:prSet/>
      <dgm:spPr/>
      <dgm:t>
        <a:bodyPr/>
        <a:lstStyle/>
        <a:p>
          <a:endParaRPr lang="en-US"/>
        </a:p>
      </dgm:t>
    </dgm:pt>
    <dgm:pt modelId="{43FD07BD-193D-BB43-B180-E910669ECB7D}" type="sibTrans" cxnId="{64739196-4CCB-C14D-9E24-F198B0BC0A03}">
      <dgm:prSet/>
      <dgm:spPr/>
      <dgm:t>
        <a:bodyPr/>
        <a:lstStyle/>
        <a:p>
          <a:endParaRPr lang="en-US"/>
        </a:p>
      </dgm:t>
    </dgm:pt>
    <dgm:pt modelId="{76454937-EE3C-3A43-8773-DE09F5DC2442}">
      <dgm:prSet phldrT="[Text]"/>
      <dgm:spPr/>
      <dgm:t>
        <a:bodyPr/>
        <a:lstStyle/>
        <a:p>
          <a:r>
            <a:rPr lang="en-US" dirty="0" smtClean="0"/>
            <a:t>Incentives</a:t>
          </a:r>
          <a:endParaRPr lang="en-US" dirty="0"/>
        </a:p>
      </dgm:t>
    </dgm:pt>
    <dgm:pt modelId="{2E06403C-950C-5147-8BD3-1EA084311A68}" type="parTrans" cxnId="{0206AD76-53A8-0A47-AA6C-1B36B27EA0EF}">
      <dgm:prSet/>
      <dgm:spPr/>
      <dgm:t>
        <a:bodyPr/>
        <a:lstStyle/>
        <a:p>
          <a:endParaRPr lang="en-US"/>
        </a:p>
      </dgm:t>
    </dgm:pt>
    <dgm:pt modelId="{93B0055A-AE4F-CB4A-A5CD-F1669001819F}" type="sibTrans" cxnId="{0206AD76-53A8-0A47-AA6C-1B36B27EA0EF}">
      <dgm:prSet/>
      <dgm:spPr/>
      <dgm:t>
        <a:bodyPr/>
        <a:lstStyle/>
        <a:p>
          <a:endParaRPr lang="en-US"/>
        </a:p>
      </dgm:t>
    </dgm:pt>
    <dgm:pt modelId="{751AA627-05BC-AF4D-912F-F1E091DD608F}">
      <dgm:prSet phldrT="[Text]"/>
      <dgm:spPr/>
      <dgm:t>
        <a:bodyPr/>
        <a:lstStyle/>
        <a:p>
          <a:r>
            <a:rPr lang="en-US" dirty="0" smtClean="0"/>
            <a:t>Product Information</a:t>
          </a:r>
          <a:endParaRPr lang="en-US" dirty="0"/>
        </a:p>
      </dgm:t>
    </dgm:pt>
    <dgm:pt modelId="{7CD9664E-4D90-6546-8976-D16266D1C26A}" type="parTrans" cxnId="{EAC647C3-AFDF-BF4F-8D3E-D61D9D5FEED6}">
      <dgm:prSet/>
      <dgm:spPr/>
      <dgm:t>
        <a:bodyPr/>
        <a:lstStyle/>
        <a:p>
          <a:endParaRPr lang="en-US"/>
        </a:p>
      </dgm:t>
    </dgm:pt>
    <dgm:pt modelId="{ACDF1ADD-EE26-AF49-86B0-26F4045E7499}" type="sibTrans" cxnId="{EAC647C3-AFDF-BF4F-8D3E-D61D9D5FEED6}">
      <dgm:prSet/>
      <dgm:spPr/>
      <dgm:t>
        <a:bodyPr/>
        <a:lstStyle/>
        <a:p>
          <a:endParaRPr lang="en-US"/>
        </a:p>
      </dgm:t>
    </dgm:pt>
    <dgm:pt modelId="{58DAA743-52E9-2B46-A4A4-270A730E0DD4}" type="pres">
      <dgm:prSet presAssocID="{C5CA3E88-4B74-0D4B-962E-2000A73009F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01626-C861-714C-990F-0E1D361FF11B}" type="pres">
      <dgm:prSet presAssocID="{C5CA3E88-4B74-0D4B-962E-2000A73009FC}" presName="dummyMaxCanvas" presStyleCnt="0"/>
      <dgm:spPr/>
      <dgm:t>
        <a:bodyPr/>
        <a:lstStyle/>
        <a:p>
          <a:endParaRPr lang="en-US"/>
        </a:p>
      </dgm:t>
    </dgm:pt>
    <dgm:pt modelId="{C3C9BC56-83AD-7A41-9C38-6C09CD294E40}" type="pres">
      <dgm:prSet presAssocID="{C5CA3E88-4B74-0D4B-962E-2000A73009FC}" presName="parentComposite" presStyleCnt="0"/>
      <dgm:spPr/>
      <dgm:t>
        <a:bodyPr/>
        <a:lstStyle/>
        <a:p>
          <a:endParaRPr lang="en-US"/>
        </a:p>
      </dgm:t>
    </dgm:pt>
    <dgm:pt modelId="{AFF0B176-A1E1-D445-BC6F-966F1E4E9EFF}" type="pres">
      <dgm:prSet presAssocID="{C5CA3E88-4B74-0D4B-962E-2000A73009F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A42E4A8-F1D4-EA4A-BD89-307B8C13C825}" type="pres">
      <dgm:prSet presAssocID="{C5CA3E88-4B74-0D4B-962E-2000A73009FC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9EDFF58-06A4-AB43-B275-991987569EC5}" type="pres">
      <dgm:prSet presAssocID="{C5CA3E88-4B74-0D4B-962E-2000A73009FC}" presName="childrenComposite" presStyleCnt="0"/>
      <dgm:spPr/>
      <dgm:t>
        <a:bodyPr/>
        <a:lstStyle/>
        <a:p>
          <a:endParaRPr lang="en-US"/>
        </a:p>
      </dgm:t>
    </dgm:pt>
    <dgm:pt modelId="{F84B48A6-E1AE-DF4F-9D69-A249604FF116}" type="pres">
      <dgm:prSet presAssocID="{C5CA3E88-4B74-0D4B-962E-2000A73009FC}" presName="dummyMaxCanvas_ChildArea" presStyleCnt="0"/>
      <dgm:spPr/>
      <dgm:t>
        <a:bodyPr/>
        <a:lstStyle/>
        <a:p>
          <a:endParaRPr lang="en-US"/>
        </a:p>
      </dgm:t>
    </dgm:pt>
    <dgm:pt modelId="{60AAAC89-B74D-EB43-AFA2-57F86834A375}" type="pres">
      <dgm:prSet presAssocID="{C5CA3E88-4B74-0D4B-962E-2000A73009FC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7B6756B9-987E-3F4C-91BB-ACF64C327198}" type="pres">
      <dgm:prSet presAssocID="{C5CA3E88-4B74-0D4B-962E-2000A73009FC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74FE-CDE5-8A45-BB34-56A3C83C82F4}" type="pres">
      <dgm:prSet presAssocID="{C5CA3E88-4B74-0D4B-962E-2000A73009FC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80E7D-885E-9E4E-8527-285869D9B6D4}" type="pres">
      <dgm:prSet presAssocID="{C5CA3E88-4B74-0D4B-962E-2000A73009FC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9156-4C0C-014A-B5C9-A20BCEB14142}" type="pres">
      <dgm:prSet presAssocID="{C5CA3E88-4B74-0D4B-962E-2000A73009FC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C303D-6ABC-BA49-929C-B4F09CEE27F5}" type="pres">
      <dgm:prSet presAssocID="{C5CA3E88-4B74-0D4B-962E-2000A73009FC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4BDE3-0A32-AE47-A12C-493528E34175}" type="pres">
      <dgm:prSet presAssocID="{C5CA3E88-4B74-0D4B-962E-2000A73009FC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F1142-2D48-4A06-8E9A-762CFB7CF700}" type="presOf" srcId="{8BEDB749-7289-5149-BFAE-3940AFC5004A}" destId="{AFF0B176-A1E1-D445-BC6F-966F1E4E9EFF}" srcOrd="0" destOrd="0" presId="urn:microsoft.com/office/officeart/2005/8/layout/balance1"/>
    <dgm:cxn modelId="{96C7F8C6-3F06-F343-A2EB-3C09AAF01FD9}" srcId="{C5CA3E88-4B74-0D4B-962E-2000A73009FC}" destId="{8BEDB749-7289-5149-BFAE-3940AFC5004A}" srcOrd="0" destOrd="0" parTransId="{BAE4DA1D-C245-B049-8FF2-15F7CE0E6758}" sibTransId="{B0912873-9CFC-0044-8BD3-0EECF5D515DE}"/>
    <dgm:cxn modelId="{C01B39E4-726D-46D4-B599-97F83182E881}" type="presOf" srcId="{76454937-EE3C-3A43-8773-DE09F5DC2442}" destId="{51A80E7D-885E-9E4E-8527-285869D9B6D4}" srcOrd="0" destOrd="0" presId="urn:microsoft.com/office/officeart/2005/8/layout/balance1"/>
    <dgm:cxn modelId="{EAC647C3-AFDF-BF4F-8D3E-D61D9D5FEED6}" srcId="{9A2DC86C-8AD9-104B-AAA0-4D3048912D53}" destId="{751AA627-05BC-AF4D-912F-F1E091DD608F}" srcOrd="2" destOrd="0" parTransId="{7CD9664E-4D90-6546-8976-D16266D1C26A}" sibTransId="{ACDF1ADD-EE26-AF49-86B0-26F4045E7499}"/>
    <dgm:cxn modelId="{162EF6E3-256C-4257-8E5C-C3292163D172}" type="presOf" srcId="{232ED472-DBD3-FE44-8406-9422C052E508}" destId="{7FFB74FE-CDE5-8A45-BB34-56A3C83C82F4}" srcOrd="0" destOrd="0" presId="urn:microsoft.com/office/officeart/2005/8/layout/balance1"/>
    <dgm:cxn modelId="{0FCDEF30-6D89-2A4A-AA10-E12F0201EF44}" srcId="{C5CA3E88-4B74-0D4B-962E-2000A73009FC}" destId="{9A2DC86C-8AD9-104B-AAA0-4D3048912D53}" srcOrd="1" destOrd="0" parTransId="{7BD18CA4-7BC7-124F-8DC8-6EA97E16EEAB}" sibTransId="{B8FCE480-7B47-F746-BF0B-F85410766D54}"/>
    <dgm:cxn modelId="{F2A3CBF1-1BB5-42D8-82E4-5E07BAEB39E8}" type="presOf" srcId="{FA001C97-1C62-CC4B-A2A6-FDDEECE9A927}" destId="{6234BDE3-0A32-AE47-A12C-493528E34175}" srcOrd="0" destOrd="0" presId="urn:microsoft.com/office/officeart/2005/8/layout/balance1"/>
    <dgm:cxn modelId="{FA07A191-F3FB-4605-9ECE-8034EC0DA570}" type="presOf" srcId="{C5CA3E88-4B74-0D4B-962E-2000A73009FC}" destId="{58DAA743-52E9-2B46-A4A4-270A730E0DD4}" srcOrd="0" destOrd="0" presId="urn:microsoft.com/office/officeart/2005/8/layout/balance1"/>
    <dgm:cxn modelId="{0206AD76-53A8-0A47-AA6C-1B36B27EA0EF}" srcId="{9A2DC86C-8AD9-104B-AAA0-4D3048912D53}" destId="{76454937-EE3C-3A43-8773-DE09F5DC2442}" srcOrd="1" destOrd="0" parTransId="{2E06403C-950C-5147-8BD3-1EA084311A68}" sibTransId="{93B0055A-AE4F-CB4A-A5CD-F1669001819F}"/>
    <dgm:cxn modelId="{319876A0-BA33-B74E-902C-EAC93D9602D0}" srcId="{8BEDB749-7289-5149-BFAE-3940AFC5004A}" destId="{054BD92A-35DC-EB48-9DC7-DD3330A03C01}" srcOrd="0" destOrd="0" parTransId="{DD8C75C1-1983-8344-AC24-8E5DCA1CE997}" sibTransId="{D6D2EAF8-81BA-FC45-B220-3119D4003B9F}"/>
    <dgm:cxn modelId="{64739196-4CCB-C14D-9E24-F198B0BC0A03}" srcId="{9A2DC86C-8AD9-104B-AAA0-4D3048912D53}" destId="{232ED472-DBD3-FE44-8406-9422C052E508}" srcOrd="0" destOrd="0" parTransId="{8CF16EB6-856F-CE49-811F-9E5AF125858F}" sibTransId="{43FD07BD-193D-BB43-B180-E910669ECB7D}"/>
    <dgm:cxn modelId="{D9F17C74-2217-4D53-A88D-AF5218F8578A}" type="presOf" srcId="{054BD92A-35DC-EB48-9DC7-DD3330A03C01}" destId="{5EFC303D-6ABC-BA49-929C-B4F09CEE27F5}" srcOrd="0" destOrd="0" presId="urn:microsoft.com/office/officeart/2005/8/layout/balance1"/>
    <dgm:cxn modelId="{1DB68006-ED30-4F7E-8FC1-44C144FED51F}" type="presOf" srcId="{9A2DC86C-8AD9-104B-AAA0-4D3048912D53}" destId="{BA42E4A8-F1D4-EA4A-BD89-307B8C13C825}" srcOrd="0" destOrd="0" presId="urn:microsoft.com/office/officeart/2005/8/layout/balance1"/>
    <dgm:cxn modelId="{816CA7D2-0805-438C-8F61-56B2BF833C30}" type="presOf" srcId="{751AA627-05BC-AF4D-912F-F1E091DD608F}" destId="{87A29156-4C0C-014A-B5C9-A20BCEB14142}" srcOrd="0" destOrd="0" presId="urn:microsoft.com/office/officeart/2005/8/layout/balance1"/>
    <dgm:cxn modelId="{1F5D7C65-D3B2-A346-BFFF-E23090B9184C}" srcId="{8BEDB749-7289-5149-BFAE-3940AFC5004A}" destId="{FA001C97-1C62-CC4B-A2A6-FDDEECE9A927}" srcOrd="1" destOrd="0" parTransId="{CC87B8C8-A538-6448-954D-567BA8757718}" sibTransId="{7103814A-5BF4-FC45-B02A-AD82804D6AB1}"/>
    <dgm:cxn modelId="{2C7EDF1E-45B8-48C0-ACD7-3FFA9336449B}" type="presParOf" srcId="{58DAA743-52E9-2B46-A4A4-270A730E0DD4}" destId="{7CE01626-C861-714C-990F-0E1D361FF11B}" srcOrd="0" destOrd="0" presId="urn:microsoft.com/office/officeart/2005/8/layout/balance1"/>
    <dgm:cxn modelId="{590E1F4E-B383-42E2-8082-ED2269B6456A}" type="presParOf" srcId="{58DAA743-52E9-2B46-A4A4-270A730E0DD4}" destId="{C3C9BC56-83AD-7A41-9C38-6C09CD294E40}" srcOrd="1" destOrd="0" presId="urn:microsoft.com/office/officeart/2005/8/layout/balance1"/>
    <dgm:cxn modelId="{1D978967-DBDF-4DBB-95FB-B6F964B628ED}" type="presParOf" srcId="{C3C9BC56-83AD-7A41-9C38-6C09CD294E40}" destId="{AFF0B176-A1E1-D445-BC6F-966F1E4E9EFF}" srcOrd="0" destOrd="0" presId="urn:microsoft.com/office/officeart/2005/8/layout/balance1"/>
    <dgm:cxn modelId="{6C63C364-6F0D-46F6-89BF-F33B14061652}" type="presParOf" srcId="{C3C9BC56-83AD-7A41-9C38-6C09CD294E40}" destId="{BA42E4A8-F1D4-EA4A-BD89-307B8C13C825}" srcOrd="1" destOrd="0" presId="urn:microsoft.com/office/officeart/2005/8/layout/balance1"/>
    <dgm:cxn modelId="{EF299609-4CA7-476E-BEFC-A692DA47F630}" type="presParOf" srcId="{58DAA743-52E9-2B46-A4A4-270A730E0DD4}" destId="{79EDFF58-06A4-AB43-B275-991987569EC5}" srcOrd="2" destOrd="0" presId="urn:microsoft.com/office/officeart/2005/8/layout/balance1"/>
    <dgm:cxn modelId="{8D458651-2376-4CC7-8004-DF70D65EB368}" type="presParOf" srcId="{79EDFF58-06A4-AB43-B275-991987569EC5}" destId="{F84B48A6-E1AE-DF4F-9D69-A249604FF116}" srcOrd="0" destOrd="0" presId="urn:microsoft.com/office/officeart/2005/8/layout/balance1"/>
    <dgm:cxn modelId="{421A24F4-29B0-4C5C-B721-60A5B707F3DB}" type="presParOf" srcId="{79EDFF58-06A4-AB43-B275-991987569EC5}" destId="{60AAAC89-B74D-EB43-AFA2-57F86834A375}" srcOrd="1" destOrd="0" presId="urn:microsoft.com/office/officeart/2005/8/layout/balance1"/>
    <dgm:cxn modelId="{8B32E1C5-C4B5-4FC2-A3E5-576EBB2FE2FD}" type="presParOf" srcId="{79EDFF58-06A4-AB43-B275-991987569EC5}" destId="{7B6756B9-987E-3F4C-91BB-ACF64C327198}" srcOrd="2" destOrd="0" presId="urn:microsoft.com/office/officeart/2005/8/layout/balance1"/>
    <dgm:cxn modelId="{B9E44BF4-5412-47BC-8FFC-EE69937A64F1}" type="presParOf" srcId="{79EDFF58-06A4-AB43-B275-991987569EC5}" destId="{7FFB74FE-CDE5-8A45-BB34-56A3C83C82F4}" srcOrd="3" destOrd="0" presId="urn:microsoft.com/office/officeart/2005/8/layout/balance1"/>
    <dgm:cxn modelId="{00C8B6CC-AFCE-4606-B834-BF701695A67B}" type="presParOf" srcId="{79EDFF58-06A4-AB43-B275-991987569EC5}" destId="{51A80E7D-885E-9E4E-8527-285869D9B6D4}" srcOrd="4" destOrd="0" presId="urn:microsoft.com/office/officeart/2005/8/layout/balance1"/>
    <dgm:cxn modelId="{62A2943B-2FED-460E-A4DA-EA2F1D818B6D}" type="presParOf" srcId="{79EDFF58-06A4-AB43-B275-991987569EC5}" destId="{87A29156-4C0C-014A-B5C9-A20BCEB14142}" srcOrd="5" destOrd="0" presId="urn:microsoft.com/office/officeart/2005/8/layout/balance1"/>
    <dgm:cxn modelId="{8DD6B235-4C96-4DF5-9CBD-0CECFBFEA154}" type="presParOf" srcId="{79EDFF58-06A4-AB43-B275-991987569EC5}" destId="{5EFC303D-6ABC-BA49-929C-B4F09CEE27F5}" srcOrd="6" destOrd="0" presId="urn:microsoft.com/office/officeart/2005/8/layout/balance1"/>
    <dgm:cxn modelId="{32E0FFD8-1BB8-4292-958F-BF72C0CD69C9}" type="presParOf" srcId="{79EDFF58-06A4-AB43-B275-991987569EC5}" destId="{6234BDE3-0A32-AE47-A12C-493528E3417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E428B9-BF5E-5644-A3A7-A183D82128D2}" type="doc">
      <dgm:prSet loTypeId="urn:microsoft.com/office/officeart/2005/8/layout/chevron2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08CE95-F11D-3B48-977E-3BE55B9BCA0F}">
      <dgm:prSet phldrT="[Text]"/>
      <dgm:spPr/>
      <dgm:t>
        <a:bodyPr/>
        <a:lstStyle/>
        <a:p>
          <a:r>
            <a:rPr lang="en-US" dirty="0" smtClean="0"/>
            <a:t>Template</a:t>
          </a:r>
          <a:endParaRPr lang="en-US" dirty="0"/>
        </a:p>
      </dgm:t>
    </dgm:pt>
    <dgm:pt modelId="{F771D149-C43C-2C45-BCA4-DADA138D53AA}" type="parTrans" cxnId="{7F0E023F-2CF3-7648-B110-AFAFA642B310}">
      <dgm:prSet/>
      <dgm:spPr/>
      <dgm:t>
        <a:bodyPr/>
        <a:lstStyle/>
        <a:p>
          <a:endParaRPr lang="en-US"/>
        </a:p>
      </dgm:t>
    </dgm:pt>
    <dgm:pt modelId="{B8C8CC66-C9D3-204F-9ABF-93946C8AF15F}" type="sibTrans" cxnId="{7F0E023F-2CF3-7648-B110-AFAFA642B310}">
      <dgm:prSet/>
      <dgm:spPr/>
      <dgm:t>
        <a:bodyPr/>
        <a:lstStyle/>
        <a:p>
          <a:endParaRPr lang="en-US"/>
        </a:p>
      </dgm:t>
    </dgm:pt>
    <dgm:pt modelId="{CBFAD331-E52D-234E-ADB0-53F834A49355}">
      <dgm:prSet phldrT="[Text]"/>
      <dgm:spPr/>
      <dgm:t>
        <a:bodyPr/>
        <a:lstStyle/>
        <a:p>
          <a:r>
            <a:rPr lang="en-US" dirty="0" smtClean="0"/>
            <a:t>Customized content</a:t>
          </a:r>
          <a:endParaRPr lang="en-US" dirty="0"/>
        </a:p>
      </dgm:t>
    </dgm:pt>
    <dgm:pt modelId="{DBB91305-B9E2-0C4D-8358-F1953FDA33AF}" type="parTrans" cxnId="{1F39E154-E226-3E4F-AEA9-92290B9A02E0}">
      <dgm:prSet/>
      <dgm:spPr/>
      <dgm:t>
        <a:bodyPr/>
        <a:lstStyle/>
        <a:p>
          <a:endParaRPr lang="en-US"/>
        </a:p>
      </dgm:t>
    </dgm:pt>
    <dgm:pt modelId="{A690C484-729E-C849-9708-CFA780C57EB3}" type="sibTrans" cxnId="{1F39E154-E226-3E4F-AEA9-92290B9A02E0}">
      <dgm:prSet/>
      <dgm:spPr/>
      <dgm:t>
        <a:bodyPr/>
        <a:lstStyle/>
        <a:p>
          <a:endParaRPr lang="en-US"/>
        </a:p>
      </dgm:t>
    </dgm:pt>
    <dgm:pt modelId="{6D9512CA-857C-534D-9256-A8D74336033B}">
      <dgm:prSet phldrT="[Text]"/>
      <dgm:spPr/>
      <dgm:t>
        <a:bodyPr/>
        <a:lstStyle/>
        <a:p>
          <a:r>
            <a:rPr lang="en-US" dirty="0" smtClean="0"/>
            <a:t>Fixed design elements</a:t>
          </a:r>
          <a:endParaRPr lang="en-US" dirty="0"/>
        </a:p>
      </dgm:t>
    </dgm:pt>
    <dgm:pt modelId="{709E6447-F2A6-9744-AD57-363B6744B454}" type="parTrans" cxnId="{08E5B687-C669-BE43-8B19-453DEF6A3BE2}">
      <dgm:prSet/>
      <dgm:spPr/>
      <dgm:t>
        <a:bodyPr/>
        <a:lstStyle/>
        <a:p>
          <a:endParaRPr lang="en-US"/>
        </a:p>
      </dgm:t>
    </dgm:pt>
    <dgm:pt modelId="{737BB0D3-AA92-F24E-B3CC-957E00CD71C8}" type="sibTrans" cxnId="{08E5B687-C669-BE43-8B19-453DEF6A3BE2}">
      <dgm:prSet/>
      <dgm:spPr/>
      <dgm:t>
        <a:bodyPr/>
        <a:lstStyle/>
        <a:p>
          <a:endParaRPr lang="en-US"/>
        </a:p>
      </dgm:t>
    </dgm:pt>
    <dgm:pt modelId="{5549B887-61AA-C942-8E4C-2997EBF501FD}">
      <dgm:prSet phldrT="[Text]"/>
      <dgm:spPr/>
      <dgm:t>
        <a:bodyPr/>
        <a:lstStyle/>
        <a:p>
          <a:r>
            <a:rPr lang="en-US" dirty="0" smtClean="0"/>
            <a:t>Auto-responder</a:t>
          </a:r>
          <a:endParaRPr lang="en-US" dirty="0"/>
        </a:p>
      </dgm:t>
    </dgm:pt>
    <dgm:pt modelId="{A303718F-4C96-D844-834E-9CF55A9885B4}" type="parTrans" cxnId="{B3F3E3EB-6390-6046-9F27-059A09ACCC75}">
      <dgm:prSet/>
      <dgm:spPr/>
      <dgm:t>
        <a:bodyPr/>
        <a:lstStyle/>
        <a:p>
          <a:endParaRPr lang="en-US"/>
        </a:p>
      </dgm:t>
    </dgm:pt>
    <dgm:pt modelId="{08A4D6E1-9FF7-DB44-AB53-07B7F1930C3D}" type="sibTrans" cxnId="{B3F3E3EB-6390-6046-9F27-059A09ACCC75}">
      <dgm:prSet/>
      <dgm:spPr/>
      <dgm:t>
        <a:bodyPr/>
        <a:lstStyle/>
        <a:p>
          <a:endParaRPr lang="en-US"/>
        </a:p>
      </dgm:t>
    </dgm:pt>
    <dgm:pt modelId="{EC488A14-429C-5D40-95E1-9D59EF260582}">
      <dgm:prSet phldrT="[Text]"/>
      <dgm:spPr/>
      <dgm:t>
        <a:bodyPr/>
        <a:lstStyle/>
        <a:p>
          <a:r>
            <a:rPr lang="en-US" dirty="0" smtClean="0"/>
            <a:t>Timeless content</a:t>
          </a:r>
          <a:endParaRPr lang="en-US" dirty="0"/>
        </a:p>
      </dgm:t>
    </dgm:pt>
    <dgm:pt modelId="{651D3CBE-C956-1A49-BC32-365402582C92}" type="parTrans" cxnId="{9CA9F340-33AF-7748-8092-E01759F00A48}">
      <dgm:prSet/>
      <dgm:spPr/>
      <dgm:t>
        <a:bodyPr/>
        <a:lstStyle/>
        <a:p>
          <a:endParaRPr lang="en-US"/>
        </a:p>
      </dgm:t>
    </dgm:pt>
    <dgm:pt modelId="{64AB147C-F455-8D4E-B038-6C083767AFC1}" type="sibTrans" cxnId="{9CA9F340-33AF-7748-8092-E01759F00A48}">
      <dgm:prSet/>
      <dgm:spPr/>
      <dgm:t>
        <a:bodyPr/>
        <a:lstStyle/>
        <a:p>
          <a:endParaRPr lang="en-US"/>
        </a:p>
      </dgm:t>
    </dgm:pt>
    <dgm:pt modelId="{720AA7AB-5D9C-AC4E-B311-E7AD27493491}">
      <dgm:prSet phldrT="[Text]"/>
      <dgm:spPr/>
      <dgm:t>
        <a:bodyPr/>
        <a:lstStyle/>
        <a:p>
          <a:r>
            <a:rPr lang="en-US" dirty="0" smtClean="0"/>
            <a:t>Triggered by an action</a:t>
          </a:r>
          <a:endParaRPr lang="en-US" dirty="0"/>
        </a:p>
      </dgm:t>
    </dgm:pt>
    <dgm:pt modelId="{A379FBB0-BB94-BC40-8FE2-0C30BB1B0230}" type="parTrans" cxnId="{54447853-466E-EB40-B72A-E0778669D192}">
      <dgm:prSet/>
      <dgm:spPr/>
      <dgm:t>
        <a:bodyPr/>
        <a:lstStyle/>
        <a:p>
          <a:endParaRPr lang="en-US"/>
        </a:p>
      </dgm:t>
    </dgm:pt>
    <dgm:pt modelId="{56A2FC3B-BB9D-E14B-B55C-5B99F361265E}" type="sibTrans" cxnId="{54447853-466E-EB40-B72A-E0778669D192}">
      <dgm:prSet/>
      <dgm:spPr/>
      <dgm:t>
        <a:bodyPr/>
        <a:lstStyle/>
        <a:p>
          <a:endParaRPr lang="en-US"/>
        </a:p>
      </dgm:t>
    </dgm:pt>
    <dgm:pt modelId="{5E9B416A-C8BD-9F43-915B-D5B281888C64}">
      <dgm:prSet phldrT="[Text]"/>
      <dgm:spPr/>
      <dgm:t>
        <a:bodyPr/>
        <a:lstStyle/>
        <a:p>
          <a:r>
            <a:rPr lang="en-US" dirty="0" smtClean="0"/>
            <a:t>Sequence</a:t>
          </a:r>
          <a:endParaRPr lang="en-US" dirty="0"/>
        </a:p>
      </dgm:t>
    </dgm:pt>
    <dgm:pt modelId="{DF60F41D-54AA-4249-AFA8-C9E32D76E876}" type="parTrans" cxnId="{9FA47835-773C-3D4E-91E5-03282D940D6A}">
      <dgm:prSet/>
      <dgm:spPr/>
      <dgm:t>
        <a:bodyPr/>
        <a:lstStyle/>
        <a:p>
          <a:endParaRPr lang="en-US"/>
        </a:p>
      </dgm:t>
    </dgm:pt>
    <dgm:pt modelId="{6A31166B-4505-F34A-9F36-B74EB66BA241}" type="sibTrans" cxnId="{9FA47835-773C-3D4E-91E5-03282D940D6A}">
      <dgm:prSet/>
      <dgm:spPr/>
      <dgm:t>
        <a:bodyPr/>
        <a:lstStyle/>
        <a:p>
          <a:endParaRPr lang="en-US"/>
        </a:p>
      </dgm:t>
    </dgm:pt>
    <dgm:pt modelId="{8821455E-83C3-D84F-832A-B32A3D683772}">
      <dgm:prSet phldrT="[Text]"/>
      <dgm:spPr/>
      <dgm:t>
        <a:bodyPr/>
        <a:lstStyle/>
        <a:p>
          <a:r>
            <a:rPr lang="en-US" dirty="0" smtClean="0"/>
            <a:t>Series of content</a:t>
          </a:r>
          <a:endParaRPr lang="en-US" dirty="0"/>
        </a:p>
      </dgm:t>
    </dgm:pt>
    <dgm:pt modelId="{24273E92-0187-A34C-A66B-AF16EFC8A6D0}" type="parTrans" cxnId="{928CA1A2-4E0B-4745-9BBE-0C9B2C4174A1}">
      <dgm:prSet/>
      <dgm:spPr/>
      <dgm:t>
        <a:bodyPr/>
        <a:lstStyle/>
        <a:p>
          <a:endParaRPr lang="en-US"/>
        </a:p>
      </dgm:t>
    </dgm:pt>
    <dgm:pt modelId="{41B0BAD2-E7EA-2D45-BD04-B996B4BB8FDC}" type="sibTrans" cxnId="{928CA1A2-4E0B-4745-9BBE-0C9B2C4174A1}">
      <dgm:prSet/>
      <dgm:spPr/>
      <dgm:t>
        <a:bodyPr/>
        <a:lstStyle/>
        <a:p>
          <a:endParaRPr lang="en-US"/>
        </a:p>
      </dgm:t>
    </dgm:pt>
    <dgm:pt modelId="{B004BE32-9595-6844-88FC-68EBB843903D}">
      <dgm:prSet phldrT="[Text]"/>
      <dgm:spPr/>
      <dgm:t>
        <a:bodyPr/>
        <a:lstStyle/>
        <a:p>
          <a:r>
            <a:rPr lang="en-US" dirty="0" smtClean="0"/>
            <a:t>Triggered by an event</a:t>
          </a:r>
          <a:endParaRPr lang="en-US" dirty="0"/>
        </a:p>
      </dgm:t>
    </dgm:pt>
    <dgm:pt modelId="{9CFF86F0-009F-954D-9E87-09B5BB8DF6C5}" type="parTrans" cxnId="{DD6E6831-C61E-B24D-A181-749561F14CA3}">
      <dgm:prSet/>
      <dgm:spPr/>
      <dgm:t>
        <a:bodyPr/>
        <a:lstStyle/>
        <a:p>
          <a:endParaRPr lang="en-US"/>
        </a:p>
      </dgm:t>
    </dgm:pt>
    <dgm:pt modelId="{5FDD5947-D5F9-BE40-9C37-739D64762425}" type="sibTrans" cxnId="{DD6E6831-C61E-B24D-A181-749561F14CA3}">
      <dgm:prSet/>
      <dgm:spPr/>
      <dgm:t>
        <a:bodyPr/>
        <a:lstStyle/>
        <a:p>
          <a:endParaRPr lang="en-US"/>
        </a:p>
      </dgm:t>
    </dgm:pt>
    <dgm:pt modelId="{34F82161-83D0-E844-896E-F1708444E8F2}" type="pres">
      <dgm:prSet presAssocID="{BBE428B9-BF5E-5644-A3A7-A183D82128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EE39D-8197-864C-8D41-6B771E33B294}" type="pres">
      <dgm:prSet presAssocID="{0908CE95-F11D-3B48-977E-3BE55B9BCA0F}" presName="composite" presStyleCnt="0"/>
      <dgm:spPr/>
      <dgm:t>
        <a:bodyPr/>
        <a:lstStyle/>
        <a:p>
          <a:endParaRPr lang="en-US"/>
        </a:p>
      </dgm:t>
    </dgm:pt>
    <dgm:pt modelId="{675751BA-133E-8744-A700-8B9D9B0E85D0}" type="pres">
      <dgm:prSet presAssocID="{0908CE95-F11D-3B48-977E-3BE55B9BCA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EE8CB-411B-C748-A9C1-23603AC6ACDB}" type="pres">
      <dgm:prSet presAssocID="{0908CE95-F11D-3B48-977E-3BE55B9BCA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F115E-8616-534D-9872-9D343E99DA21}" type="pres">
      <dgm:prSet presAssocID="{B8C8CC66-C9D3-204F-9ABF-93946C8AF15F}" presName="sp" presStyleCnt="0"/>
      <dgm:spPr/>
      <dgm:t>
        <a:bodyPr/>
        <a:lstStyle/>
        <a:p>
          <a:endParaRPr lang="en-US"/>
        </a:p>
      </dgm:t>
    </dgm:pt>
    <dgm:pt modelId="{EF3F85E0-50DF-7E4B-952A-CD898FEA29F5}" type="pres">
      <dgm:prSet presAssocID="{5549B887-61AA-C942-8E4C-2997EBF501FD}" presName="composite" presStyleCnt="0"/>
      <dgm:spPr/>
      <dgm:t>
        <a:bodyPr/>
        <a:lstStyle/>
        <a:p>
          <a:endParaRPr lang="en-US"/>
        </a:p>
      </dgm:t>
    </dgm:pt>
    <dgm:pt modelId="{D8400EF3-F177-8840-8F1C-C465E2EBCF7A}" type="pres">
      <dgm:prSet presAssocID="{5549B887-61AA-C942-8E4C-2997EBF501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6372E-0E05-254E-88D3-4D8618AB5827}" type="pres">
      <dgm:prSet presAssocID="{5549B887-61AA-C942-8E4C-2997EBF501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9FE39-3062-7141-A9DF-C58B9F3915B2}" type="pres">
      <dgm:prSet presAssocID="{08A4D6E1-9FF7-DB44-AB53-07B7F1930C3D}" presName="sp" presStyleCnt="0"/>
      <dgm:spPr/>
      <dgm:t>
        <a:bodyPr/>
        <a:lstStyle/>
        <a:p>
          <a:endParaRPr lang="en-US"/>
        </a:p>
      </dgm:t>
    </dgm:pt>
    <dgm:pt modelId="{76DAC0AE-9B30-E04F-8225-E600F79DDAF3}" type="pres">
      <dgm:prSet presAssocID="{5E9B416A-C8BD-9F43-915B-D5B281888C64}" presName="composite" presStyleCnt="0"/>
      <dgm:spPr/>
      <dgm:t>
        <a:bodyPr/>
        <a:lstStyle/>
        <a:p>
          <a:endParaRPr lang="en-US"/>
        </a:p>
      </dgm:t>
    </dgm:pt>
    <dgm:pt modelId="{DDB6D1EB-F1E1-2943-91FA-B094CBD649A3}" type="pres">
      <dgm:prSet presAssocID="{5E9B416A-C8BD-9F43-915B-D5B281888C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D361-BE77-A849-AE1B-8DF514DC9383}" type="pres">
      <dgm:prSet presAssocID="{5E9B416A-C8BD-9F43-915B-D5B281888C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81129-00F5-4C8E-A2C0-1A444CF19609}" type="presOf" srcId="{5E9B416A-C8BD-9F43-915B-D5B281888C64}" destId="{DDB6D1EB-F1E1-2943-91FA-B094CBD649A3}" srcOrd="0" destOrd="0" presId="urn:microsoft.com/office/officeart/2005/8/layout/chevron2"/>
    <dgm:cxn modelId="{1F39E154-E226-3E4F-AEA9-92290B9A02E0}" srcId="{0908CE95-F11D-3B48-977E-3BE55B9BCA0F}" destId="{CBFAD331-E52D-234E-ADB0-53F834A49355}" srcOrd="0" destOrd="0" parTransId="{DBB91305-B9E2-0C4D-8358-F1953FDA33AF}" sibTransId="{A690C484-729E-C849-9708-CFA780C57EB3}"/>
    <dgm:cxn modelId="{DD6E6831-C61E-B24D-A181-749561F14CA3}" srcId="{5E9B416A-C8BD-9F43-915B-D5B281888C64}" destId="{B004BE32-9595-6844-88FC-68EBB843903D}" srcOrd="1" destOrd="0" parTransId="{9CFF86F0-009F-954D-9E87-09B5BB8DF6C5}" sibTransId="{5FDD5947-D5F9-BE40-9C37-739D64762425}"/>
    <dgm:cxn modelId="{7230FFB2-C4B2-47BE-B9D4-8D740B9AA6F2}" type="presOf" srcId="{6D9512CA-857C-534D-9256-A8D74336033B}" destId="{C21EE8CB-411B-C748-A9C1-23603AC6ACDB}" srcOrd="0" destOrd="1" presId="urn:microsoft.com/office/officeart/2005/8/layout/chevron2"/>
    <dgm:cxn modelId="{AD8EC749-20A4-4BB9-AF97-F48F9C79BDB4}" type="presOf" srcId="{CBFAD331-E52D-234E-ADB0-53F834A49355}" destId="{C21EE8CB-411B-C748-A9C1-23603AC6ACDB}" srcOrd="0" destOrd="0" presId="urn:microsoft.com/office/officeart/2005/8/layout/chevron2"/>
    <dgm:cxn modelId="{27D723CF-380E-4D3A-8376-1C9FD777CD8C}" type="presOf" srcId="{5549B887-61AA-C942-8E4C-2997EBF501FD}" destId="{D8400EF3-F177-8840-8F1C-C465E2EBCF7A}" srcOrd="0" destOrd="0" presId="urn:microsoft.com/office/officeart/2005/8/layout/chevron2"/>
    <dgm:cxn modelId="{08E5B687-C669-BE43-8B19-453DEF6A3BE2}" srcId="{0908CE95-F11D-3B48-977E-3BE55B9BCA0F}" destId="{6D9512CA-857C-534D-9256-A8D74336033B}" srcOrd="1" destOrd="0" parTransId="{709E6447-F2A6-9744-AD57-363B6744B454}" sibTransId="{737BB0D3-AA92-F24E-B3CC-957E00CD71C8}"/>
    <dgm:cxn modelId="{2B62A6A9-9970-4FDD-BE0A-C35E6B0A5198}" type="presOf" srcId="{0908CE95-F11D-3B48-977E-3BE55B9BCA0F}" destId="{675751BA-133E-8744-A700-8B9D9B0E85D0}" srcOrd="0" destOrd="0" presId="urn:microsoft.com/office/officeart/2005/8/layout/chevron2"/>
    <dgm:cxn modelId="{F743B899-8388-4EE0-9A57-DC61C83E908F}" type="presOf" srcId="{8821455E-83C3-D84F-832A-B32A3D683772}" destId="{6B88D361-BE77-A849-AE1B-8DF514DC9383}" srcOrd="0" destOrd="0" presId="urn:microsoft.com/office/officeart/2005/8/layout/chevron2"/>
    <dgm:cxn modelId="{9FA47835-773C-3D4E-91E5-03282D940D6A}" srcId="{BBE428B9-BF5E-5644-A3A7-A183D82128D2}" destId="{5E9B416A-C8BD-9F43-915B-D5B281888C64}" srcOrd="2" destOrd="0" parTransId="{DF60F41D-54AA-4249-AFA8-C9E32D76E876}" sibTransId="{6A31166B-4505-F34A-9F36-B74EB66BA241}"/>
    <dgm:cxn modelId="{B3F3E3EB-6390-6046-9F27-059A09ACCC75}" srcId="{BBE428B9-BF5E-5644-A3A7-A183D82128D2}" destId="{5549B887-61AA-C942-8E4C-2997EBF501FD}" srcOrd="1" destOrd="0" parTransId="{A303718F-4C96-D844-834E-9CF55A9885B4}" sibTransId="{08A4D6E1-9FF7-DB44-AB53-07B7F1930C3D}"/>
    <dgm:cxn modelId="{928CA1A2-4E0B-4745-9BBE-0C9B2C4174A1}" srcId="{5E9B416A-C8BD-9F43-915B-D5B281888C64}" destId="{8821455E-83C3-D84F-832A-B32A3D683772}" srcOrd="0" destOrd="0" parTransId="{24273E92-0187-A34C-A66B-AF16EFC8A6D0}" sibTransId="{41B0BAD2-E7EA-2D45-BD04-B996B4BB8FDC}"/>
    <dgm:cxn modelId="{13652407-1973-4529-A8A8-5C2BD0C1DA66}" type="presOf" srcId="{BBE428B9-BF5E-5644-A3A7-A183D82128D2}" destId="{34F82161-83D0-E844-896E-F1708444E8F2}" srcOrd="0" destOrd="0" presId="urn:microsoft.com/office/officeart/2005/8/layout/chevron2"/>
    <dgm:cxn modelId="{556F0B06-50E0-49C9-989F-7B6DC9E9C074}" type="presOf" srcId="{B004BE32-9595-6844-88FC-68EBB843903D}" destId="{6B88D361-BE77-A849-AE1B-8DF514DC9383}" srcOrd="0" destOrd="1" presId="urn:microsoft.com/office/officeart/2005/8/layout/chevron2"/>
    <dgm:cxn modelId="{7F0E023F-2CF3-7648-B110-AFAFA642B310}" srcId="{BBE428B9-BF5E-5644-A3A7-A183D82128D2}" destId="{0908CE95-F11D-3B48-977E-3BE55B9BCA0F}" srcOrd="0" destOrd="0" parTransId="{F771D149-C43C-2C45-BCA4-DADA138D53AA}" sibTransId="{B8C8CC66-C9D3-204F-9ABF-93946C8AF15F}"/>
    <dgm:cxn modelId="{7C0126EB-562A-408C-A2A6-9BE75856AE7C}" type="presOf" srcId="{EC488A14-429C-5D40-95E1-9D59EF260582}" destId="{E416372E-0E05-254E-88D3-4D8618AB5827}" srcOrd="0" destOrd="0" presId="urn:microsoft.com/office/officeart/2005/8/layout/chevron2"/>
    <dgm:cxn modelId="{1242F1D2-7D7F-4FBB-B31C-D02D11020CFA}" type="presOf" srcId="{720AA7AB-5D9C-AC4E-B311-E7AD27493491}" destId="{E416372E-0E05-254E-88D3-4D8618AB5827}" srcOrd="0" destOrd="1" presId="urn:microsoft.com/office/officeart/2005/8/layout/chevron2"/>
    <dgm:cxn modelId="{9CA9F340-33AF-7748-8092-E01759F00A48}" srcId="{5549B887-61AA-C942-8E4C-2997EBF501FD}" destId="{EC488A14-429C-5D40-95E1-9D59EF260582}" srcOrd="0" destOrd="0" parTransId="{651D3CBE-C956-1A49-BC32-365402582C92}" sibTransId="{64AB147C-F455-8D4E-B038-6C083767AFC1}"/>
    <dgm:cxn modelId="{54447853-466E-EB40-B72A-E0778669D192}" srcId="{5549B887-61AA-C942-8E4C-2997EBF501FD}" destId="{720AA7AB-5D9C-AC4E-B311-E7AD27493491}" srcOrd="1" destOrd="0" parTransId="{A379FBB0-BB94-BC40-8FE2-0C30BB1B0230}" sibTransId="{56A2FC3B-BB9D-E14B-B55C-5B99F361265E}"/>
    <dgm:cxn modelId="{E0F35DAF-1A1D-4406-B3EE-EFAA8B2418CE}" type="presParOf" srcId="{34F82161-83D0-E844-896E-F1708444E8F2}" destId="{C84EE39D-8197-864C-8D41-6B771E33B294}" srcOrd="0" destOrd="0" presId="urn:microsoft.com/office/officeart/2005/8/layout/chevron2"/>
    <dgm:cxn modelId="{7827D8E2-058F-4A30-B9D4-24C2D72737DF}" type="presParOf" srcId="{C84EE39D-8197-864C-8D41-6B771E33B294}" destId="{675751BA-133E-8744-A700-8B9D9B0E85D0}" srcOrd="0" destOrd="0" presId="urn:microsoft.com/office/officeart/2005/8/layout/chevron2"/>
    <dgm:cxn modelId="{70DFB828-D929-4CEE-871C-EA42427211A4}" type="presParOf" srcId="{C84EE39D-8197-864C-8D41-6B771E33B294}" destId="{C21EE8CB-411B-C748-A9C1-23603AC6ACDB}" srcOrd="1" destOrd="0" presId="urn:microsoft.com/office/officeart/2005/8/layout/chevron2"/>
    <dgm:cxn modelId="{31EAC480-68B0-47F9-9E94-F476FD6EE563}" type="presParOf" srcId="{34F82161-83D0-E844-896E-F1708444E8F2}" destId="{DC5F115E-8616-534D-9872-9D343E99DA21}" srcOrd="1" destOrd="0" presId="urn:microsoft.com/office/officeart/2005/8/layout/chevron2"/>
    <dgm:cxn modelId="{D2EDE2C2-312A-48A3-86F7-61E349759A8B}" type="presParOf" srcId="{34F82161-83D0-E844-896E-F1708444E8F2}" destId="{EF3F85E0-50DF-7E4B-952A-CD898FEA29F5}" srcOrd="2" destOrd="0" presId="urn:microsoft.com/office/officeart/2005/8/layout/chevron2"/>
    <dgm:cxn modelId="{3FC0BFD1-EC80-48AC-AC15-6D8C777EEBD2}" type="presParOf" srcId="{EF3F85E0-50DF-7E4B-952A-CD898FEA29F5}" destId="{D8400EF3-F177-8840-8F1C-C465E2EBCF7A}" srcOrd="0" destOrd="0" presId="urn:microsoft.com/office/officeart/2005/8/layout/chevron2"/>
    <dgm:cxn modelId="{00FABE60-9356-4FD3-AB68-4D9FAA78506D}" type="presParOf" srcId="{EF3F85E0-50DF-7E4B-952A-CD898FEA29F5}" destId="{E416372E-0E05-254E-88D3-4D8618AB5827}" srcOrd="1" destOrd="0" presId="urn:microsoft.com/office/officeart/2005/8/layout/chevron2"/>
    <dgm:cxn modelId="{7D1C2781-85BD-43C1-B87B-E2422284106F}" type="presParOf" srcId="{34F82161-83D0-E844-896E-F1708444E8F2}" destId="{C699FE39-3062-7141-A9DF-C58B9F3915B2}" srcOrd="3" destOrd="0" presId="urn:microsoft.com/office/officeart/2005/8/layout/chevron2"/>
    <dgm:cxn modelId="{D66B523C-C0B0-4A32-A9C6-D7108E95CC16}" type="presParOf" srcId="{34F82161-83D0-E844-896E-F1708444E8F2}" destId="{76DAC0AE-9B30-E04F-8225-E600F79DDAF3}" srcOrd="4" destOrd="0" presId="urn:microsoft.com/office/officeart/2005/8/layout/chevron2"/>
    <dgm:cxn modelId="{687CE88A-226E-4D1D-80FC-F3B3DFBAE8CC}" type="presParOf" srcId="{76DAC0AE-9B30-E04F-8225-E600F79DDAF3}" destId="{DDB6D1EB-F1E1-2943-91FA-B094CBD649A3}" srcOrd="0" destOrd="0" presId="urn:microsoft.com/office/officeart/2005/8/layout/chevron2"/>
    <dgm:cxn modelId="{C8942162-B93F-45FB-B07C-44BF6E60FBBA}" type="presParOf" srcId="{76DAC0AE-9B30-E04F-8225-E600F79DDAF3}" destId="{6B88D361-BE77-A849-AE1B-8DF514DC9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17D8E-6983-0A46-AA6E-6A2B4C47FC5C}" type="doc">
      <dgm:prSet loTypeId="urn:microsoft.com/office/officeart/2005/8/layout/h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D33BEE-EA3A-E74E-B63F-0E7DC1AF3A56}">
      <dgm:prSet phldrT="[Text]"/>
      <dgm:spPr/>
      <dgm:t>
        <a:bodyPr/>
        <a:lstStyle/>
        <a:p>
          <a:r>
            <a:rPr lang="en-US" dirty="0" smtClean="0"/>
            <a:t>Collect Information</a:t>
          </a:r>
          <a:endParaRPr lang="en-US" dirty="0"/>
        </a:p>
      </dgm:t>
    </dgm:pt>
    <dgm:pt modelId="{D65F4C87-CA54-AE4D-B90A-4B4BE23BC69F}" type="parTrans" cxnId="{11636DC4-A399-8A41-90B3-EDC6FE409036}">
      <dgm:prSet/>
      <dgm:spPr/>
      <dgm:t>
        <a:bodyPr/>
        <a:lstStyle/>
        <a:p>
          <a:endParaRPr lang="en-US"/>
        </a:p>
      </dgm:t>
    </dgm:pt>
    <dgm:pt modelId="{E2A2D51A-AD21-7243-BE61-26773F4D3A90}" type="sibTrans" cxnId="{11636DC4-A399-8A41-90B3-EDC6FE409036}">
      <dgm:prSet/>
      <dgm:spPr/>
      <dgm:t>
        <a:bodyPr/>
        <a:lstStyle/>
        <a:p>
          <a:endParaRPr lang="en-US"/>
        </a:p>
      </dgm:t>
    </dgm:pt>
    <dgm:pt modelId="{3A8007D8-0A5D-B548-BC63-F59CC0AA408C}">
      <dgm:prSet phldrT="[Text]"/>
      <dgm:spPr/>
      <dgm:t>
        <a:bodyPr/>
        <a:lstStyle/>
        <a:p>
          <a:r>
            <a:rPr lang="en-US" dirty="0" smtClean="0"/>
            <a:t>Exchange value for contact info</a:t>
          </a:r>
          <a:endParaRPr lang="en-US" dirty="0"/>
        </a:p>
      </dgm:t>
    </dgm:pt>
    <dgm:pt modelId="{BBD6403D-5809-6B41-8A6E-CD9459A39139}" type="parTrans" cxnId="{340FACD6-3DF5-B944-97C9-D906E48EC926}">
      <dgm:prSet/>
      <dgm:spPr/>
      <dgm:t>
        <a:bodyPr/>
        <a:lstStyle/>
        <a:p>
          <a:endParaRPr lang="en-US"/>
        </a:p>
      </dgm:t>
    </dgm:pt>
    <dgm:pt modelId="{7D76CE86-B427-4F4D-B3A6-AFE5E2EC7A9E}" type="sibTrans" cxnId="{340FACD6-3DF5-B944-97C9-D906E48EC926}">
      <dgm:prSet/>
      <dgm:spPr/>
      <dgm:t>
        <a:bodyPr/>
        <a:lstStyle/>
        <a:p>
          <a:endParaRPr lang="en-US"/>
        </a:p>
      </dgm:t>
    </dgm:pt>
    <dgm:pt modelId="{A989B499-0C7A-4E4A-8735-B6886475BAF2}">
      <dgm:prSet phldrT="[Text]"/>
      <dgm:spPr/>
      <dgm:t>
        <a:bodyPr/>
        <a:lstStyle/>
        <a:p>
          <a:r>
            <a:rPr lang="en-US" dirty="0" smtClean="0"/>
            <a:t>Deliver Messages</a:t>
          </a:r>
          <a:endParaRPr lang="en-US" dirty="0"/>
        </a:p>
      </dgm:t>
    </dgm:pt>
    <dgm:pt modelId="{8079693A-7F19-5F4E-B374-6885F26A5C19}" type="parTrans" cxnId="{46D920E1-E20D-A340-8187-2CA9F878D9CE}">
      <dgm:prSet/>
      <dgm:spPr/>
      <dgm:t>
        <a:bodyPr/>
        <a:lstStyle/>
        <a:p>
          <a:endParaRPr lang="en-US"/>
        </a:p>
      </dgm:t>
    </dgm:pt>
    <dgm:pt modelId="{105746B3-83BC-A841-AAF0-92263BDA09D0}" type="sibTrans" cxnId="{46D920E1-E20D-A340-8187-2CA9F878D9CE}">
      <dgm:prSet/>
      <dgm:spPr/>
      <dgm:t>
        <a:bodyPr/>
        <a:lstStyle/>
        <a:p>
          <a:endParaRPr lang="en-US"/>
        </a:p>
      </dgm:t>
    </dgm:pt>
    <dgm:pt modelId="{2778ED71-CC5A-DD49-AB08-9E5C49FC8381}">
      <dgm:prSet phldrT="[Text]"/>
      <dgm:spPr/>
      <dgm:t>
        <a:bodyPr/>
        <a:lstStyle/>
        <a:p>
          <a:r>
            <a:rPr lang="en-US" dirty="0" smtClean="0"/>
            <a:t>Offer multiple </a:t>
          </a:r>
          <a:r>
            <a:rPr lang="en-US" dirty="0" smtClean="0"/>
            <a:t>options</a:t>
          </a:r>
          <a:endParaRPr lang="en-US" dirty="0"/>
        </a:p>
      </dgm:t>
    </dgm:pt>
    <dgm:pt modelId="{F6C7A74D-DCDA-194F-98C2-4CBD61D680A4}" type="parTrans" cxnId="{EF73C415-30F1-024E-B786-AD1652278F61}">
      <dgm:prSet/>
      <dgm:spPr/>
      <dgm:t>
        <a:bodyPr/>
        <a:lstStyle/>
        <a:p>
          <a:endParaRPr lang="en-US"/>
        </a:p>
      </dgm:t>
    </dgm:pt>
    <dgm:pt modelId="{5029797B-96C3-B842-9B71-DBDD12760D85}" type="sibTrans" cxnId="{EF73C415-30F1-024E-B786-AD1652278F61}">
      <dgm:prSet/>
      <dgm:spPr/>
      <dgm:t>
        <a:bodyPr/>
        <a:lstStyle/>
        <a:p>
          <a:endParaRPr lang="en-US"/>
        </a:p>
      </dgm:t>
    </dgm:pt>
    <dgm:pt modelId="{C4B0FE5E-A141-A346-B681-7A8B6292A786}">
      <dgm:prSet phldrT="[Text]"/>
      <dgm:spPr/>
      <dgm:t>
        <a:bodyPr/>
        <a:lstStyle/>
        <a:p>
          <a:r>
            <a:rPr lang="en-US" dirty="0" smtClean="0"/>
            <a:t>Align Frequency</a:t>
          </a:r>
          <a:endParaRPr lang="en-US" dirty="0"/>
        </a:p>
      </dgm:t>
    </dgm:pt>
    <dgm:pt modelId="{3ED1AA67-CDDC-1941-A6A2-68D0496AC357}" type="parTrans" cxnId="{7B1D4C34-179E-FB42-9C0A-A28DE0475F55}">
      <dgm:prSet/>
      <dgm:spPr/>
      <dgm:t>
        <a:bodyPr/>
        <a:lstStyle/>
        <a:p>
          <a:endParaRPr lang="en-US"/>
        </a:p>
      </dgm:t>
    </dgm:pt>
    <dgm:pt modelId="{D757B102-1434-4D4B-9A89-53459BA4D88A}" type="sibTrans" cxnId="{7B1D4C34-179E-FB42-9C0A-A28DE0475F55}">
      <dgm:prSet/>
      <dgm:spPr/>
      <dgm:t>
        <a:bodyPr/>
        <a:lstStyle/>
        <a:p>
          <a:endParaRPr lang="en-US"/>
        </a:p>
      </dgm:t>
    </dgm:pt>
    <dgm:pt modelId="{9B0D5D2B-749B-C64F-A611-F281968FBA0B}">
      <dgm:prSet phldrT="[Text]"/>
      <dgm:spPr/>
      <dgm:t>
        <a:bodyPr/>
        <a:lstStyle/>
        <a:p>
          <a:r>
            <a:rPr lang="en-US" dirty="0" smtClean="0"/>
            <a:t>Target content to interests</a:t>
          </a:r>
          <a:endParaRPr lang="en-US" dirty="0"/>
        </a:p>
      </dgm:t>
    </dgm:pt>
    <dgm:pt modelId="{56F6406F-4B11-3A4F-9BCF-56F8793A5FAD}" type="parTrans" cxnId="{75D69277-4688-3D4B-8393-20ABC2F477A8}">
      <dgm:prSet/>
      <dgm:spPr/>
      <dgm:t>
        <a:bodyPr/>
        <a:lstStyle/>
        <a:p>
          <a:endParaRPr lang="en-US"/>
        </a:p>
      </dgm:t>
    </dgm:pt>
    <dgm:pt modelId="{E3179854-E3D4-E14B-A006-67A2C9EE1F6F}" type="sibTrans" cxnId="{75D69277-4688-3D4B-8393-20ABC2F477A8}">
      <dgm:prSet/>
      <dgm:spPr/>
      <dgm:t>
        <a:bodyPr/>
        <a:lstStyle/>
        <a:p>
          <a:endParaRPr lang="en-US"/>
        </a:p>
      </dgm:t>
    </dgm:pt>
    <dgm:pt modelId="{6CEAF679-F46E-9C47-B450-BFA4B7C1CB61}" type="pres">
      <dgm:prSet presAssocID="{44617D8E-6983-0A46-AA6E-6A2B4C47FC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73B6B-2884-D446-ADFE-07E11E471C24}" type="pres">
      <dgm:prSet presAssocID="{44617D8E-6983-0A46-AA6E-6A2B4C47FC5C}" presName="tSp" presStyleCnt="0"/>
      <dgm:spPr/>
      <dgm:t>
        <a:bodyPr/>
        <a:lstStyle/>
        <a:p>
          <a:endParaRPr lang="en-US"/>
        </a:p>
      </dgm:t>
    </dgm:pt>
    <dgm:pt modelId="{206A0FE8-DA9F-9F4D-8C4B-543948E01235}" type="pres">
      <dgm:prSet presAssocID="{44617D8E-6983-0A46-AA6E-6A2B4C47FC5C}" presName="bSp" presStyleCnt="0"/>
      <dgm:spPr/>
      <dgm:t>
        <a:bodyPr/>
        <a:lstStyle/>
        <a:p>
          <a:endParaRPr lang="en-US"/>
        </a:p>
      </dgm:t>
    </dgm:pt>
    <dgm:pt modelId="{828F33C2-7CC5-5245-B64B-ED75F683AF8A}" type="pres">
      <dgm:prSet presAssocID="{44617D8E-6983-0A46-AA6E-6A2B4C47FC5C}" presName="process" presStyleCnt="0"/>
      <dgm:spPr/>
      <dgm:t>
        <a:bodyPr/>
        <a:lstStyle/>
        <a:p>
          <a:endParaRPr lang="en-US"/>
        </a:p>
      </dgm:t>
    </dgm:pt>
    <dgm:pt modelId="{E5C14117-02D1-894B-8F8F-494F38456378}" type="pres">
      <dgm:prSet presAssocID="{39D33BEE-EA3A-E74E-B63F-0E7DC1AF3A56}" presName="composite1" presStyleCnt="0"/>
      <dgm:spPr/>
      <dgm:t>
        <a:bodyPr/>
        <a:lstStyle/>
        <a:p>
          <a:endParaRPr lang="en-US"/>
        </a:p>
      </dgm:t>
    </dgm:pt>
    <dgm:pt modelId="{27AF52CA-A049-BE43-BC61-D84E84149ED4}" type="pres">
      <dgm:prSet presAssocID="{39D33BEE-EA3A-E74E-B63F-0E7DC1AF3A56}" presName="dummyNode1" presStyleLbl="node1" presStyleIdx="0" presStyleCnt="3"/>
      <dgm:spPr/>
      <dgm:t>
        <a:bodyPr/>
        <a:lstStyle/>
        <a:p>
          <a:endParaRPr lang="en-US"/>
        </a:p>
      </dgm:t>
    </dgm:pt>
    <dgm:pt modelId="{816BCBF3-A5F5-BF41-ADB1-9F59425CDEFB}" type="pres">
      <dgm:prSet presAssocID="{39D33BEE-EA3A-E74E-B63F-0E7DC1AF3A5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21EE5-A75C-954C-AFED-90257F5BD650}" type="pres">
      <dgm:prSet presAssocID="{39D33BEE-EA3A-E74E-B63F-0E7DC1AF3A5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8D269-752B-474A-899C-AB79282471A3}" type="pres">
      <dgm:prSet presAssocID="{39D33BEE-EA3A-E74E-B63F-0E7DC1AF3A5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3BF86-0376-5541-8D67-C7D023C70262}" type="pres">
      <dgm:prSet presAssocID="{39D33BEE-EA3A-E74E-B63F-0E7DC1AF3A56}" presName="connSite1" presStyleCnt="0"/>
      <dgm:spPr/>
      <dgm:t>
        <a:bodyPr/>
        <a:lstStyle/>
        <a:p>
          <a:endParaRPr lang="en-US"/>
        </a:p>
      </dgm:t>
    </dgm:pt>
    <dgm:pt modelId="{19BA7996-BA47-D34A-8496-0345E68AC87A}" type="pres">
      <dgm:prSet presAssocID="{E2A2D51A-AD21-7243-BE61-26773F4D3A90}" presName="Name9" presStyleLbl="sibTrans2D1" presStyleIdx="0" presStyleCnt="2"/>
      <dgm:spPr/>
      <dgm:t>
        <a:bodyPr/>
        <a:lstStyle/>
        <a:p>
          <a:endParaRPr lang="en-US"/>
        </a:p>
      </dgm:t>
    </dgm:pt>
    <dgm:pt modelId="{1C774B31-EAE4-7548-B8A4-512B6E14B70B}" type="pres">
      <dgm:prSet presAssocID="{A989B499-0C7A-4E4A-8735-B6886475BAF2}" presName="composite2" presStyleCnt="0"/>
      <dgm:spPr/>
      <dgm:t>
        <a:bodyPr/>
        <a:lstStyle/>
        <a:p>
          <a:endParaRPr lang="en-US"/>
        </a:p>
      </dgm:t>
    </dgm:pt>
    <dgm:pt modelId="{9E4768E1-CE3A-894E-9C28-575761C0EAA0}" type="pres">
      <dgm:prSet presAssocID="{A989B499-0C7A-4E4A-8735-B6886475BAF2}" presName="dummyNode2" presStyleLbl="node1" presStyleIdx="0" presStyleCnt="3"/>
      <dgm:spPr/>
      <dgm:t>
        <a:bodyPr/>
        <a:lstStyle/>
        <a:p>
          <a:endParaRPr lang="en-US"/>
        </a:p>
      </dgm:t>
    </dgm:pt>
    <dgm:pt modelId="{14D6D2EC-63FC-2A46-9433-29BC256767BC}" type="pres">
      <dgm:prSet presAssocID="{A989B499-0C7A-4E4A-8735-B6886475BAF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7B956-D0D5-1E47-A3DE-08CD86A7BCDA}" type="pres">
      <dgm:prSet presAssocID="{A989B499-0C7A-4E4A-8735-B6886475BAF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F14A2-F60D-924B-8E32-7C8EAB6B398B}" type="pres">
      <dgm:prSet presAssocID="{A989B499-0C7A-4E4A-8735-B6886475BAF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F416A-58EC-9742-B160-5C08187594CC}" type="pres">
      <dgm:prSet presAssocID="{A989B499-0C7A-4E4A-8735-B6886475BAF2}" presName="connSite2" presStyleCnt="0"/>
      <dgm:spPr/>
      <dgm:t>
        <a:bodyPr/>
        <a:lstStyle/>
        <a:p>
          <a:endParaRPr lang="en-US"/>
        </a:p>
      </dgm:t>
    </dgm:pt>
    <dgm:pt modelId="{95AEDFD0-7B01-304F-97AD-A04D13182F02}" type="pres">
      <dgm:prSet presAssocID="{105746B3-83BC-A841-AAF0-92263BDA09D0}" presName="Name18" presStyleLbl="sibTrans2D1" presStyleIdx="1" presStyleCnt="2"/>
      <dgm:spPr/>
      <dgm:t>
        <a:bodyPr/>
        <a:lstStyle/>
        <a:p>
          <a:endParaRPr lang="en-US"/>
        </a:p>
      </dgm:t>
    </dgm:pt>
    <dgm:pt modelId="{B2AAFDAE-007D-7446-AB71-97F243F49BB6}" type="pres">
      <dgm:prSet presAssocID="{C4B0FE5E-A141-A346-B681-7A8B6292A786}" presName="composite1" presStyleCnt="0"/>
      <dgm:spPr/>
      <dgm:t>
        <a:bodyPr/>
        <a:lstStyle/>
        <a:p>
          <a:endParaRPr lang="en-US"/>
        </a:p>
      </dgm:t>
    </dgm:pt>
    <dgm:pt modelId="{BF5DA8CA-D578-5E4F-8F69-0B78B96EBD69}" type="pres">
      <dgm:prSet presAssocID="{C4B0FE5E-A141-A346-B681-7A8B6292A786}" presName="dummyNode1" presStyleLbl="node1" presStyleIdx="1" presStyleCnt="3"/>
      <dgm:spPr/>
      <dgm:t>
        <a:bodyPr/>
        <a:lstStyle/>
        <a:p>
          <a:endParaRPr lang="en-US"/>
        </a:p>
      </dgm:t>
    </dgm:pt>
    <dgm:pt modelId="{B0256D15-6729-884C-9673-C35A7B743DAB}" type="pres">
      <dgm:prSet presAssocID="{C4B0FE5E-A141-A346-B681-7A8B6292A78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0E4C5-4A7F-4441-9923-E082FD9CE5E1}" type="pres">
      <dgm:prSet presAssocID="{C4B0FE5E-A141-A346-B681-7A8B6292A78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B3E3-2115-DB4C-96FF-3DD407871699}" type="pres">
      <dgm:prSet presAssocID="{C4B0FE5E-A141-A346-B681-7A8B6292A78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A059F-1D75-334C-874B-AFA4FF98D42F}" type="pres">
      <dgm:prSet presAssocID="{C4B0FE5E-A141-A346-B681-7A8B6292A786}" presName="connSite1" presStyleCnt="0"/>
      <dgm:spPr/>
      <dgm:t>
        <a:bodyPr/>
        <a:lstStyle/>
        <a:p>
          <a:endParaRPr lang="en-US"/>
        </a:p>
      </dgm:t>
    </dgm:pt>
  </dgm:ptLst>
  <dgm:cxnLst>
    <dgm:cxn modelId="{340FACD6-3DF5-B944-97C9-D906E48EC926}" srcId="{39D33BEE-EA3A-E74E-B63F-0E7DC1AF3A56}" destId="{3A8007D8-0A5D-B548-BC63-F59CC0AA408C}" srcOrd="0" destOrd="0" parTransId="{BBD6403D-5809-6B41-8A6E-CD9459A39139}" sibTransId="{7D76CE86-B427-4F4D-B3A6-AFE5E2EC7A9E}"/>
    <dgm:cxn modelId="{DC2D1C95-26ED-4133-BDFF-41E8BA44891B}" type="presOf" srcId="{39D33BEE-EA3A-E74E-B63F-0E7DC1AF3A56}" destId="{D388D269-752B-474A-899C-AB79282471A3}" srcOrd="0" destOrd="0" presId="urn:microsoft.com/office/officeart/2005/8/layout/hProcess4"/>
    <dgm:cxn modelId="{54D0C5F3-D328-4B9B-A695-A6E2506DABEB}" type="presOf" srcId="{A989B499-0C7A-4E4A-8735-B6886475BAF2}" destId="{914F14A2-F60D-924B-8E32-7C8EAB6B398B}" srcOrd="0" destOrd="0" presId="urn:microsoft.com/office/officeart/2005/8/layout/hProcess4"/>
    <dgm:cxn modelId="{4A7DB010-16C7-4B0C-BE0A-296450A26B68}" type="presOf" srcId="{E2A2D51A-AD21-7243-BE61-26773F4D3A90}" destId="{19BA7996-BA47-D34A-8496-0345E68AC87A}" srcOrd="0" destOrd="0" presId="urn:microsoft.com/office/officeart/2005/8/layout/hProcess4"/>
    <dgm:cxn modelId="{EF73C415-30F1-024E-B786-AD1652278F61}" srcId="{A989B499-0C7A-4E4A-8735-B6886475BAF2}" destId="{2778ED71-CC5A-DD49-AB08-9E5C49FC8381}" srcOrd="0" destOrd="0" parTransId="{F6C7A74D-DCDA-194F-98C2-4CBD61D680A4}" sibTransId="{5029797B-96C3-B842-9B71-DBDD12760D85}"/>
    <dgm:cxn modelId="{B972A876-8574-4BA7-BC00-2AD32E97DF72}" type="presOf" srcId="{9B0D5D2B-749B-C64F-A611-F281968FBA0B}" destId="{1910E4C5-4A7F-4441-9923-E082FD9CE5E1}" srcOrd="1" destOrd="0" presId="urn:microsoft.com/office/officeart/2005/8/layout/hProcess4"/>
    <dgm:cxn modelId="{75D69277-4688-3D4B-8393-20ABC2F477A8}" srcId="{C4B0FE5E-A141-A346-B681-7A8B6292A786}" destId="{9B0D5D2B-749B-C64F-A611-F281968FBA0B}" srcOrd="0" destOrd="0" parTransId="{56F6406F-4B11-3A4F-9BCF-56F8793A5FAD}" sibTransId="{E3179854-E3D4-E14B-A006-67A2C9EE1F6F}"/>
    <dgm:cxn modelId="{74DCAF1C-A44C-4DA5-BB28-A342348C6158}" type="presOf" srcId="{2778ED71-CC5A-DD49-AB08-9E5C49FC8381}" destId="{14D6D2EC-63FC-2A46-9433-29BC256767BC}" srcOrd="0" destOrd="0" presId="urn:microsoft.com/office/officeart/2005/8/layout/hProcess4"/>
    <dgm:cxn modelId="{B7DABFE5-A6EE-45CD-B6AB-4C14D31448F8}" type="presOf" srcId="{C4B0FE5E-A141-A346-B681-7A8B6292A786}" destId="{0B46B3E3-2115-DB4C-96FF-3DD407871699}" srcOrd="0" destOrd="0" presId="urn:microsoft.com/office/officeart/2005/8/layout/hProcess4"/>
    <dgm:cxn modelId="{921A0827-05BC-4F24-94CA-7D574BCDD80C}" type="presOf" srcId="{44617D8E-6983-0A46-AA6E-6A2B4C47FC5C}" destId="{6CEAF679-F46E-9C47-B450-BFA4B7C1CB61}" srcOrd="0" destOrd="0" presId="urn:microsoft.com/office/officeart/2005/8/layout/hProcess4"/>
    <dgm:cxn modelId="{11636DC4-A399-8A41-90B3-EDC6FE409036}" srcId="{44617D8E-6983-0A46-AA6E-6A2B4C47FC5C}" destId="{39D33BEE-EA3A-E74E-B63F-0E7DC1AF3A56}" srcOrd="0" destOrd="0" parTransId="{D65F4C87-CA54-AE4D-B90A-4B4BE23BC69F}" sibTransId="{E2A2D51A-AD21-7243-BE61-26773F4D3A90}"/>
    <dgm:cxn modelId="{7B1D4C34-179E-FB42-9C0A-A28DE0475F55}" srcId="{44617D8E-6983-0A46-AA6E-6A2B4C47FC5C}" destId="{C4B0FE5E-A141-A346-B681-7A8B6292A786}" srcOrd="2" destOrd="0" parTransId="{3ED1AA67-CDDC-1941-A6A2-68D0496AC357}" sibTransId="{D757B102-1434-4D4B-9A89-53459BA4D88A}"/>
    <dgm:cxn modelId="{4C9E68AB-B1EB-4DC8-87BA-CE47F92AC4DB}" type="presOf" srcId="{3A8007D8-0A5D-B548-BC63-F59CC0AA408C}" destId="{D4021EE5-A75C-954C-AFED-90257F5BD650}" srcOrd="1" destOrd="0" presId="urn:microsoft.com/office/officeart/2005/8/layout/hProcess4"/>
    <dgm:cxn modelId="{1034CAD7-1D42-49C5-AADE-7FDB43AD9D1D}" type="presOf" srcId="{2778ED71-CC5A-DD49-AB08-9E5C49FC8381}" destId="{66A7B956-D0D5-1E47-A3DE-08CD86A7BCDA}" srcOrd="1" destOrd="0" presId="urn:microsoft.com/office/officeart/2005/8/layout/hProcess4"/>
    <dgm:cxn modelId="{113AB5BA-1823-4A56-81E1-FA797FA57DE9}" type="presOf" srcId="{105746B3-83BC-A841-AAF0-92263BDA09D0}" destId="{95AEDFD0-7B01-304F-97AD-A04D13182F02}" srcOrd="0" destOrd="0" presId="urn:microsoft.com/office/officeart/2005/8/layout/hProcess4"/>
    <dgm:cxn modelId="{7AFE0590-9674-4077-8C09-7641860BC2EA}" type="presOf" srcId="{3A8007D8-0A5D-B548-BC63-F59CC0AA408C}" destId="{816BCBF3-A5F5-BF41-ADB1-9F59425CDEFB}" srcOrd="0" destOrd="0" presId="urn:microsoft.com/office/officeart/2005/8/layout/hProcess4"/>
    <dgm:cxn modelId="{46D920E1-E20D-A340-8187-2CA9F878D9CE}" srcId="{44617D8E-6983-0A46-AA6E-6A2B4C47FC5C}" destId="{A989B499-0C7A-4E4A-8735-B6886475BAF2}" srcOrd="1" destOrd="0" parTransId="{8079693A-7F19-5F4E-B374-6885F26A5C19}" sibTransId="{105746B3-83BC-A841-AAF0-92263BDA09D0}"/>
    <dgm:cxn modelId="{7D86A92E-62C9-4C65-B814-4E2503305170}" type="presOf" srcId="{9B0D5D2B-749B-C64F-A611-F281968FBA0B}" destId="{B0256D15-6729-884C-9673-C35A7B743DAB}" srcOrd="0" destOrd="0" presId="urn:microsoft.com/office/officeart/2005/8/layout/hProcess4"/>
    <dgm:cxn modelId="{1E0D8C7C-EAC3-4131-9E06-B1D383E928E0}" type="presParOf" srcId="{6CEAF679-F46E-9C47-B450-BFA4B7C1CB61}" destId="{3B173B6B-2884-D446-ADFE-07E11E471C24}" srcOrd="0" destOrd="0" presId="urn:microsoft.com/office/officeart/2005/8/layout/hProcess4"/>
    <dgm:cxn modelId="{59447579-DAB1-4758-A9F6-5BC27864F879}" type="presParOf" srcId="{6CEAF679-F46E-9C47-B450-BFA4B7C1CB61}" destId="{206A0FE8-DA9F-9F4D-8C4B-543948E01235}" srcOrd="1" destOrd="0" presId="urn:microsoft.com/office/officeart/2005/8/layout/hProcess4"/>
    <dgm:cxn modelId="{00CFDEE6-02FE-4B4C-9516-FEAACC2DDC41}" type="presParOf" srcId="{6CEAF679-F46E-9C47-B450-BFA4B7C1CB61}" destId="{828F33C2-7CC5-5245-B64B-ED75F683AF8A}" srcOrd="2" destOrd="0" presId="urn:microsoft.com/office/officeart/2005/8/layout/hProcess4"/>
    <dgm:cxn modelId="{1931B0CA-67C3-422D-9BF7-88F8D6E47CF5}" type="presParOf" srcId="{828F33C2-7CC5-5245-B64B-ED75F683AF8A}" destId="{E5C14117-02D1-894B-8F8F-494F38456378}" srcOrd="0" destOrd="0" presId="urn:microsoft.com/office/officeart/2005/8/layout/hProcess4"/>
    <dgm:cxn modelId="{65A532D6-0195-4928-820A-CF42E6F0E7FE}" type="presParOf" srcId="{E5C14117-02D1-894B-8F8F-494F38456378}" destId="{27AF52CA-A049-BE43-BC61-D84E84149ED4}" srcOrd="0" destOrd="0" presId="urn:microsoft.com/office/officeart/2005/8/layout/hProcess4"/>
    <dgm:cxn modelId="{51F468D0-2270-477C-A606-7CE09BC0A13B}" type="presParOf" srcId="{E5C14117-02D1-894B-8F8F-494F38456378}" destId="{816BCBF3-A5F5-BF41-ADB1-9F59425CDEFB}" srcOrd="1" destOrd="0" presId="urn:microsoft.com/office/officeart/2005/8/layout/hProcess4"/>
    <dgm:cxn modelId="{73B736B7-5381-4ADB-9292-47F6335FB556}" type="presParOf" srcId="{E5C14117-02D1-894B-8F8F-494F38456378}" destId="{D4021EE5-A75C-954C-AFED-90257F5BD650}" srcOrd="2" destOrd="0" presId="urn:microsoft.com/office/officeart/2005/8/layout/hProcess4"/>
    <dgm:cxn modelId="{5974F3FD-7320-4C0D-B3C4-7CA2BE0D4A5B}" type="presParOf" srcId="{E5C14117-02D1-894B-8F8F-494F38456378}" destId="{D388D269-752B-474A-899C-AB79282471A3}" srcOrd="3" destOrd="0" presId="urn:microsoft.com/office/officeart/2005/8/layout/hProcess4"/>
    <dgm:cxn modelId="{8AD5EE6B-56DA-4009-88A0-B84313D4D082}" type="presParOf" srcId="{E5C14117-02D1-894B-8F8F-494F38456378}" destId="{FB63BF86-0376-5541-8D67-C7D023C70262}" srcOrd="4" destOrd="0" presId="urn:microsoft.com/office/officeart/2005/8/layout/hProcess4"/>
    <dgm:cxn modelId="{2D95F832-AD48-4A4F-BB63-4CC5B4B153D6}" type="presParOf" srcId="{828F33C2-7CC5-5245-B64B-ED75F683AF8A}" destId="{19BA7996-BA47-D34A-8496-0345E68AC87A}" srcOrd="1" destOrd="0" presId="urn:microsoft.com/office/officeart/2005/8/layout/hProcess4"/>
    <dgm:cxn modelId="{FF7C400A-94BD-4FFD-9C29-11F434BE040B}" type="presParOf" srcId="{828F33C2-7CC5-5245-B64B-ED75F683AF8A}" destId="{1C774B31-EAE4-7548-B8A4-512B6E14B70B}" srcOrd="2" destOrd="0" presId="urn:microsoft.com/office/officeart/2005/8/layout/hProcess4"/>
    <dgm:cxn modelId="{C7764575-60EF-4DBE-B5F5-C39F8D339D05}" type="presParOf" srcId="{1C774B31-EAE4-7548-B8A4-512B6E14B70B}" destId="{9E4768E1-CE3A-894E-9C28-575761C0EAA0}" srcOrd="0" destOrd="0" presId="urn:microsoft.com/office/officeart/2005/8/layout/hProcess4"/>
    <dgm:cxn modelId="{B56667BE-CD1D-4C2F-AFA9-5E9C5FF41520}" type="presParOf" srcId="{1C774B31-EAE4-7548-B8A4-512B6E14B70B}" destId="{14D6D2EC-63FC-2A46-9433-29BC256767BC}" srcOrd="1" destOrd="0" presId="urn:microsoft.com/office/officeart/2005/8/layout/hProcess4"/>
    <dgm:cxn modelId="{AA8FECA7-C13D-49BD-9860-175A4B54358E}" type="presParOf" srcId="{1C774B31-EAE4-7548-B8A4-512B6E14B70B}" destId="{66A7B956-D0D5-1E47-A3DE-08CD86A7BCDA}" srcOrd="2" destOrd="0" presId="urn:microsoft.com/office/officeart/2005/8/layout/hProcess4"/>
    <dgm:cxn modelId="{44F3A966-1A46-4F38-A666-C70BED93085E}" type="presParOf" srcId="{1C774B31-EAE4-7548-B8A4-512B6E14B70B}" destId="{914F14A2-F60D-924B-8E32-7C8EAB6B398B}" srcOrd="3" destOrd="0" presId="urn:microsoft.com/office/officeart/2005/8/layout/hProcess4"/>
    <dgm:cxn modelId="{6DD47197-E95C-4CA5-9A3A-FF675D716CBE}" type="presParOf" srcId="{1C774B31-EAE4-7548-B8A4-512B6E14B70B}" destId="{B35F416A-58EC-9742-B160-5C08187594CC}" srcOrd="4" destOrd="0" presId="urn:microsoft.com/office/officeart/2005/8/layout/hProcess4"/>
    <dgm:cxn modelId="{0646C8E8-8D4D-4C42-981E-AA770B09CE84}" type="presParOf" srcId="{828F33C2-7CC5-5245-B64B-ED75F683AF8A}" destId="{95AEDFD0-7B01-304F-97AD-A04D13182F02}" srcOrd="3" destOrd="0" presId="urn:microsoft.com/office/officeart/2005/8/layout/hProcess4"/>
    <dgm:cxn modelId="{9AF3CEA9-3C7C-4CFE-942C-883BA4FBD2E3}" type="presParOf" srcId="{828F33C2-7CC5-5245-B64B-ED75F683AF8A}" destId="{B2AAFDAE-007D-7446-AB71-97F243F49BB6}" srcOrd="4" destOrd="0" presId="urn:microsoft.com/office/officeart/2005/8/layout/hProcess4"/>
    <dgm:cxn modelId="{8D9CA573-B3D2-4CEA-AB89-9C3EB878FB7A}" type="presParOf" srcId="{B2AAFDAE-007D-7446-AB71-97F243F49BB6}" destId="{BF5DA8CA-D578-5E4F-8F69-0B78B96EBD69}" srcOrd="0" destOrd="0" presId="urn:microsoft.com/office/officeart/2005/8/layout/hProcess4"/>
    <dgm:cxn modelId="{4CDD2EF2-1AAA-4AC3-97A6-2C222790DFEE}" type="presParOf" srcId="{B2AAFDAE-007D-7446-AB71-97F243F49BB6}" destId="{B0256D15-6729-884C-9673-C35A7B743DAB}" srcOrd="1" destOrd="0" presId="urn:microsoft.com/office/officeart/2005/8/layout/hProcess4"/>
    <dgm:cxn modelId="{A60F84F6-4BF6-467F-85C5-2CBAA42713EA}" type="presParOf" srcId="{B2AAFDAE-007D-7446-AB71-97F243F49BB6}" destId="{1910E4C5-4A7F-4441-9923-E082FD9CE5E1}" srcOrd="2" destOrd="0" presId="urn:microsoft.com/office/officeart/2005/8/layout/hProcess4"/>
    <dgm:cxn modelId="{6E3F7838-2221-42F0-BE7A-87E11951A17B}" type="presParOf" srcId="{B2AAFDAE-007D-7446-AB71-97F243F49BB6}" destId="{0B46B3E3-2115-DB4C-96FF-3DD407871699}" srcOrd="3" destOrd="0" presId="urn:microsoft.com/office/officeart/2005/8/layout/hProcess4"/>
    <dgm:cxn modelId="{5516F247-923F-4D00-89B6-7E01003D783F}" type="presParOf" srcId="{B2AAFDAE-007D-7446-AB71-97F243F49BB6}" destId="{8C1A059F-1D75-334C-874B-AFA4FF98D42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48263-7DAF-A64C-AD50-AF537820226E}" type="doc">
      <dgm:prSet loTypeId="urn:microsoft.com/office/officeart/2005/8/layout/cycle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7CC530-3CB7-8D4E-BD50-F4D26EEC622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Website Signup</a:t>
          </a:r>
          <a:endParaRPr lang="en-US" dirty="0"/>
        </a:p>
      </dgm:t>
    </dgm:pt>
    <dgm:pt modelId="{7281562E-AFA2-D24D-8AE6-40A988574029}" type="parTrans" cxnId="{EE4BD085-6B5C-FC42-AA84-C508B0461020}">
      <dgm:prSet/>
      <dgm:spPr/>
      <dgm:t>
        <a:bodyPr/>
        <a:lstStyle/>
        <a:p>
          <a:endParaRPr lang="en-US"/>
        </a:p>
      </dgm:t>
    </dgm:pt>
    <dgm:pt modelId="{8DD64589-7BEB-5D44-B582-8E6FDDBED09C}" type="sibTrans" cxnId="{EE4BD085-6B5C-FC42-AA84-C508B0461020}">
      <dgm:prSet/>
      <dgm:spPr/>
      <dgm:t>
        <a:bodyPr/>
        <a:lstStyle/>
        <a:p>
          <a:endParaRPr lang="en-US"/>
        </a:p>
      </dgm:t>
    </dgm:pt>
    <dgm:pt modelId="{CE200E7B-6340-3049-B004-2702514040AF}">
      <dgm:prSet phldrT="[Text]"/>
      <dgm:spPr/>
      <dgm:t>
        <a:bodyPr/>
        <a:lstStyle/>
        <a:p>
          <a:endParaRPr lang="en-US" dirty="0"/>
        </a:p>
      </dgm:t>
    </dgm:pt>
    <dgm:pt modelId="{B33AA076-C486-4548-BB0A-F9891E7343D0}" type="parTrans" cxnId="{6C364EDC-5825-F049-B5CA-96D2AB0172EE}">
      <dgm:prSet/>
      <dgm:spPr/>
      <dgm:t>
        <a:bodyPr/>
        <a:lstStyle/>
        <a:p>
          <a:endParaRPr lang="en-US"/>
        </a:p>
      </dgm:t>
    </dgm:pt>
    <dgm:pt modelId="{3DC288C9-1005-9F43-9A4E-081002CF0FD6}" type="sibTrans" cxnId="{6C364EDC-5825-F049-B5CA-96D2AB0172EE}">
      <dgm:prSet/>
      <dgm:spPr/>
      <dgm:t>
        <a:bodyPr/>
        <a:lstStyle/>
        <a:p>
          <a:endParaRPr lang="en-US"/>
        </a:p>
      </dgm:t>
    </dgm:pt>
    <dgm:pt modelId="{9BB1E377-5FBF-7543-93E6-C5A93E738156}">
      <dgm:prSet phldrT="[Text]"/>
      <dgm:spPr/>
      <dgm:t>
        <a:bodyPr/>
        <a:lstStyle/>
        <a:p>
          <a:endParaRPr lang="en-US" dirty="0"/>
        </a:p>
      </dgm:t>
    </dgm:pt>
    <dgm:pt modelId="{9558B124-0D63-1746-BB18-012BA50273B8}" type="parTrans" cxnId="{7462EE8A-95BB-774B-9419-6B66298585FF}">
      <dgm:prSet/>
      <dgm:spPr/>
      <dgm:t>
        <a:bodyPr/>
        <a:lstStyle/>
        <a:p>
          <a:endParaRPr lang="en-US"/>
        </a:p>
      </dgm:t>
    </dgm:pt>
    <dgm:pt modelId="{B70F62F9-6B9D-D44D-84E1-A26803FC1FB0}" type="sibTrans" cxnId="{7462EE8A-95BB-774B-9419-6B66298585FF}">
      <dgm:prSet/>
      <dgm:spPr/>
      <dgm:t>
        <a:bodyPr/>
        <a:lstStyle/>
        <a:p>
          <a:endParaRPr lang="en-US"/>
        </a:p>
      </dgm:t>
    </dgm:pt>
    <dgm:pt modelId="{B5A49489-D409-A942-B21A-7C04D781F1B7}">
      <dgm:prSet phldrT="[Text]"/>
      <dgm:spPr/>
      <dgm:t>
        <a:bodyPr/>
        <a:lstStyle/>
        <a:p>
          <a:endParaRPr lang="en-US" dirty="0"/>
        </a:p>
      </dgm:t>
    </dgm:pt>
    <dgm:pt modelId="{AC6BB790-8395-F54E-B1B8-F344CDB4C659}" type="parTrans" cxnId="{D81801C6-A79C-B842-A5FC-54A896756196}">
      <dgm:prSet/>
      <dgm:spPr/>
      <dgm:t>
        <a:bodyPr/>
        <a:lstStyle/>
        <a:p>
          <a:endParaRPr lang="en-US"/>
        </a:p>
      </dgm:t>
    </dgm:pt>
    <dgm:pt modelId="{39DCF96A-CD74-5440-A8DB-EF03DA7BCEE3}" type="sibTrans" cxnId="{D81801C6-A79C-B842-A5FC-54A896756196}">
      <dgm:prSet/>
      <dgm:spPr/>
      <dgm:t>
        <a:bodyPr/>
        <a:lstStyle/>
        <a:p>
          <a:endParaRPr lang="en-US"/>
        </a:p>
      </dgm:t>
    </dgm:pt>
    <dgm:pt modelId="{84381733-CCB8-4F46-9DD5-2D301E022F66}">
      <dgm:prSet phldrT="[Text]"/>
      <dgm:spPr/>
      <dgm:t>
        <a:bodyPr/>
        <a:lstStyle/>
        <a:p>
          <a:endParaRPr lang="en-US" dirty="0"/>
        </a:p>
      </dgm:t>
    </dgm:pt>
    <dgm:pt modelId="{1BBED3BB-EB31-954E-A27F-C69006A831DF}" type="parTrans" cxnId="{9AF24726-57D1-E145-8A52-F3EE06699ACA}">
      <dgm:prSet/>
      <dgm:spPr/>
      <dgm:t>
        <a:bodyPr/>
        <a:lstStyle/>
        <a:p>
          <a:endParaRPr lang="en-US"/>
        </a:p>
      </dgm:t>
    </dgm:pt>
    <dgm:pt modelId="{897675A5-E77B-D44D-B83C-247909F8BED8}" type="sibTrans" cxnId="{9AF24726-57D1-E145-8A52-F3EE06699ACA}">
      <dgm:prSet/>
      <dgm:spPr/>
      <dgm:t>
        <a:bodyPr/>
        <a:lstStyle/>
        <a:p>
          <a:endParaRPr lang="en-US"/>
        </a:p>
      </dgm:t>
    </dgm:pt>
    <dgm:pt modelId="{49CD25FD-244E-B043-86B3-2E71482C5E99}">
      <dgm:prSet phldrT="[Text]"/>
      <dgm:spPr/>
      <dgm:t>
        <a:bodyPr/>
        <a:lstStyle/>
        <a:p>
          <a:endParaRPr lang="en-US" dirty="0"/>
        </a:p>
      </dgm:t>
    </dgm:pt>
    <dgm:pt modelId="{034052E1-3EF7-024E-B3DC-90265A6864C9}" type="parTrans" cxnId="{385046DD-BEA7-C146-8FD1-BC8802DDF796}">
      <dgm:prSet/>
      <dgm:spPr/>
      <dgm:t>
        <a:bodyPr/>
        <a:lstStyle/>
        <a:p>
          <a:endParaRPr lang="en-US"/>
        </a:p>
      </dgm:t>
    </dgm:pt>
    <dgm:pt modelId="{05B30D10-983E-674E-BA2E-E5CCB3BC9B84}" type="sibTrans" cxnId="{385046DD-BEA7-C146-8FD1-BC8802DDF796}">
      <dgm:prSet/>
      <dgm:spPr/>
      <dgm:t>
        <a:bodyPr/>
        <a:lstStyle/>
        <a:p>
          <a:endParaRPr lang="en-US"/>
        </a:p>
      </dgm:t>
    </dgm:pt>
    <dgm:pt modelId="{0A4C60BE-14DB-E343-9271-8C888189FE1E}">
      <dgm:prSet phldrT="[Text]"/>
      <dgm:spPr/>
      <dgm:t>
        <a:bodyPr/>
        <a:lstStyle/>
        <a:p>
          <a:endParaRPr lang="en-US" dirty="0"/>
        </a:p>
      </dgm:t>
    </dgm:pt>
    <dgm:pt modelId="{052D007B-4A0E-CC47-B8F6-D230F50DB88C}" type="parTrans" cxnId="{2AECF586-680D-0B43-A476-BB48BBB98540}">
      <dgm:prSet/>
      <dgm:spPr/>
      <dgm:t>
        <a:bodyPr/>
        <a:lstStyle/>
        <a:p>
          <a:endParaRPr lang="en-US"/>
        </a:p>
      </dgm:t>
    </dgm:pt>
    <dgm:pt modelId="{E771C854-A5B8-3649-BEEA-559334D251B9}" type="sibTrans" cxnId="{2AECF586-680D-0B43-A476-BB48BBB98540}">
      <dgm:prSet/>
      <dgm:spPr/>
      <dgm:t>
        <a:bodyPr/>
        <a:lstStyle/>
        <a:p>
          <a:endParaRPr lang="en-US"/>
        </a:p>
      </dgm:t>
    </dgm:pt>
    <dgm:pt modelId="{982D13B3-F16B-A146-B896-A4F1DB484295}" type="pres">
      <dgm:prSet presAssocID="{1E248263-7DAF-A64C-AD50-AF53782022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0DA11-6024-8441-B677-66986D99436A}" type="pres">
      <dgm:prSet presAssocID="{5A7CC530-3CB7-8D4E-BD50-F4D26EEC62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E99D-6122-6A4C-A495-8545066BFF8B}" type="pres">
      <dgm:prSet presAssocID="{5A7CC530-3CB7-8D4E-BD50-F4D26EEC6224}" presName="spNode" presStyleCnt="0"/>
      <dgm:spPr/>
      <dgm:t>
        <a:bodyPr/>
        <a:lstStyle/>
        <a:p>
          <a:endParaRPr lang="en-US"/>
        </a:p>
      </dgm:t>
    </dgm:pt>
    <dgm:pt modelId="{00681800-5ADB-B649-B814-F1B10AB3EF26}" type="pres">
      <dgm:prSet presAssocID="{8DD64589-7BEB-5D44-B582-8E6FDDBED09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38E5F59-9328-0342-B11A-2D05ABC4C8CB}" type="pres">
      <dgm:prSet presAssocID="{CE200E7B-6340-3049-B004-270251404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A63A-00D3-A546-B4C4-DF0E2C415E1C}" type="pres">
      <dgm:prSet presAssocID="{CE200E7B-6340-3049-B004-2702514040AF}" presName="spNode" presStyleCnt="0"/>
      <dgm:spPr/>
      <dgm:t>
        <a:bodyPr/>
        <a:lstStyle/>
        <a:p>
          <a:endParaRPr lang="en-US"/>
        </a:p>
      </dgm:t>
    </dgm:pt>
    <dgm:pt modelId="{A2F0D8F4-8D26-044B-9FB5-16E028CC4A9E}" type="pres">
      <dgm:prSet presAssocID="{3DC288C9-1005-9F43-9A4E-081002CF0FD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0E124-54B8-CA4D-8A6B-3728314A7061}" type="pres">
      <dgm:prSet presAssocID="{9BB1E377-5FBF-7543-93E6-C5A93E7381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6DF0-32E4-ED42-AE8E-200D25934975}" type="pres">
      <dgm:prSet presAssocID="{9BB1E377-5FBF-7543-93E6-C5A93E738156}" presName="spNode" presStyleCnt="0"/>
      <dgm:spPr/>
      <dgm:t>
        <a:bodyPr/>
        <a:lstStyle/>
        <a:p>
          <a:endParaRPr lang="en-US"/>
        </a:p>
      </dgm:t>
    </dgm:pt>
    <dgm:pt modelId="{0E9AEB62-3058-D14A-A731-AEF2FE5914C3}" type="pres">
      <dgm:prSet presAssocID="{B70F62F9-6B9D-D44D-84E1-A26803FC1FB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93228C0-854C-EF4C-96FA-FA46450490D5}" type="pres">
      <dgm:prSet presAssocID="{B5A49489-D409-A942-B21A-7C04D781F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9D2FC-E0FF-6C45-B5C5-CE510E0143B0}" type="pres">
      <dgm:prSet presAssocID="{B5A49489-D409-A942-B21A-7C04D781F1B7}" presName="spNode" presStyleCnt="0"/>
      <dgm:spPr/>
      <dgm:t>
        <a:bodyPr/>
        <a:lstStyle/>
        <a:p>
          <a:endParaRPr lang="en-US"/>
        </a:p>
      </dgm:t>
    </dgm:pt>
    <dgm:pt modelId="{07AC6DC4-B6EF-DC45-B33B-B20617A40214}" type="pres">
      <dgm:prSet presAssocID="{39DCF96A-CD74-5440-A8DB-EF03DA7BCEE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ACEEEC-7952-9446-8F1C-13CBB6C60421}" type="pres">
      <dgm:prSet presAssocID="{84381733-CCB8-4F46-9DD5-2D301E022F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1215-6A06-D54B-9DB5-8DCDC41AAD76}" type="pres">
      <dgm:prSet presAssocID="{84381733-CCB8-4F46-9DD5-2D301E022F66}" presName="spNode" presStyleCnt="0"/>
      <dgm:spPr/>
      <dgm:t>
        <a:bodyPr/>
        <a:lstStyle/>
        <a:p>
          <a:endParaRPr lang="en-US"/>
        </a:p>
      </dgm:t>
    </dgm:pt>
    <dgm:pt modelId="{B4BABA6C-61E6-A245-8AC3-FC92B89A7B67}" type="pres">
      <dgm:prSet presAssocID="{897675A5-E77B-D44D-B83C-247909F8BED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4952AD5-AD43-FC40-BA6F-853F5F860D49}" type="pres">
      <dgm:prSet presAssocID="{49CD25FD-244E-B043-86B3-2E71482C5E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FBD0-B075-0D40-B74C-485F674E85CF}" type="pres">
      <dgm:prSet presAssocID="{49CD25FD-244E-B043-86B3-2E71482C5E99}" presName="spNode" presStyleCnt="0"/>
      <dgm:spPr/>
      <dgm:t>
        <a:bodyPr/>
        <a:lstStyle/>
        <a:p>
          <a:endParaRPr lang="en-US"/>
        </a:p>
      </dgm:t>
    </dgm:pt>
    <dgm:pt modelId="{3DD4FDF1-D760-054E-A35D-B53442C930AD}" type="pres">
      <dgm:prSet presAssocID="{05B30D10-983E-674E-BA2E-E5CCB3BC9B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F204835-140A-B44A-8CDD-8D6DF89341C4}" type="pres">
      <dgm:prSet presAssocID="{0A4C60BE-14DB-E343-9271-8C888189FE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B33-9B5C-1644-996B-6585368FE1FB}" type="pres">
      <dgm:prSet presAssocID="{0A4C60BE-14DB-E343-9271-8C888189FE1E}" presName="spNode" presStyleCnt="0"/>
      <dgm:spPr/>
      <dgm:t>
        <a:bodyPr/>
        <a:lstStyle/>
        <a:p>
          <a:endParaRPr lang="en-US"/>
        </a:p>
      </dgm:t>
    </dgm:pt>
    <dgm:pt modelId="{7FCADB70-D165-814A-AB35-5D8E21CEE508}" type="pres">
      <dgm:prSet presAssocID="{E771C854-A5B8-3649-BEEA-559334D251B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BB81EAA-79BB-46E7-A08D-90E93D878139}" type="presOf" srcId="{49CD25FD-244E-B043-86B3-2E71482C5E99}" destId="{14952AD5-AD43-FC40-BA6F-853F5F860D49}" srcOrd="0" destOrd="0" presId="urn:microsoft.com/office/officeart/2005/8/layout/cycle6"/>
    <dgm:cxn modelId="{2AECF586-680D-0B43-A476-BB48BBB98540}" srcId="{1E248263-7DAF-A64C-AD50-AF537820226E}" destId="{0A4C60BE-14DB-E343-9271-8C888189FE1E}" srcOrd="6" destOrd="0" parTransId="{052D007B-4A0E-CC47-B8F6-D230F50DB88C}" sibTransId="{E771C854-A5B8-3649-BEEA-559334D251B9}"/>
    <dgm:cxn modelId="{C5CFAFEC-55F6-425A-AF39-F4A61E4BF801}" type="presOf" srcId="{39DCF96A-CD74-5440-A8DB-EF03DA7BCEE3}" destId="{07AC6DC4-B6EF-DC45-B33B-B20617A40214}" srcOrd="0" destOrd="0" presId="urn:microsoft.com/office/officeart/2005/8/layout/cycle6"/>
    <dgm:cxn modelId="{6C364EDC-5825-F049-B5CA-96D2AB0172EE}" srcId="{1E248263-7DAF-A64C-AD50-AF537820226E}" destId="{CE200E7B-6340-3049-B004-2702514040AF}" srcOrd="1" destOrd="0" parTransId="{B33AA076-C486-4548-BB0A-F9891E7343D0}" sibTransId="{3DC288C9-1005-9F43-9A4E-081002CF0FD6}"/>
    <dgm:cxn modelId="{7F73D5D7-5BA2-413D-80F7-6B6CD098255A}" type="presOf" srcId="{0A4C60BE-14DB-E343-9271-8C888189FE1E}" destId="{0F204835-140A-B44A-8CDD-8D6DF89341C4}" srcOrd="0" destOrd="0" presId="urn:microsoft.com/office/officeart/2005/8/layout/cycle6"/>
    <dgm:cxn modelId="{FBE5378A-C6FA-491A-8539-BC82CBCD596A}" type="presOf" srcId="{CE200E7B-6340-3049-B004-2702514040AF}" destId="{038E5F59-9328-0342-B11A-2D05ABC4C8CB}" srcOrd="0" destOrd="0" presId="urn:microsoft.com/office/officeart/2005/8/layout/cycle6"/>
    <dgm:cxn modelId="{5961E52E-0100-46D1-A2E7-2CA0434520B2}" type="presOf" srcId="{8DD64589-7BEB-5D44-B582-8E6FDDBED09C}" destId="{00681800-5ADB-B649-B814-F1B10AB3EF26}" srcOrd="0" destOrd="0" presId="urn:microsoft.com/office/officeart/2005/8/layout/cycle6"/>
    <dgm:cxn modelId="{C828E4D1-6C80-4BD1-B4E2-5ED57FDE5B1C}" type="presOf" srcId="{1E248263-7DAF-A64C-AD50-AF537820226E}" destId="{982D13B3-F16B-A146-B896-A4F1DB484295}" srcOrd="0" destOrd="0" presId="urn:microsoft.com/office/officeart/2005/8/layout/cycle6"/>
    <dgm:cxn modelId="{0E8BCC55-2A95-4CFC-9286-372F81767F93}" type="presOf" srcId="{897675A5-E77B-D44D-B83C-247909F8BED8}" destId="{B4BABA6C-61E6-A245-8AC3-FC92B89A7B67}" srcOrd="0" destOrd="0" presId="urn:microsoft.com/office/officeart/2005/8/layout/cycle6"/>
    <dgm:cxn modelId="{A6ABACE4-AC45-428E-B0CE-060E659952D8}" type="presOf" srcId="{5A7CC530-3CB7-8D4E-BD50-F4D26EEC6224}" destId="{C360DA11-6024-8441-B677-66986D99436A}" srcOrd="0" destOrd="0" presId="urn:microsoft.com/office/officeart/2005/8/layout/cycle6"/>
    <dgm:cxn modelId="{385046DD-BEA7-C146-8FD1-BC8802DDF796}" srcId="{1E248263-7DAF-A64C-AD50-AF537820226E}" destId="{49CD25FD-244E-B043-86B3-2E71482C5E99}" srcOrd="5" destOrd="0" parTransId="{034052E1-3EF7-024E-B3DC-90265A6864C9}" sibTransId="{05B30D10-983E-674E-BA2E-E5CCB3BC9B84}"/>
    <dgm:cxn modelId="{15AC6C3C-3CFD-431F-8C4A-BCC9619C0C7D}" type="presOf" srcId="{B70F62F9-6B9D-D44D-84E1-A26803FC1FB0}" destId="{0E9AEB62-3058-D14A-A731-AEF2FE5914C3}" srcOrd="0" destOrd="0" presId="urn:microsoft.com/office/officeart/2005/8/layout/cycle6"/>
    <dgm:cxn modelId="{CCE65FEE-8214-48BA-ADFF-22CDD9164CB0}" type="presOf" srcId="{84381733-CCB8-4F46-9DD5-2D301E022F66}" destId="{D3ACEEEC-7952-9446-8F1C-13CBB6C60421}" srcOrd="0" destOrd="0" presId="urn:microsoft.com/office/officeart/2005/8/layout/cycle6"/>
    <dgm:cxn modelId="{9AF24726-57D1-E145-8A52-F3EE06699ACA}" srcId="{1E248263-7DAF-A64C-AD50-AF537820226E}" destId="{84381733-CCB8-4F46-9DD5-2D301E022F66}" srcOrd="4" destOrd="0" parTransId="{1BBED3BB-EB31-954E-A27F-C69006A831DF}" sibTransId="{897675A5-E77B-D44D-B83C-247909F8BED8}"/>
    <dgm:cxn modelId="{D7754D68-3204-47F7-9255-FD657182D4C0}" type="presOf" srcId="{9BB1E377-5FBF-7543-93E6-C5A93E738156}" destId="{33C0E124-54B8-CA4D-8A6B-3728314A7061}" srcOrd="0" destOrd="0" presId="urn:microsoft.com/office/officeart/2005/8/layout/cycle6"/>
    <dgm:cxn modelId="{733F8E66-8435-4729-967E-046C3145FD15}" type="presOf" srcId="{3DC288C9-1005-9F43-9A4E-081002CF0FD6}" destId="{A2F0D8F4-8D26-044B-9FB5-16E028CC4A9E}" srcOrd="0" destOrd="0" presId="urn:microsoft.com/office/officeart/2005/8/layout/cycle6"/>
    <dgm:cxn modelId="{7462EE8A-95BB-774B-9419-6B66298585FF}" srcId="{1E248263-7DAF-A64C-AD50-AF537820226E}" destId="{9BB1E377-5FBF-7543-93E6-C5A93E738156}" srcOrd="2" destOrd="0" parTransId="{9558B124-0D63-1746-BB18-012BA50273B8}" sibTransId="{B70F62F9-6B9D-D44D-84E1-A26803FC1FB0}"/>
    <dgm:cxn modelId="{A2F0F01A-659C-4112-9108-A08C20294AF5}" type="presOf" srcId="{05B30D10-983E-674E-BA2E-E5CCB3BC9B84}" destId="{3DD4FDF1-D760-054E-A35D-B53442C930AD}" srcOrd="0" destOrd="0" presId="urn:microsoft.com/office/officeart/2005/8/layout/cycle6"/>
    <dgm:cxn modelId="{B24ECFE4-C217-4567-BF66-5BF40D4D7DC7}" type="presOf" srcId="{B5A49489-D409-A942-B21A-7C04D781F1B7}" destId="{193228C0-854C-EF4C-96FA-FA46450490D5}" srcOrd="0" destOrd="0" presId="urn:microsoft.com/office/officeart/2005/8/layout/cycle6"/>
    <dgm:cxn modelId="{EE4BD085-6B5C-FC42-AA84-C508B0461020}" srcId="{1E248263-7DAF-A64C-AD50-AF537820226E}" destId="{5A7CC530-3CB7-8D4E-BD50-F4D26EEC6224}" srcOrd="0" destOrd="0" parTransId="{7281562E-AFA2-D24D-8AE6-40A988574029}" sibTransId="{8DD64589-7BEB-5D44-B582-8E6FDDBED09C}"/>
    <dgm:cxn modelId="{5FF6E178-808E-4E2F-83BD-4ACD843EA063}" type="presOf" srcId="{E771C854-A5B8-3649-BEEA-559334D251B9}" destId="{7FCADB70-D165-814A-AB35-5D8E21CEE508}" srcOrd="0" destOrd="0" presId="urn:microsoft.com/office/officeart/2005/8/layout/cycle6"/>
    <dgm:cxn modelId="{D81801C6-A79C-B842-A5FC-54A896756196}" srcId="{1E248263-7DAF-A64C-AD50-AF537820226E}" destId="{B5A49489-D409-A942-B21A-7C04D781F1B7}" srcOrd="3" destOrd="0" parTransId="{AC6BB790-8395-F54E-B1B8-F344CDB4C659}" sibTransId="{39DCF96A-CD74-5440-A8DB-EF03DA7BCEE3}"/>
    <dgm:cxn modelId="{B1D4D2BE-61D1-4400-AB88-6A9A9521E2E6}" type="presParOf" srcId="{982D13B3-F16B-A146-B896-A4F1DB484295}" destId="{C360DA11-6024-8441-B677-66986D99436A}" srcOrd="0" destOrd="0" presId="urn:microsoft.com/office/officeart/2005/8/layout/cycle6"/>
    <dgm:cxn modelId="{4155789B-0393-4EEB-8900-A156AD16E6F6}" type="presParOf" srcId="{982D13B3-F16B-A146-B896-A4F1DB484295}" destId="{5568E99D-6122-6A4C-A495-8545066BFF8B}" srcOrd="1" destOrd="0" presId="urn:microsoft.com/office/officeart/2005/8/layout/cycle6"/>
    <dgm:cxn modelId="{2D9772FE-D811-4B18-A4D6-B81D0242D411}" type="presParOf" srcId="{982D13B3-F16B-A146-B896-A4F1DB484295}" destId="{00681800-5ADB-B649-B814-F1B10AB3EF26}" srcOrd="2" destOrd="0" presId="urn:microsoft.com/office/officeart/2005/8/layout/cycle6"/>
    <dgm:cxn modelId="{B0106CF7-CB3B-4BF1-BC0C-4900DFCFE1C0}" type="presParOf" srcId="{982D13B3-F16B-A146-B896-A4F1DB484295}" destId="{038E5F59-9328-0342-B11A-2D05ABC4C8CB}" srcOrd="3" destOrd="0" presId="urn:microsoft.com/office/officeart/2005/8/layout/cycle6"/>
    <dgm:cxn modelId="{D31219E9-83B3-4F25-9A96-167F03454857}" type="presParOf" srcId="{982D13B3-F16B-A146-B896-A4F1DB484295}" destId="{1CA8A63A-00D3-A546-B4C4-DF0E2C415E1C}" srcOrd="4" destOrd="0" presId="urn:microsoft.com/office/officeart/2005/8/layout/cycle6"/>
    <dgm:cxn modelId="{06F699D1-1478-4830-BAAB-A2C7B7D491F4}" type="presParOf" srcId="{982D13B3-F16B-A146-B896-A4F1DB484295}" destId="{A2F0D8F4-8D26-044B-9FB5-16E028CC4A9E}" srcOrd="5" destOrd="0" presId="urn:microsoft.com/office/officeart/2005/8/layout/cycle6"/>
    <dgm:cxn modelId="{5AD43F77-5AE3-4844-ACB0-FD0C37F7F500}" type="presParOf" srcId="{982D13B3-F16B-A146-B896-A4F1DB484295}" destId="{33C0E124-54B8-CA4D-8A6B-3728314A7061}" srcOrd="6" destOrd="0" presId="urn:microsoft.com/office/officeart/2005/8/layout/cycle6"/>
    <dgm:cxn modelId="{31E2B1A6-B790-4012-B252-0B570566A403}" type="presParOf" srcId="{982D13B3-F16B-A146-B896-A4F1DB484295}" destId="{E3E96DF0-32E4-ED42-AE8E-200D25934975}" srcOrd="7" destOrd="0" presId="urn:microsoft.com/office/officeart/2005/8/layout/cycle6"/>
    <dgm:cxn modelId="{A8A69867-804B-42CD-9CBE-4CCE0493BA43}" type="presParOf" srcId="{982D13B3-F16B-A146-B896-A4F1DB484295}" destId="{0E9AEB62-3058-D14A-A731-AEF2FE5914C3}" srcOrd="8" destOrd="0" presId="urn:microsoft.com/office/officeart/2005/8/layout/cycle6"/>
    <dgm:cxn modelId="{EF2042D2-024B-48FA-98AB-17B092F0FDFE}" type="presParOf" srcId="{982D13B3-F16B-A146-B896-A4F1DB484295}" destId="{193228C0-854C-EF4C-96FA-FA46450490D5}" srcOrd="9" destOrd="0" presId="urn:microsoft.com/office/officeart/2005/8/layout/cycle6"/>
    <dgm:cxn modelId="{39545A06-DABF-48A6-87F7-1D033E347E08}" type="presParOf" srcId="{982D13B3-F16B-A146-B896-A4F1DB484295}" destId="{DC59D2FC-E0FF-6C45-B5C5-CE510E0143B0}" srcOrd="10" destOrd="0" presId="urn:microsoft.com/office/officeart/2005/8/layout/cycle6"/>
    <dgm:cxn modelId="{1CEFE841-1FFD-4357-8321-781640F263BF}" type="presParOf" srcId="{982D13B3-F16B-A146-B896-A4F1DB484295}" destId="{07AC6DC4-B6EF-DC45-B33B-B20617A40214}" srcOrd="11" destOrd="0" presId="urn:microsoft.com/office/officeart/2005/8/layout/cycle6"/>
    <dgm:cxn modelId="{BB3C6A2F-58E0-4087-95A1-85046C91976F}" type="presParOf" srcId="{982D13B3-F16B-A146-B896-A4F1DB484295}" destId="{D3ACEEEC-7952-9446-8F1C-13CBB6C60421}" srcOrd="12" destOrd="0" presId="urn:microsoft.com/office/officeart/2005/8/layout/cycle6"/>
    <dgm:cxn modelId="{2363BCCF-2577-48D8-8108-4E23AE632577}" type="presParOf" srcId="{982D13B3-F16B-A146-B896-A4F1DB484295}" destId="{084F1215-6A06-D54B-9DB5-8DCDC41AAD76}" srcOrd="13" destOrd="0" presId="urn:microsoft.com/office/officeart/2005/8/layout/cycle6"/>
    <dgm:cxn modelId="{CB7C0E71-719E-4996-96C1-4AE660CFC555}" type="presParOf" srcId="{982D13B3-F16B-A146-B896-A4F1DB484295}" destId="{B4BABA6C-61E6-A245-8AC3-FC92B89A7B67}" srcOrd="14" destOrd="0" presId="urn:microsoft.com/office/officeart/2005/8/layout/cycle6"/>
    <dgm:cxn modelId="{C2F4315A-9595-4B84-821B-3EBC7DE530BC}" type="presParOf" srcId="{982D13B3-F16B-A146-B896-A4F1DB484295}" destId="{14952AD5-AD43-FC40-BA6F-853F5F860D49}" srcOrd="15" destOrd="0" presId="urn:microsoft.com/office/officeart/2005/8/layout/cycle6"/>
    <dgm:cxn modelId="{1B167A03-5DAA-46BA-8DD1-A2AD6DD146D0}" type="presParOf" srcId="{982D13B3-F16B-A146-B896-A4F1DB484295}" destId="{98DCFBD0-B075-0D40-B74C-485F674E85CF}" srcOrd="16" destOrd="0" presId="urn:microsoft.com/office/officeart/2005/8/layout/cycle6"/>
    <dgm:cxn modelId="{9B011722-B4A2-4DE7-820C-37ECF13C31FF}" type="presParOf" srcId="{982D13B3-F16B-A146-B896-A4F1DB484295}" destId="{3DD4FDF1-D760-054E-A35D-B53442C930AD}" srcOrd="17" destOrd="0" presId="urn:microsoft.com/office/officeart/2005/8/layout/cycle6"/>
    <dgm:cxn modelId="{4B05FD1B-123A-491C-9F88-E5916E79BA70}" type="presParOf" srcId="{982D13B3-F16B-A146-B896-A4F1DB484295}" destId="{0F204835-140A-B44A-8CDD-8D6DF89341C4}" srcOrd="18" destOrd="0" presId="urn:microsoft.com/office/officeart/2005/8/layout/cycle6"/>
    <dgm:cxn modelId="{6A2ED1DD-F163-4733-ACFD-00F921151C2D}" type="presParOf" srcId="{982D13B3-F16B-A146-B896-A4F1DB484295}" destId="{D5730B33-9B5C-1644-996B-6585368FE1FB}" srcOrd="19" destOrd="0" presId="urn:microsoft.com/office/officeart/2005/8/layout/cycle6"/>
    <dgm:cxn modelId="{D7FA2AF4-D015-4F39-B243-4C87EEAB2DBA}" type="presParOf" srcId="{982D13B3-F16B-A146-B896-A4F1DB484295}" destId="{7FCADB70-D165-814A-AB35-5D8E21CEE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248263-7DAF-A64C-AD50-AF537820226E}" type="doc">
      <dgm:prSet loTypeId="urn:microsoft.com/office/officeart/2005/8/layout/cycle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7CC530-3CB7-8D4E-BD50-F4D26EEC6224}">
      <dgm:prSet phldrT="[Text]"/>
      <dgm:spPr/>
      <dgm:t>
        <a:bodyPr/>
        <a:lstStyle/>
        <a:p>
          <a:r>
            <a:rPr lang="en-US" dirty="0" smtClean="0"/>
            <a:t>Website Signup</a:t>
          </a:r>
          <a:endParaRPr lang="en-US" dirty="0"/>
        </a:p>
      </dgm:t>
    </dgm:pt>
    <dgm:pt modelId="{7281562E-AFA2-D24D-8AE6-40A988574029}" type="parTrans" cxnId="{EE4BD085-6B5C-FC42-AA84-C508B0461020}">
      <dgm:prSet/>
      <dgm:spPr/>
      <dgm:t>
        <a:bodyPr/>
        <a:lstStyle/>
        <a:p>
          <a:endParaRPr lang="en-US"/>
        </a:p>
      </dgm:t>
    </dgm:pt>
    <dgm:pt modelId="{8DD64589-7BEB-5D44-B582-8E6FDDBED09C}" type="sibTrans" cxnId="{EE4BD085-6B5C-FC42-AA84-C508B0461020}">
      <dgm:prSet/>
      <dgm:spPr/>
      <dgm:t>
        <a:bodyPr/>
        <a:lstStyle/>
        <a:p>
          <a:endParaRPr lang="en-US"/>
        </a:p>
      </dgm:t>
    </dgm:pt>
    <dgm:pt modelId="{CE200E7B-6340-3049-B004-2702514040A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Shopping Cart</a:t>
          </a:r>
          <a:endParaRPr lang="en-US" dirty="0"/>
        </a:p>
      </dgm:t>
    </dgm:pt>
    <dgm:pt modelId="{B33AA076-C486-4548-BB0A-F9891E7343D0}" type="parTrans" cxnId="{6C364EDC-5825-F049-B5CA-96D2AB0172EE}">
      <dgm:prSet/>
      <dgm:spPr/>
      <dgm:t>
        <a:bodyPr/>
        <a:lstStyle/>
        <a:p>
          <a:endParaRPr lang="en-US"/>
        </a:p>
      </dgm:t>
    </dgm:pt>
    <dgm:pt modelId="{3DC288C9-1005-9F43-9A4E-081002CF0FD6}" type="sibTrans" cxnId="{6C364EDC-5825-F049-B5CA-96D2AB0172EE}">
      <dgm:prSet/>
      <dgm:spPr/>
      <dgm:t>
        <a:bodyPr/>
        <a:lstStyle/>
        <a:p>
          <a:endParaRPr lang="en-US"/>
        </a:p>
      </dgm:t>
    </dgm:pt>
    <dgm:pt modelId="{9BB1E377-5FBF-7543-93E6-C5A93E738156}">
      <dgm:prSet phldrT="[Text]"/>
      <dgm:spPr/>
      <dgm:t>
        <a:bodyPr/>
        <a:lstStyle/>
        <a:p>
          <a:endParaRPr lang="en-US" dirty="0"/>
        </a:p>
      </dgm:t>
    </dgm:pt>
    <dgm:pt modelId="{9558B124-0D63-1746-BB18-012BA50273B8}" type="parTrans" cxnId="{7462EE8A-95BB-774B-9419-6B66298585FF}">
      <dgm:prSet/>
      <dgm:spPr/>
      <dgm:t>
        <a:bodyPr/>
        <a:lstStyle/>
        <a:p>
          <a:endParaRPr lang="en-US"/>
        </a:p>
      </dgm:t>
    </dgm:pt>
    <dgm:pt modelId="{B70F62F9-6B9D-D44D-84E1-A26803FC1FB0}" type="sibTrans" cxnId="{7462EE8A-95BB-774B-9419-6B66298585FF}">
      <dgm:prSet/>
      <dgm:spPr/>
      <dgm:t>
        <a:bodyPr/>
        <a:lstStyle/>
        <a:p>
          <a:endParaRPr lang="en-US"/>
        </a:p>
      </dgm:t>
    </dgm:pt>
    <dgm:pt modelId="{B5A49489-D409-A942-B21A-7C04D781F1B7}">
      <dgm:prSet phldrT="[Text]"/>
      <dgm:spPr/>
      <dgm:t>
        <a:bodyPr/>
        <a:lstStyle/>
        <a:p>
          <a:endParaRPr lang="en-US" dirty="0"/>
        </a:p>
      </dgm:t>
    </dgm:pt>
    <dgm:pt modelId="{AC6BB790-8395-F54E-B1B8-F344CDB4C659}" type="parTrans" cxnId="{D81801C6-A79C-B842-A5FC-54A896756196}">
      <dgm:prSet/>
      <dgm:spPr/>
      <dgm:t>
        <a:bodyPr/>
        <a:lstStyle/>
        <a:p>
          <a:endParaRPr lang="en-US"/>
        </a:p>
      </dgm:t>
    </dgm:pt>
    <dgm:pt modelId="{39DCF96A-CD74-5440-A8DB-EF03DA7BCEE3}" type="sibTrans" cxnId="{D81801C6-A79C-B842-A5FC-54A896756196}">
      <dgm:prSet/>
      <dgm:spPr/>
      <dgm:t>
        <a:bodyPr/>
        <a:lstStyle/>
        <a:p>
          <a:endParaRPr lang="en-US"/>
        </a:p>
      </dgm:t>
    </dgm:pt>
    <dgm:pt modelId="{84381733-CCB8-4F46-9DD5-2D301E022F66}">
      <dgm:prSet phldrT="[Text]"/>
      <dgm:spPr/>
      <dgm:t>
        <a:bodyPr/>
        <a:lstStyle/>
        <a:p>
          <a:endParaRPr lang="en-US" dirty="0"/>
        </a:p>
      </dgm:t>
    </dgm:pt>
    <dgm:pt modelId="{1BBED3BB-EB31-954E-A27F-C69006A831DF}" type="parTrans" cxnId="{9AF24726-57D1-E145-8A52-F3EE06699ACA}">
      <dgm:prSet/>
      <dgm:spPr/>
      <dgm:t>
        <a:bodyPr/>
        <a:lstStyle/>
        <a:p>
          <a:endParaRPr lang="en-US"/>
        </a:p>
      </dgm:t>
    </dgm:pt>
    <dgm:pt modelId="{897675A5-E77B-D44D-B83C-247909F8BED8}" type="sibTrans" cxnId="{9AF24726-57D1-E145-8A52-F3EE06699ACA}">
      <dgm:prSet/>
      <dgm:spPr/>
      <dgm:t>
        <a:bodyPr/>
        <a:lstStyle/>
        <a:p>
          <a:endParaRPr lang="en-US"/>
        </a:p>
      </dgm:t>
    </dgm:pt>
    <dgm:pt modelId="{49CD25FD-244E-B043-86B3-2E71482C5E99}">
      <dgm:prSet phldrT="[Text]"/>
      <dgm:spPr/>
      <dgm:t>
        <a:bodyPr/>
        <a:lstStyle/>
        <a:p>
          <a:endParaRPr lang="en-US" dirty="0"/>
        </a:p>
      </dgm:t>
    </dgm:pt>
    <dgm:pt modelId="{034052E1-3EF7-024E-B3DC-90265A6864C9}" type="parTrans" cxnId="{385046DD-BEA7-C146-8FD1-BC8802DDF796}">
      <dgm:prSet/>
      <dgm:spPr/>
      <dgm:t>
        <a:bodyPr/>
        <a:lstStyle/>
        <a:p>
          <a:endParaRPr lang="en-US"/>
        </a:p>
      </dgm:t>
    </dgm:pt>
    <dgm:pt modelId="{05B30D10-983E-674E-BA2E-E5CCB3BC9B84}" type="sibTrans" cxnId="{385046DD-BEA7-C146-8FD1-BC8802DDF796}">
      <dgm:prSet/>
      <dgm:spPr/>
      <dgm:t>
        <a:bodyPr/>
        <a:lstStyle/>
        <a:p>
          <a:endParaRPr lang="en-US"/>
        </a:p>
      </dgm:t>
    </dgm:pt>
    <dgm:pt modelId="{0A4C60BE-14DB-E343-9271-8C888189FE1E}">
      <dgm:prSet phldrT="[Text]"/>
      <dgm:spPr/>
      <dgm:t>
        <a:bodyPr/>
        <a:lstStyle/>
        <a:p>
          <a:endParaRPr lang="en-US" dirty="0"/>
        </a:p>
      </dgm:t>
    </dgm:pt>
    <dgm:pt modelId="{052D007B-4A0E-CC47-B8F6-D230F50DB88C}" type="parTrans" cxnId="{2AECF586-680D-0B43-A476-BB48BBB98540}">
      <dgm:prSet/>
      <dgm:spPr/>
      <dgm:t>
        <a:bodyPr/>
        <a:lstStyle/>
        <a:p>
          <a:endParaRPr lang="en-US"/>
        </a:p>
      </dgm:t>
    </dgm:pt>
    <dgm:pt modelId="{E771C854-A5B8-3649-BEEA-559334D251B9}" type="sibTrans" cxnId="{2AECF586-680D-0B43-A476-BB48BBB98540}">
      <dgm:prSet/>
      <dgm:spPr/>
      <dgm:t>
        <a:bodyPr/>
        <a:lstStyle/>
        <a:p>
          <a:endParaRPr lang="en-US"/>
        </a:p>
      </dgm:t>
    </dgm:pt>
    <dgm:pt modelId="{982D13B3-F16B-A146-B896-A4F1DB484295}" type="pres">
      <dgm:prSet presAssocID="{1E248263-7DAF-A64C-AD50-AF53782022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0DA11-6024-8441-B677-66986D99436A}" type="pres">
      <dgm:prSet presAssocID="{5A7CC530-3CB7-8D4E-BD50-F4D26EEC62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E99D-6122-6A4C-A495-8545066BFF8B}" type="pres">
      <dgm:prSet presAssocID="{5A7CC530-3CB7-8D4E-BD50-F4D26EEC6224}" presName="spNode" presStyleCnt="0"/>
      <dgm:spPr/>
      <dgm:t>
        <a:bodyPr/>
        <a:lstStyle/>
        <a:p>
          <a:endParaRPr lang="en-US"/>
        </a:p>
      </dgm:t>
    </dgm:pt>
    <dgm:pt modelId="{00681800-5ADB-B649-B814-F1B10AB3EF26}" type="pres">
      <dgm:prSet presAssocID="{8DD64589-7BEB-5D44-B582-8E6FDDBED09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38E5F59-9328-0342-B11A-2D05ABC4C8CB}" type="pres">
      <dgm:prSet presAssocID="{CE200E7B-6340-3049-B004-270251404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A63A-00D3-A546-B4C4-DF0E2C415E1C}" type="pres">
      <dgm:prSet presAssocID="{CE200E7B-6340-3049-B004-2702514040AF}" presName="spNode" presStyleCnt="0"/>
      <dgm:spPr/>
      <dgm:t>
        <a:bodyPr/>
        <a:lstStyle/>
        <a:p>
          <a:endParaRPr lang="en-US"/>
        </a:p>
      </dgm:t>
    </dgm:pt>
    <dgm:pt modelId="{A2F0D8F4-8D26-044B-9FB5-16E028CC4A9E}" type="pres">
      <dgm:prSet presAssocID="{3DC288C9-1005-9F43-9A4E-081002CF0FD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0E124-54B8-CA4D-8A6B-3728314A7061}" type="pres">
      <dgm:prSet presAssocID="{9BB1E377-5FBF-7543-93E6-C5A93E7381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6DF0-32E4-ED42-AE8E-200D25934975}" type="pres">
      <dgm:prSet presAssocID="{9BB1E377-5FBF-7543-93E6-C5A93E738156}" presName="spNode" presStyleCnt="0"/>
      <dgm:spPr/>
      <dgm:t>
        <a:bodyPr/>
        <a:lstStyle/>
        <a:p>
          <a:endParaRPr lang="en-US"/>
        </a:p>
      </dgm:t>
    </dgm:pt>
    <dgm:pt modelId="{0E9AEB62-3058-D14A-A731-AEF2FE5914C3}" type="pres">
      <dgm:prSet presAssocID="{B70F62F9-6B9D-D44D-84E1-A26803FC1FB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93228C0-854C-EF4C-96FA-FA46450490D5}" type="pres">
      <dgm:prSet presAssocID="{B5A49489-D409-A942-B21A-7C04D781F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9D2FC-E0FF-6C45-B5C5-CE510E0143B0}" type="pres">
      <dgm:prSet presAssocID="{B5A49489-D409-A942-B21A-7C04D781F1B7}" presName="spNode" presStyleCnt="0"/>
      <dgm:spPr/>
      <dgm:t>
        <a:bodyPr/>
        <a:lstStyle/>
        <a:p>
          <a:endParaRPr lang="en-US"/>
        </a:p>
      </dgm:t>
    </dgm:pt>
    <dgm:pt modelId="{07AC6DC4-B6EF-DC45-B33B-B20617A40214}" type="pres">
      <dgm:prSet presAssocID="{39DCF96A-CD74-5440-A8DB-EF03DA7BCEE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ACEEEC-7952-9446-8F1C-13CBB6C60421}" type="pres">
      <dgm:prSet presAssocID="{84381733-CCB8-4F46-9DD5-2D301E022F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1215-6A06-D54B-9DB5-8DCDC41AAD76}" type="pres">
      <dgm:prSet presAssocID="{84381733-CCB8-4F46-9DD5-2D301E022F66}" presName="spNode" presStyleCnt="0"/>
      <dgm:spPr/>
      <dgm:t>
        <a:bodyPr/>
        <a:lstStyle/>
        <a:p>
          <a:endParaRPr lang="en-US"/>
        </a:p>
      </dgm:t>
    </dgm:pt>
    <dgm:pt modelId="{B4BABA6C-61E6-A245-8AC3-FC92B89A7B67}" type="pres">
      <dgm:prSet presAssocID="{897675A5-E77B-D44D-B83C-247909F8BED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4952AD5-AD43-FC40-BA6F-853F5F860D49}" type="pres">
      <dgm:prSet presAssocID="{49CD25FD-244E-B043-86B3-2E71482C5E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FBD0-B075-0D40-B74C-485F674E85CF}" type="pres">
      <dgm:prSet presAssocID="{49CD25FD-244E-B043-86B3-2E71482C5E99}" presName="spNode" presStyleCnt="0"/>
      <dgm:spPr/>
      <dgm:t>
        <a:bodyPr/>
        <a:lstStyle/>
        <a:p>
          <a:endParaRPr lang="en-US"/>
        </a:p>
      </dgm:t>
    </dgm:pt>
    <dgm:pt modelId="{3DD4FDF1-D760-054E-A35D-B53442C930AD}" type="pres">
      <dgm:prSet presAssocID="{05B30D10-983E-674E-BA2E-E5CCB3BC9B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F204835-140A-B44A-8CDD-8D6DF89341C4}" type="pres">
      <dgm:prSet presAssocID="{0A4C60BE-14DB-E343-9271-8C888189FE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B33-9B5C-1644-996B-6585368FE1FB}" type="pres">
      <dgm:prSet presAssocID="{0A4C60BE-14DB-E343-9271-8C888189FE1E}" presName="spNode" presStyleCnt="0"/>
      <dgm:spPr/>
      <dgm:t>
        <a:bodyPr/>
        <a:lstStyle/>
        <a:p>
          <a:endParaRPr lang="en-US"/>
        </a:p>
      </dgm:t>
    </dgm:pt>
    <dgm:pt modelId="{7FCADB70-D165-814A-AB35-5D8E21CEE508}" type="pres">
      <dgm:prSet presAssocID="{E771C854-A5B8-3649-BEEA-559334D251B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55F94878-1133-412C-A17A-6A29ABCB8124}" type="presOf" srcId="{3DC288C9-1005-9F43-9A4E-081002CF0FD6}" destId="{A2F0D8F4-8D26-044B-9FB5-16E028CC4A9E}" srcOrd="0" destOrd="0" presId="urn:microsoft.com/office/officeart/2005/8/layout/cycle6"/>
    <dgm:cxn modelId="{385046DD-BEA7-C146-8FD1-BC8802DDF796}" srcId="{1E248263-7DAF-A64C-AD50-AF537820226E}" destId="{49CD25FD-244E-B043-86B3-2E71482C5E99}" srcOrd="5" destOrd="0" parTransId="{034052E1-3EF7-024E-B3DC-90265A6864C9}" sibTransId="{05B30D10-983E-674E-BA2E-E5CCB3BC9B84}"/>
    <dgm:cxn modelId="{51472456-E521-4E86-99C9-0F25E0EB9460}" type="presOf" srcId="{897675A5-E77B-D44D-B83C-247909F8BED8}" destId="{B4BABA6C-61E6-A245-8AC3-FC92B89A7B67}" srcOrd="0" destOrd="0" presId="urn:microsoft.com/office/officeart/2005/8/layout/cycle6"/>
    <dgm:cxn modelId="{FEC44547-AAED-4754-9452-60B6032C9DEC}" type="presOf" srcId="{CE200E7B-6340-3049-B004-2702514040AF}" destId="{038E5F59-9328-0342-B11A-2D05ABC4C8CB}" srcOrd="0" destOrd="0" presId="urn:microsoft.com/office/officeart/2005/8/layout/cycle6"/>
    <dgm:cxn modelId="{2AECF586-680D-0B43-A476-BB48BBB98540}" srcId="{1E248263-7DAF-A64C-AD50-AF537820226E}" destId="{0A4C60BE-14DB-E343-9271-8C888189FE1E}" srcOrd="6" destOrd="0" parTransId="{052D007B-4A0E-CC47-B8F6-D230F50DB88C}" sibTransId="{E771C854-A5B8-3649-BEEA-559334D251B9}"/>
    <dgm:cxn modelId="{7462EE8A-95BB-774B-9419-6B66298585FF}" srcId="{1E248263-7DAF-A64C-AD50-AF537820226E}" destId="{9BB1E377-5FBF-7543-93E6-C5A93E738156}" srcOrd="2" destOrd="0" parTransId="{9558B124-0D63-1746-BB18-012BA50273B8}" sibTransId="{B70F62F9-6B9D-D44D-84E1-A26803FC1FB0}"/>
    <dgm:cxn modelId="{1C4397C2-0FB2-4E5A-AD6C-B0B81330901C}" type="presOf" srcId="{E771C854-A5B8-3649-BEEA-559334D251B9}" destId="{7FCADB70-D165-814A-AB35-5D8E21CEE508}" srcOrd="0" destOrd="0" presId="urn:microsoft.com/office/officeart/2005/8/layout/cycle6"/>
    <dgm:cxn modelId="{6C364EDC-5825-F049-B5CA-96D2AB0172EE}" srcId="{1E248263-7DAF-A64C-AD50-AF537820226E}" destId="{CE200E7B-6340-3049-B004-2702514040AF}" srcOrd="1" destOrd="0" parTransId="{B33AA076-C486-4548-BB0A-F9891E7343D0}" sibTransId="{3DC288C9-1005-9F43-9A4E-081002CF0FD6}"/>
    <dgm:cxn modelId="{2DA80876-7520-4993-9792-E965D3DCCC45}" type="presOf" srcId="{0A4C60BE-14DB-E343-9271-8C888189FE1E}" destId="{0F204835-140A-B44A-8CDD-8D6DF89341C4}" srcOrd="0" destOrd="0" presId="urn:microsoft.com/office/officeart/2005/8/layout/cycle6"/>
    <dgm:cxn modelId="{EE4BD085-6B5C-FC42-AA84-C508B0461020}" srcId="{1E248263-7DAF-A64C-AD50-AF537820226E}" destId="{5A7CC530-3CB7-8D4E-BD50-F4D26EEC6224}" srcOrd="0" destOrd="0" parTransId="{7281562E-AFA2-D24D-8AE6-40A988574029}" sibTransId="{8DD64589-7BEB-5D44-B582-8E6FDDBED09C}"/>
    <dgm:cxn modelId="{D99B6176-1F42-49A7-8E56-0909F5BD92A0}" type="presOf" srcId="{39DCF96A-CD74-5440-A8DB-EF03DA7BCEE3}" destId="{07AC6DC4-B6EF-DC45-B33B-B20617A40214}" srcOrd="0" destOrd="0" presId="urn:microsoft.com/office/officeart/2005/8/layout/cycle6"/>
    <dgm:cxn modelId="{107BE132-251D-4470-BE03-B878C044D74E}" type="presOf" srcId="{05B30D10-983E-674E-BA2E-E5CCB3BC9B84}" destId="{3DD4FDF1-D760-054E-A35D-B53442C930AD}" srcOrd="0" destOrd="0" presId="urn:microsoft.com/office/officeart/2005/8/layout/cycle6"/>
    <dgm:cxn modelId="{19FF92C8-99BC-4E90-9EE5-A415563871A3}" type="presOf" srcId="{49CD25FD-244E-B043-86B3-2E71482C5E99}" destId="{14952AD5-AD43-FC40-BA6F-853F5F860D49}" srcOrd="0" destOrd="0" presId="urn:microsoft.com/office/officeart/2005/8/layout/cycle6"/>
    <dgm:cxn modelId="{6F75CC89-B60C-44BD-90B9-BAEE2D055544}" type="presOf" srcId="{84381733-CCB8-4F46-9DD5-2D301E022F66}" destId="{D3ACEEEC-7952-9446-8F1C-13CBB6C60421}" srcOrd="0" destOrd="0" presId="urn:microsoft.com/office/officeart/2005/8/layout/cycle6"/>
    <dgm:cxn modelId="{D81801C6-A79C-B842-A5FC-54A896756196}" srcId="{1E248263-7DAF-A64C-AD50-AF537820226E}" destId="{B5A49489-D409-A942-B21A-7C04D781F1B7}" srcOrd="3" destOrd="0" parTransId="{AC6BB790-8395-F54E-B1B8-F344CDB4C659}" sibTransId="{39DCF96A-CD74-5440-A8DB-EF03DA7BCEE3}"/>
    <dgm:cxn modelId="{5438BCCB-8B39-4A5C-B451-54082E59B853}" type="presOf" srcId="{8DD64589-7BEB-5D44-B582-8E6FDDBED09C}" destId="{00681800-5ADB-B649-B814-F1B10AB3EF26}" srcOrd="0" destOrd="0" presId="urn:microsoft.com/office/officeart/2005/8/layout/cycle6"/>
    <dgm:cxn modelId="{C1BEE8CD-0446-4141-A74B-4DF2992291D4}" type="presOf" srcId="{5A7CC530-3CB7-8D4E-BD50-F4D26EEC6224}" destId="{C360DA11-6024-8441-B677-66986D99436A}" srcOrd="0" destOrd="0" presId="urn:microsoft.com/office/officeart/2005/8/layout/cycle6"/>
    <dgm:cxn modelId="{9AF24726-57D1-E145-8A52-F3EE06699ACA}" srcId="{1E248263-7DAF-A64C-AD50-AF537820226E}" destId="{84381733-CCB8-4F46-9DD5-2D301E022F66}" srcOrd="4" destOrd="0" parTransId="{1BBED3BB-EB31-954E-A27F-C69006A831DF}" sibTransId="{897675A5-E77B-D44D-B83C-247909F8BED8}"/>
    <dgm:cxn modelId="{34DE10D0-E41C-4F71-ABD2-82BEC470B5C9}" type="presOf" srcId="{B5A49489-D409-A942-B21A-7C04D781F1B7}" destId="{193228C0-854C-EF4C-96FA-FA46450490D5}" srcOrd="0" destOrd="0" presId="urn:microsoft.com/office/officeart/2005/8/layout/cycle6"/>
    <dgm:cxn modelId="{30CFECEE-037B-4D99-B018-B2115CABBB30}" type="presOf" srcId="{9BB1E377-5FBF-7543-93E6-C5A93E738156}" destId="{33C0E124-54B8-CA4D-8A6B-3728314A7061}" srcOrd="0" destOrd="0" presId="urn:microsoft.com/office/officeart/2005/8/layout/cycle6"/>
    <dgm:cxn modelId="{C6D71A01-EE95-4DFE-B335-6AC332DFAE98}" type="presOf" srcId="{1E248263-7DAF-A64C-AD50-AF537820226E}" destId="{982D13B3-F16B-A146-B896-A4F1DB484295}" srcOrd="0" destOrd="0" presId="urn:microsoft.com/office/officeart/2005/8/layout/cycle6"/>
    <dgm:cxn modelId="{A40309C3-2BCD-4246-B61B-CCE8769EF2EC}" type="presOf" srcId="{B70F62F9-6B9D-D44D-84E1-A26803FC1FB0}" destId="{0E9AEB62-3058-D14A-A731-AEF2FE5914C3}" srcOrd="0" destOrd="0" presId="urn:microsoft.com/office/officeart/2005/8/layout/cycle6"/>
    <dgm:cxn modelId="{61CEC236-98CA-4A3E-BD12-B850D09BEFCF}" type="presParOf" srcId="{982D13B3-F16B-A146-B896-A4F1DB484295}" destId="{C360DA11-6024-8441-B677-66986D99436A}" srcOrd="0" destOrd="0" presId="urn:microsoft.com/office/officeart/2005/8/layout/cycle6"/>
    <dgm:cxn modelId="{E24A5A45-18B9-4884-9858-F30E40E55614}" type="presParOf" srcId="{982D13B3-F16B-A146-B896-A4F1DB484295}" destId="{5568E99D-6122-6A4C-A495-8545066BFF8B}" srcOrd="1" destOrd="0" presId="urn:microsoft.com/office/officeart/2005/8/layout/cycle6"/>
    <dgm:cxn modelId="{0FB0D8DD-95D9-4289-A636-6518F321983A}" type="presParOf" srcId="{982D13B3-F16B-A146-B896-A4F1DB484295}" destId="{00681800-5ADB-B649-B814-F1B10AB3EF26}" srcOrd="2" destOrd="0" presId="urn:microsoft.com/office/officeart/2005/8/layout/cycle6"/>
    <dgm:cxn modelId="{355EDC75-92F0-4465-8F9B-A2E1D0329EC2}" type="presParOf" srcId="{982D13B3-F16B-A146-B896-A4F1DB484295}" destId="{038E5F59-9328-0342-B11A-2D05ABC4C8CB}" srcOrd="3" destOrd="0" presId="urn:microsoft.com/office/officeart/2005/8/layout/cycle6"/>
    <dgm:cxn modelId="{DEF9D98A-7847-4E0C-8DBD-819E54893733}" type="presParOf" srcId="{982D13B3-F16B-A146-B896-A4F1DB484295}" destId="{1CA8A63A-00D3-A546-B4C4-DF0E2C415E1C}" srcOrd="4" destOrd="0" presId="urn:microsoft.com/office/officeart/2005/8/layout/cycle6"/>
    <dgm:cxn modelId="{1814CB0E-4556-4E2D-84F0-FAA444159490}" type="presParOf" srcId="{982D13B3-F16B-A146-B896-A4F1DB484295}" destId="{A2F0D8F4-8D26-044B-9FB5-16E028CC4A9E}" srcOrd="5" destOrd="0" presId="urn:microsoft.com/office/officeart/2005/8/layout/cycle6"/>
    <dgm:cxn modelId="{B7F5FC33-236C-4910-B138-1F1A3F7B00A7}" type="presParOf" srcId="{982D13B3-F16B-A146-B896-A4F1DB484295}" destId="{33C0E124-54B8-CA4D-8A6B-3728314A7061}" srcOrd="6" destOrd="0" presId="urn:microsoft.com/office/officeart/2005/8/layout/cycle6"/>
    <dgm:cxn modelId="{528417F1-5B4C-46E2-B448-DB263BE01C38}" type="presParOf" srcId="{982D13B3-F16B-A146-B896-A4F1DB484295}" destId="{E3E96DF0-32E4-ED42-AE8E-200D25934975}" srcOrd="7" destOrd="0" presId="urn:microsoft.com/office/officeart/2005/8/layout/cycle6"/>
    <dgm:cxn modelId="{257DE484-4F70-4939-B223-BF8E138B2C33}" type="presParOf" srcId="{982D13B3-F16B-A146-B896-A4F1DB484295}" destId="{0E9AEB62-3058-D14A-A731-AEF2FE5914C3}" srcOrd="8" destOrd="0" presId="urn:microsoft.com/office/officeart/2005/8/layout/cycle6"/>
    <dgm:cxn modelId="{C31979D5-B1F4-4867-8401-DC0514382623}" type="presParOf" srcId="{982D13B3-F16B-A146-B896-A4F1DB484295}" destId="{193228C0-854C-EF4C-96FA-FA46450490D5}" srcOrd="9" destOrd="0" presId="urn:microsoft.com/office/officeart/2005/8/layout/cycle6"/>
    <dgm:cxn modelId="{110C9041-D285-4917-A913-C73946EAD0A8}" type="presParOf" srcId="{982D13B3-F16B-A146-B896-A4F1DB484295}" destId="{DC59D2FC-E0FF-6C45-B5C5-CE510E0143B0}" srcOrd="10" destOrd="0" presId="urn:microsoft.com/office/officeart/2005/8/layout/cycle6"/>
    <dgm:cxn modelId="{3D613146-2D02-4D76-B1B3-E171528E58D5}" type="presParOf" srcId="{982D13B3-F16B-A146-B896-A4F1DB484295}" destId="{07AC6DC4-B6EF-DC45-B33B-B20617A40214}" srcOrd="11" destOrd="0" presId="urn:microsoft.com/office/officeart/2005/8/layout/cycle6"/>
    <dgm:cxn modelId="{08A1C767-939D-4FAE-ABC2-3C4EABCA7EB4}" type="presParOf" srcId="{982D13B3-F16B-A146-B896-A4F1DB484295}" destId="{D3ACEEEC-7952-9446-8F1C-13CBB6C60421}" srcOrd="12" destOrd="0" presId="urn:microsoft.com/office/officeart/2005/8/layout/cycle6"/>
    <dgm:cxn modelId="{85133390-FBA8-4A03-897A-A6F35F99D710}" type="presParOf" srcId="{982D13B3-F16B-A146-B896-A4F1DB484295}" destId="{084F1215-6A06-D54B-9DB5-8DCDC41AAD76}" srcOrd="13" destOrd="0" presId="urn:microsoft.com/office/officeart/2005/8/layout/cycle6"/>
    <dgm:cxn modelId="{F8DC3731-54C1-4A2F-A2A7-FE0E0DD0C486}" type="presParOf" srcId="{982D13B3-F16B-A146-B896-A4F1DB484295}" destId="{B4BABA6C-61E6-A245-8AC3-FC92B89A7B67}" srcOrd="14" destOrd="0" presId="urn:microsoft.com/office/officeart/2005/8/layout/cycle6"/>
    <dgm:cxn modelId="{94A8AB09-31AF-4225-86A5-B0208AE6A693}" type="presParOf" srcId="{982D13B3-F16B-A146-B896-A4F1DB484295}" destId="{14952AD5-AD43-FC40-BA6F-853F5F860D49}" srcOrd="15" destOrd="0" presId="urn:microsoft.com/office/officeart/2005/8/layout/cycle6"/>
    <dgm:cxn modelId="{112FD47B-DE41-441F-A4C1-05943372BAC4}" type="presParOf" srcId="{982D13B3-F16B-A146-B896-A4F1DB484295}" destId="{98DCFBD0-B075-0D40-B74C-485F674E85CF}" srcOrd="16" destOrd="0" presId="urn:microsoft.com/office/officeart/2005/8/layout/cycle6"/>
    <dgm:cxn modelId="{5CDE8B62-4B7B-4E99-A2AC-20A91D74CA34}" type="presParOf" srcId="{982D13B3-F16B-A146-B896-A4F1DB484295}" destId="{3DD4FDF1-D760-054E-A35D-B53442C930AD}" srcOrd="17" destOrd="0" presId="urn:microsoft.com/office/officeart/2005/8/layout/cycle6"/>
    <dgm:cxn modelId="{CDD8EB5A-B22E-407B-B105-69BA99E34401}" type="presParOf" srcId="{982D13B3-F16B-A146-B896-A4F1DB484295}" destId="{0F204835-140A-B44A-8CDD-8D6DF89341C4}" srcOrd="18" destOrd="0" presId="urn:microsoft.com/office/officeart/2005/8/layout/cycle6"/>
    <dgm:cxn modelId="{5BE054E5-D471-4066-86B7-06AD27F67E24}" type="presParOf" srcId="{982D13B3-F16B-A146-B896-A4F1DB484295}" destId="{D5730B33-9B5C-1644-996B-6585368FE1FB}" srcOrd="19" destOrd="0" presId="urn:microsoft.com/office/officeart/2005/8/layout/cycle6"/>
    <dgm:cxn modelId="{8590467F-7826-49F3-819A-E8817C1438AF}" type="presParOf" srcId="{982D13B3-F16B-A146-B896-A4F1DB484295}" destId="{7FCADB70-D165-814A-AB35-5D8E21CEE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248263-7DAF-A64C-AD50-AF537820226E}" type="doc">
      <dgm:prSet loTypeId="urn:microsoft.com/office/officeart/2005/8/layout/cycle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7CC530-3CB7-8D4E-BD50-F4D26EEC6224}">
      <dgm:prSet phldrT="[Text]"/>
      <dgm:spPr/>
      <dgm:t>
        <a:bodyPr/>
        <a:lstStyle/>
        <a:p>
          <a:r>
            <a:rPr lang="en-US" dirty="0" smtClean="0"/>
            <a:t>Website Signup</a:t>
          </a:r>
          <a:endParaRPr lang="en-US" dirty="0"/>
        </a:p>
      </dgm:t>
    </dgm:pt>
    <dgm:pt modelId="{7281562E-AFA2-D24D-8AE6-40A988574029}" type="parTrans" cxnId="{EE4BD085-6B5C-FC42-AA84-C508B0461020}">
      <dgm:prSet/>
      <dgm:spPr/>
      <dgm:t>
        <a:bodyPr/>
        <a:lstStyle/>
        <a:p>
          <a:endParaRPr lang="en-US"/>
        </a:p>
      </dgm:t>
    </dgm:pt>
    <dgm:pt modelId="{8DD64589-7BEB-5D44-B582-8E6FDDBED09C}" type="sibTrans" cxnId="{EE4BD085-6B5C-FC42-AA84-C508B0461020}">
      <dgm:prSet/>
      <dgm:spPr/>
      <dgm:t>
        <a:bodyPr/>
        <a:lstStyle/>
        <a:p>
          <a:endParaRPr lang="en-US"/>
        </a:p>
      </dgm:t>
    </dgm:pt>
    <dgm:pt modelId="{CE200E7B-6340-3049-B004-2702514040AF}">
      <dgm:prSet phldrT="[Text]"/>
      <dgm:spPr/>
      <dgm:t>
        <a:bodyPr/>
        <a:lstStyle/>
        <a:p>
          <a:r>
            <a:rPr lang="en-US" dirty="0" smtClean="0"/>
            <a:t>Shopping Cart</a:t>
          </a:r>
          <a:endParaRPr lang="en-US" dirty="0"/>
        </a:p>
      </dgm:t>
    </dgm:pt>
    <dgm:pt modelId="{B33AA076-C486-4548-BB0A-F9891E7343D0}" type="parTrans" cxnId="{6C364EDC-5825-F049-B5CA-96D2AB0172EE}">
      <dgm:prSet/>
      <dgm:spPr/>
      <dgm:t>
        <a:bodyPr/>
        <a:lstStyle/>
        <a:p>
          <a:endParaRPr lang="en-US"/>
        </a:p>
      </dgm:t>
    </dgm:pt>
    <dgm:pt modelId="{3DC288C9-1005-9F43-9A4E-081002CF0FD6}" type="sibTrans" cxnId="{6C364EDC-5825-F049-B5CA-96D2AB0172EE}">
      <dgm:prSet/>
      <dgm:spPr/>
      <dgm:t>
        <a:bodyPr/>
        <a:lstStyle/>
        <a:p>
          <a:endParaRPr lang="en-US"/>
        </a:p>
      </dgm:t>
    </dgm:pt>
    <dgm:pt modelId="{9BB1E377-5FBF-7543-93E6-C5A93E73815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Physical Point of Sale</a:t>
          </a:r>
          <a:endParaRPr lang="en-US" dirty="0"/>
        </a:p>
      </dgm:t>
    </dgm:pt>
    <dgm:pt modelId="{9558B124-0D63-1746-BB18-012BA50273B8}" type="parTrans" cxnId="{7462EE8A-95BB-774B-9419-6B66298585FF}">
      <dgm:prSet/>
      <dgm:spPr/>
      <dgm:t>
        <a:bodyPr/>
        <a:lstStyle/>
        <a:p>
          <a:endParaRPr lang="en-US"/>
        </a:p>
      </dgm:t>
    </dgm:pt>
    <dgm:pt modelId="{B70F62F9-6B9D-D44D-84E1-A26803FC1FB0}" type="sibTrans" cxnId="{7462EE8A-95BB-774B-9419-6B66298585FF}">
      <dgm:prSet/>
      <dgm:spPr/>
      <dgm:t>
        <a:bodyPr/>
        <a:lstStyle/>
        <a:p>
          <a:endParaRPr lang="en-US"/>
        </a:p>
      </dgm:t>
    </dgm:pt>
    <dgm:pt modelId="{B5A49489-D409-A942-B21A-7C04D781F1B7}">
      <dgm:prSet phldrT="[Text]"/>
      <dgm:spPr/>
      <dgm:t>
        <a:bodyPr/>
        <a:lstStyle/>
        <a:p>
          <a:endParaRPr lang="en-US" dirty="0"/>
        </a:p>
      </dgm:t>
    </dgm:pt>
    <dgm:pt modelId="{AC6BB790-8395-F54E-B1B8-F344CDB4C659}" type="parTrans" cxnId="{D81801C6-A79C-B842-A5FC-54A896756196}">
      <dgm:prSet/>
      <dgm:spPr/>
      <dgm:t>
        <a:bodyPr/>
        <a:lstStyle/>
        <a:p>
          <a:endParaRPr lang="en-US"/>
        </a:p>
      </dgm:t>
    </dgm:pt>
    <dgm:pt modelId="{39DCF96A-CD74-5440-A8DB-EF03DA7BCEE3}" type="sibTrans" cxnId="{D81801C6-A79C-B842-A5FC-54A896756196}">
      <dgm:prSet/>
      <dgm:spPr/>
      <dgm:t>
        <a:bodyPr/>
        <a:lstStyle/>
        <a:p>
          <a:endParaRPr lang="en-US"/>
        </a:p>
      </dgm:t>
    </dgm:pt>
    <dgm:pt modelId="{84381733-CCB8-4F46-9DD5-2D301E022F66}">
      <dgm:prSet phldrT="[Text]"/>
      <dgm:spPr/>
      <dgm:t>
        <a:bodyPr/>
        <a:lstStyle/>
        <a:p>
          <a:endParaRPr lang="en-US" dirty="0"/>
        </a:p>
      </dgm:t>
    </dgm:pt>
    <dgm:pt modelId="{1BBED3BB-EB31-954E-A27F-C69006A831DF}" type="parTrans" cxnId="{9AF24726-57D1-E145-8A52-F3EE06699ACA}">
      <dgm:prSet/>
      <dgm:spPr/>
      <dgm:t>
        <a:bodyPr/>
        <a:lstStyle/>
        <a:p>
          <a:endParaRPr lang="en-US"/>
        </a:p>
      </dgm:t>
    </dgm:pt>
    <dgm:pt modelId="{897675A5-E77B-D44D-B83C-247909F8BED8}" type="sibTrans" cxnId="{9AF24726-57D1-E145-8A52-F3EE06699ACA}">
      <dgm:prSet/>
      <dgm:spPr/>
      <dgm:t>
        <a:bodyPr/>
        <a:lstStyle/>
        <a:p>
          <a:endParaRPr lang="en-US"/>
        </a:p>
      </dgm:t>
    </dgm:pt>
    <dgm:pt modelId="{49CD25FD-244E-B043-86B3-2E71482C5E99}">
      <dgm:prSet phldrT="[Text]"/>
      <dgm:spPr/>
      <dgm:t>
        <a:bodyPr/>
        <a:lstStyle/>
        <a:p>
          <a:endParaRPr lang="en-US" dirty="0"/>
        </a:p>
      </dgm:t>
    </dgm:pt>
    <dgm:pt modelId="{034052E1-3EF7-024E-B3DC-90265A6864C9}" type="parTrans" cxnId="{385046DD-BEA7-C146-8FD1-BC8802DDF796}">
      <dgm:prSet/>
      <dgm:spPr/>
      <dgm:t>
        <a:bodyPr/>
        <a:lstStyle/>
        <a:p>
          <a:endParaRPr lang="en-US"/>
        </a:p>
      </dgm:t>
    </dgm:pt>
    <dgm:pt modelId="{05B30D10-983E-674E-BA2E-E5CCB3BC9B84}" type="sibTrans" cxnId="{385046DD-BEA7-C146-8FD1-BC8802DDF796}">
      <dgm:prSet/>
      <dgm:spPr/>
      <dgm:t>
        <a:bodyPr/>
        <a:lstStyle/>
        <a:p>
          <a:endParaRPr lang="en-US"/>
        </a:p>
      </dgm:t>
    </dgm:pt>
    <dgm:pt modelId="{0A4C60BE-14DB-E343-9271-8C888189FE1E}">
      <dgm:prSet phldrT="[Text]"/>
      <dgm:spPr/>
      <dgm:t>
        <a:bodyPr/>
        <a:lstStyle/>
        <a:p>
          <a:endParaRPr lang="en-US" dirty="0"/>
        </a:p>
      </dgm:t>
    </dgm:pt>
    <dgm:pt modelId="{052D007B-4A0E-CC47-B8F6-D230F50DB88C}" type="parTrans" cxnId="{2AECF586-680D-0B43-A476-BB48BBB98540}">
      <dgm:prSet/>
      <dgm:spPr/>
      <dgm:t>
        <a:bodyPr/>
        <a:lstStyle/>
        <a:p>
          <a:endParaRPr lang="en-US"/>
        </a:p>
      </dgm:t>
    </dgm:pt>
    <dgm:pt modelId="{E771C854-A5B8-3649-BEEA-559334D251B9}" type="sibTrans" cxnId="{2AECF586-680D-0B43-A476-BB48BBB98540}">
      <dgm:prSet/>
      <dgm:spPr/>
      <dgm:t>
        <a:bodyPr/>
        <a:lstStyle/>
        <a:p>
          <a:endParaRPr lang="en-US"/>
        </a:p>
      </dgm:t>
    </dgm:pt>
    <dgm:pt modelId="{982D13B3-F16B-A146-B896-A4F1DB484295}" type="pres">
      <dgm:prSet presAssocID="{1E248263-7DAF-A64C-AD50-AF53782022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0DA11-6024-8441-B677-66986D99436A}" type="pres">
      <dgm:prSet presAssocID="{5A7CC530-3CB7-8D4E-BD50-F4D26EEC62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E99D-6122-6A4C-A495-8545066BFF8B}" type="pres">
      <dgm:prSet presAssocID="{5A7CC530-3CB7-8D4E-BD50-F4D26EEC6224}" presName="spNode" presStyleCnt="0"/>
      <dgm:spPr/>
      <dgm:t>
        <a:bodyPr/>
        <a:lstStyle/>
        <a:p>
          <a:endParaRPr lang="en-US"/>
        </a:p>
      </dgm:t>
    </dgm:pt>
    <dgm:pt modelId="{00681800-5ADB-B649-B814-F1B10AB3EF26}" type="pres">
      <dgm:prSet presAssocID="{8DD64589-7BEB-5D44-B582-8E6FDDBED09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38E5F59-9328-0342-B11A-2D05ABC4C8CB}" type="pres">
      <dgm:prSet presAssocID="{CE200E7B-6340-3049-B004-270251404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A63A-00D3-A546-B4C4-DF0E2C415E1C}" type="pres">
      <dgm:prSet presAssocID="{CE200E7B-6340-3049-B004-2702514040AF}" presName="spNode" presStyleCnt="0"/>
      <dgm:spPr/>
      <dgm:t>
        <a:bodyPr/>
        <a:lstStyle/>
        <a:p>
          <a:endParaRPr lang="en-US"/>
        </a:p>
      </dgm:t>
    </dgm:pt>
    <dgm:pt modelId="{A2F0D8F4-8D26-044B-9FB5-16E028CC4A9E}" type="pres">
      <dgm:prSet presAssocID="{3DC288C9-1005-9F43-9A4E-081002CF0FD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0E124-54B8-CA4D-8A6B-3728314A7061}" type="pres">
      <dgm:prSet presAssocID="{9BB1E377-5FBF-7543-93E6-C5A93E7381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6DF0-32E4-ED42-AE8E-200D25934975}" type="pres">
      <dgm:prSet presAssocID="{9BB1E377-5FBF-7543-93E6-C5A93E738156}" presName="spNode" presStyleCnt="0"/>
      <dgm:spPr/>
      <dgm:t>
        <a:bodyPr/>
        <a:lstStyle/>
        <a:p>
          <a:endParaRPr lang="en-US"/>
        </a:p>
      </dgm:t>
    </dgm:pt>
    <dgm:pt modelId="{0E9AEB62-3058-D14A-A731-AEF2FE5914C3}" type="pres">
      <dgm:prSet presAssocID="{B70F62F9-6B9D-D44D-84E1-A26803FC1FB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93228C0-854C-EF4C-96FA-FA46450490D5}" type="pres">
      <dgm:prSet presAssocID="{B5A49489-D409-A942-B21A-7C04D781F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9D2FC-E0FF-6C45-B5C5-CE510E0143B0}" type="pres">
      <dgm:prSet presAssocID="{B5A49489-D409-A942-B21A-7C04D781F1B7}" presName="spNode" presStyleCnt="0"/>
      <dgm:spPr/>
      <dgm:t>
        <a:bodyPr/>
        <a:lstStyle/>
        <a:p>
          <a:endParaRPr lang="en-US"/>
        </a:p>
      </dgm:t>
    </dgm:pt>
    <dgm:pt modelId="{07AC6DC4-B6EF-DC45-B33B-B20617A40214}" type="pres">
      <dgm:prSet presAssocID="{39DCF96A-CD74-5440-A8DB-EF03DA7BCEE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ACEEEC-7952-9446-8F1C-13CBB6C60421}" type="pres">
      <dgm:prSet presAssocID="{84381733-CCB8-4F46-9DD5-2D301E022F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1215-6A06-D54B-9DB5-8DCDC41AAD76}" type="pres">
      <dgm:prSet presAssocID="{84381733-CCB8-4F46-9DD5-2D301E022F66}" presName="spNode" presStyleCnt="0"/>
      <dgm:spPr/>
      <dgm:t>
        <a:bodyPr/>
        <a:lstStyle/>
        <a:p>
          <a:endParaRPr lang="en-US"/>
        </a:p>
      </dgm:t>
    </dgm:pt>
    <dgm:pt modelId="{B4BABA6C-61E6-A245-8AC3-FC92B89A7B67}" type="pres">
      <dgm:prSet presAssocID="{897675A5-E77B-D44D-B83C-247909F8BED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4952AD5-AD43-FC40-BA6F-853F5F860D49}" type="pres">
      <dgm:prSet presAssocID="{49CD25FD-244E-B043-86B3-2E71482C5E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FBD0-B075-0D40-B74C-485F674E85CF}" type="pres">
      <dgm:prSet presAssocID="{49CD25FD-244E-B043-86B3-2E71482C5E99}" presName="spNode" presStyleCnt="0"/>
      <dgm:spPr/>
      <dgm:t>
        <a:bodyPr/>
        <a:lstStyle/>
        <a:p>
          <a:endParaRPr lang="en-US"/>
        </a:p>
      </dgm:t>
    </dgm:pt>
    <dgm:pt modelId="{3DD4FDF1-D760-054E-A35D-B53442C930AD}" type="pres">
      <dgm:prSet presAssocID="{05B30D10-983E-674E-BA2E-E5CCB3BC9B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F204835-140A-B44A-8CDD-8D6DF89341C4}" type="pres">
      <dgm:prSet presAssocID="{0A4C60BE-14DB-E343-9271-8C888189FE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B33-9B5C-1644-996B-6585368FE1FB}" type="pres">
      <dgm:prSet presAssocID="{0A4C60BE-14DB-E343-9271-8C888189FE1E}" presName="spNode" presStyleCnt="0"/>
      <dgm:spPr/>
      <dgm:t>
        <a:bodyPr/>
        <a:lstStyle/>
        <a:p>
          <a:endParaRPr lang="en-US"/>
        </a:p>
      </dgm:t>
    </dgm:pt>
    <dgm:pt modelId="{7FCADB70-D165-814A-AB35-5D8E21CEE508}" type="pres">
      <dgm:prSet presAssocID="{E771C854-A5B8-3649-BEEA-559334D251B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1766B45-5379-445C-90FE-8C39E10ADE85}" type="presOf" srcId="{39DCF96A-CD74-5440-A8DB-EF03DA7BCEE3}" destId="{07AC6DC4-B6EF-DC45-B33B-B20617A40214}" srcOrd="0" destOrd="0" presId="urn:microsoft.com/office/officeart/2005/8/layout/cycle6"/>
    <dgm:cxn modelId="{85FA2A3A-53B3-4741-8584-CC4BFB691931}" type="presOf" srcId="{3DC288C9-1005-9F43-9A4E-081002CF0FD6}" destId="{A2F0D8F4-8D26-044B-9FB5-16E028CC4A9E}" srcOrd="0" destOrd="0" presId="urn:microsoft.com/office/officeart/2005/8/layout/cycle6"/>
    <dgm:cxn modelId="{385046DD-BEA7-C146-8FD1-BC8802DDF796}" srcId="{1E248263-7DAF-A64C-AD50-AF537820226E}" destId="{49CD25FD-244E-B043-86B3-2E71482C5E99}" srcOrd="5" destOrd="0" parTransId="{034052E1-3EF7-024E-B3DC-90265A6864C9}" sibTransId="{05B30D10-983E-674E-BA2E-E5CCB3BC9B84}"/>
    <dgm:cxn modelId="{77EA30E0-D9A1-4E46-80A2-3982FA41B6D4}" type="presOf" srcId="{05B30D10-983E-674E-BA2E-E5CCB3BC9B84}" destId="{3DD4FDF1-D760-054E-A35D-B53442C930AD}" srcOrd="0" destOrd="0" presId="urn:microsoft.com/office/officeart/2005/8/layout/cycle6"/>
    <dgm:cxn modelId="{2AECF586-680D-0B43-A476-BB48BBB98540}" srcId="{1E248263-7DAF-A64C-AD50-AF537820226E}" destId="{0A4C60BE-14DB-E343-9271-8C888189FE1E}" srcOrd="6" destOrd="0" parTransId="{052D007B-4A0E-CC47-B8F6-D230F50DB88C}" sibTransId="{E771C854-A5B8-3649-BEEA-559334D251B9}"/>
    <dgm:cxn modelId="{7462EE8A-95BB-774B-9419-6B66298585FF}" srcId="{1E248263-7DAF-A64C-AD50-AF537820226E}" destId="{9BB1E377-5FBF-7543-93E6-C5A93E738156}" srcOrd="2" destOrd="0" parTransId="{9558B124-0D63-1746-BB18-012BA50273B8}" sibTransId="{B70F62F9-6B9D-D44D-84E1-A26803FC1FB0}"/>
    <dgm:cxn modelId="{995D0EBF-48F1-46B9-B3EC-AAE502579C62}" type="presOf" srcId="{CE200E7B-6340-3049-B004-2702514040AF}" destId="{038E5F59-9328-0342-B11A-2D05ABC4C8CB}" srcOrd="0" destOrd="0" presId="urn:microsoft.com/office/officeart/2005/8/layout/cycle6"/>
    <dgm:cxn modelId="{46272C8F-B76C-4AA5-8B96-252AC0621737}" type="presOf" srcId="{1E248263-7DAF-A64C-AD50-AF537820226E}" destId="{982D13B3-F16B-A146-B896-A4F1DB484295}" srcOrd="0" destOrd="0" presId="urn:microsoft.com/office/officeart/2005/8/layout/cycle6"/>
    <dgm:cxn modelId="{6C364EDC-5825-F049-B5CA-96D2AB0172EE}" srcId="{1E248263-7DAF-A64C-AD50-AF537820226E}" destId="{CE200E7B-6340-3049-B004-2702514040AF}" srcOrd="1" destOrd="0" parTransId="{B33AA076-C486-4548-BB0A-F9891E7343D0}" sibTransId="{3DC288C9-1005-9F43-9A4E-081002CF0FD6}"/>
    <dgm:cxn modelId="{2863C1B2-3207-4D20-AFF5-60F032912895}" type="presOf" srcId="{B70F62F9-6B9D-D44D-84E1-A26803FC1FB0}" destId="{0E9AEB62-3058-D14A-A731-AEF2FE5914C3}" srcOrd="0" destOrd="0" presId="urn:microsoft.com/office/officeart/2005/8/layout/cycle6"/>
    <dgm:cxn modelId="{334019DD-183D-4F3C-A139-F6BEBF6A8E24}" type="presOf" srcId="{49CD25FD-244E-B043-86B3-2E71482C5E99}" destId="{14952AD5-AD43-FC40-BA6F-853F5F860D49}" srcOrd="0" destOrd="0" presId="urn:microsoft.com/office/officeart/2005/8/layout/cycle6"/>
    <dgm:cxn modelId="{EE4BD085-6B5C-FC42-AA84-C508B0461020}" srcId="{1E248263-7DAF-A64C-AD50-AF537820226E}" destId="{5A7CC530-3CB7-8D4E-BD50-F4D26EEC6224}" srcOrd="0" destOrd="0" parTransId="{7281562E-AFA2-D24D-8AE6-40A988574029}" sibTransId="{8DD64589-7BEB-5D44-B582-8E6FDDBED09C}"/>
    <dgm:cxn modelId="{11EF647C-39BD-4EDE-9D51-5EFDA911C0BE}" type="presOf" srcId="{B5A49489-D409-A942-B21A-7C04D781F1B7}" destId="{193228C0-854C-EF4C-96FA-FA46450490D5}" srcOrd="0" destOrd="0" presId="urn:microsoft.com/office/officeart/2005/8/layout/cycle6"/>
    <dgm:cxn modelId="{E1C36354-925B-4C9D-B698-F36735134059}" type="presOf" srcId="{0A4C60BE-14DB-E343-9271-8C888189FE1E}" destId="{0F204835-140A-B44A-8CDD-8D6DF89341C4}" srcOrd="0" destOrd="0" presId="urn:microsoft.com/office/officeart/2005/8/layout/cycle6"/>
    <dgm:cxn modelId="{D81801C6-A79C-B842-A5FC-54A896756196}" srcId="{1E248263-7DAF-A64C-AD50-AF537820226E}" destId="{B5A49489-D409-A942-B21A-7C04D781F1B7}" srcOrd="3" destOrd="0" parTransId="{AC6BB790-8395-F54E-B1B8-F344CDB4C659}" sibTransId="{39DCF96A-CD74-5440-A8DB-EF03DA7BCEE3}"/>
    <dgm:cxn modelId="{30A1CE67-8FA5-4DC5-A4C5-916F9EEC0FD5}" type="presOf" srcId="{897675A5-E77B-D44D-B83C-247909F8BED8}" destId="{B4BABA6C-61E6-A245-8AC3-FC92B89A7B67}" srcOrd="0" destOrd="0" presId="urn:microsoft.com/office/officeart/2005/8/layout/cycle6"/>
    <dgm:cxn modelId="{38C60129-8036-4EE9-A079-155F2BA9EA24}" type="presOf" srcId="{8DD64589-7BEB-5D44-B582-8E6FDDBED09C}" destId="{00681800-5ADB-B649-B814-F1B10AB3EF26}" srcOrd="0" destOrd="0" presId="urn:microsoft.com/office/officeart/2005/8/layout/cycle6"/>
    <dgm:cxn modelId="{2954F6CE-0253-4B2B-96E2-468B50F9C803}" type="presOf" srcId="{84381733-CCB8-4F46-9DD5-2D301E022F66}" destId="{D3ACEEEC-7952-9446-8F1C-13CBB6C60421}" srcOrd="0" destOrd="0" presId="urn:microsoft.com/office/officeart/2005/8/layout/cycle6"/>
    <dgm:cxn modelId="{E3182B2D-94F1-46DD-8941-2AB18C822296}" type="presOf" srcId="{9BB1E377-5FBF-7543-93E6-C5A93E738156}" destId="{33C0E124-54B8-CA4D-8A6B-3728314A7061}" srcOrd="0" destOrd="0" presId="urn:microsoft.com/office/officeart/2005/8/layout/cycle6"/>
    <dgm:cxn modelId="{9AF24726-57D1-E145-8A52-F3EE06699ACA}" srcId="{1E248263-7DAF-A64C-AD50-AF537820226E}" destId="{84381733-CCB8-4F46-9DD5-2D301E022F66}" srcOrd="4" destOrd="0" parTransId="{1BBED3BB-EB31-954E-A27F-C69006A831DF}" sibTransId="{897675A5-E77B-D44D-B83C-247909F8BED8}"/>
    <dgm:cxn modelId="{B0B17AF1-33CC-4EA5-8C34-002F7A4D1677}" type="presOf" srcId="{E771C854-A5B8-3649-BEEA-559334D251B9}" destId="{7FCADB70-D165-814A-AB35-5D8E21CEE508}" srcOrd="0" destOrd="0" presId="urn:microsoft.com/office/officeart/2005/8/layout/cycle6"/>
    <dgm:cxn modelId="{51A9B444-2001-4C6E-A469-839FB11B10E8}" type="presOf" srcId="{5A7CC530-3CB7-8D4E-BD50-F4D26EEC6224}" destId="{C360DA11-6024-8441-B677-66986D99436A}" srcOrd="0" destOrd="0" presId="urn:microsoft.com/office/officeart/2005/8/layout/cycle6"/>
    <dgm:cxn modelId="{A4838A8B-9CC6-49AF-892C-0A1E22EDBBE4}" type="presParOf" srcId="{982D13B3-F16B-A146-B896-A4F1DB484295}" destId="{C360DA11-6024-8441-B677-66986D99436A}" srcOrd="0" destOrd="0" presId="urn:microsoft.com/office/officeart/2005/8/layout/cycle6"/>
    <dgm:cxn modelId="{6530BC6C-95F0-4490-A673-DAE00B51947D}" type="presParOf" srcId="{982D13B3-F16B-A146-B896-A4F1DB484295}" destId="{5568E99D-6122-6A4C-A495-8545066BFF8B}" srcOrd="1" destOrd="0" presId="urn:microsoft.com/office/officeart/2005/8/layout/cycle6"/>
    <dgm:cxn modelId="{A540FB39-184E-4F2F-8E3B-23730CADF2B2}" type="presParOf" srcId="{982D13B3-F16B-A146-B896-A4F1DB484295}" destId="{00681800-5ADB-B649-B814-F1B10AB3EF26}" srcOrd="2" destOrd="0" presId="urn:microsoft.com/office/officeart/2005/8/layout/cycle6"/>
    <dgm:cxn modelId="{F9369B7E-3075-4658-BF71-A00D38B4912C}" type="presParOf" srcId="{982D13B3-F16B-A146-B896-A4F1DB484295}" destId="{038E5F59-9328-0342-B11A-2D05ABC4C8CB}" srcOrd="3" destOrd="0" presId="urn:microsoft.com/office/officeart/2005/8/layout/cycle6"/>
    <dgm:cxn modelId="{53BD7C35-1DAD-4521-A79A-16F5D5B7E4B2}" type="presParOf" srcId="{982D13B3-F16B-A146-B896-A4F1DB484295}" destId="{1CA8A63A-00D3-A546-B4C4-DF0E2C415E1C}" srcOrd="4" destOrd="0" presId="urn:microsoft.com/office/officeart/2005/8/layout/cycle6"/>
    <dgm:cxn modelId="{21745484-EA1F-45B4-B24C-DADBA3D71B73}" type="presParOf" srcId="{982D13B3-F16B-A146-B896-A4F1DB484295}" destId="{A2F0D8F4-8D26-044B-9FB5-16E028CC4A9E}" srcOrd="5" destOrd="0" presId="urn:microsoft.com/office/officeart/2005/8/layout/cycle6"/>
    <dgm:cxn modelId="{B2C4A8ED-E1DB-479E-A8F2-0489167AEE6F}" type="presParOf" srcId="{982D13B3-F16B-A146-B896-A4F1DB484295}" destId="{33C0E124-54B8-CA4D-8A6B-3728314A7061}" srcOrd="6" destOrd="0" presId="urn:microsoft.com/office/officeart/2005/8/layout/cycle6"/>
    <dgm:cxn modelId="{FDF49743-D803-46EC-97F5-1E2FD5A33194}" type="presParOf" srcId="{982D13B3-F16B-A146-B896-A4F1DB484295}" destId="{E3E96DF0-32E4-ED42-AE8E-200D25934975}" srcOrd="7" destOrd="0" presId="urn:microsoft.com/office/officeart/2005/8/layout/cycle6"/>
    <dgm:cxn modelId="{B61CF443-477F-4433-9B52-8137C04EF55E}" type="presParOf" srcId="{982D13B3-F16B-A146-B896-A4F1DB484295}" destId="{0E9AEB62-3058-D14A-A731-AEF2FE5914C3}" srcOrd="8" destOrd="0" presId="urn:microsoft.com/office/officeart/2005/8/layout/cycle6"/>
    <dgm:cxn modelId="{9895A78A-DED2-447E-8CBF-27CDA0CE448D}" type="presParOf" srcId="{982D13B3-F16B-A146-B896-A4F1DB484295}" destId="{193228C0-854C-EF4C-96FA-FA46450490D5}" srcOrd="9" destOrd="0" presId="urn:microsoft.com/office/officeart/2005/8/layout/cycle6"/>
    <dgm:cxn modelId="{59A55C38-5063-4F24-9117-5307C02F7D8D}" type="presParOf" srcId="{982D13B3-F16B-A146-B896-A4F1DB484295}" destId="{DC59D2FC-E0FF-6C45-B5C5-CE510E0143B0}" srcOrd="10" destOrd="0" presId="urn:microsoft.com/office/officeart/2005/8/layout/cycle6"/>
    <dgm:cxn modelId="{4183B96A-F10B-492F-A7E4-B14F6FAE7BEF}" type="presParOf" srcId="{982D13B3-F16B-A146-B896-A4F1DB484295}" destId="{07AC6DC4-B6EF-DC45-B33B-B20617A40214}" srcOrd="11" destOrd="0" presId="urn:microsoft.com/office/officeart/2005/8/layout/cycle6"/>
    <dgm:cxn modelId="{17A23385-ED4D-4BE1-BEC0-00707FD7A90E}" type="presParOf" srcId="{982D13B3-F16B-A146-B896-A4F1DB484295}" destId="{D3ACEEEC-7952-9446-8F1C-13CBB6C60421}" srcOrd="12" destOrd="0" presId="urn:microsoft.com/office/officeart/2005/8/layout/cycle6"/>
    <dgm:cxn modelId="{AB15FCE9-82F3-4975-AC0F-2DC4C07BE0F5}" type="presParOf" srcId="{982D13B3-F16B-A146-B896-A4F1DB484295}" destId="{084F1215-6A06-D54B-9DB5-8DCDC41AAD76}" srcOrd="13" destOrd="0" presId="urn:microsoft.com/office/officeart/2005/8/layout/cycle6"/>
    <dgm:cxn modelId="{3A11430A-37DA-4EEE-A1FE-576AEF9F8C98}" type="presParOf" srcId="{982D13B3-F16B-A146-B896-A4F1DB484295}" destId="{B4BABA6C-61E6-A245-8AC3-FC92B89A7B67}" srcOrd="14" destOrd="0" presId="urn:microsoft.com/office/officeart/2005/8/layout/cycle6"/>
    <dgm:cxn modelId="{03CB6074-4C5C-4BAF-B8ED-F03103A3B9DD}" type="presParOf" srcId="{982D13B3-F16B-A146-B896-A4F1DB484295}" destId="{14952AD5-AD43-FC40-BA6F-853F5F860D49}" srcOrd="15" destOrd="0" presId="urn:microsoft.com/office/officeart/2005/8/layout/cycle6"/>
    <dgm:cxn modelId="{AAF7758E-76B1-49E3-9EAA-BF655B1ED437}" type="presParOf" srcId="{982D13B3-F16B-A146-B896-A4F1DB484295}" destId="{98DCFBD0-B075-0D40-B74C-485F674E85CF}" srcOrd="16" destOrd="0" presId="urn:microsoft.com/office/officeart/2005/8/layout/cycle6"/>
    <dgm:cxn modelId="{AA9937F2-BE3B-4B7D-8844-87B12631A0A1}" type="presParOf" srcId="{982D13B3-F16B-A146-B896-A4F1DB484295}" destId="{3DD4FDF1-D760-054E-A35D-B53442C930AD}" srcOrd="17" destOrd="0" presId="urn:microsoft.com/office/officeart/2005/8/layout/cycle6"/>
    <dgm:cxn modelId="{731631C6-29BD-4C5F-BFF8-5084A787A6EC}" type="presParOf" srcId="{982D13B3-F16B-A146-B896-A4F1DB484295}" destId="{0F204835-140A-B44A-8CDD-8D6DF89341C4}" srcOrd="18" destOrd="0" presId="urn:microsoft.com/office/officeart/2005/8/layout/cycle6"/>
    <dgm:cxn modelId="{61D25A80-F7D4-4368-99CC-21C9ED13D4CE}" type="presParOf" srcId="{982D13B3-F16B-A146-B896-A4F1DB484295}" destId="{D5730B33-9B5C-1644-996B-6585368FE1FB}" srcOrd="19" destOrd="0" presId="urn:microsoft.com/office/officeart/2005/8/layout/cycle6"/>
    <dgm:cxn modelId="{2A87E5DD-44AD-4049-9367-DE4F68B7BC14}" type="presParOf" srcId="{982D13B3-F16B-A146-B896-A4F1DB484295}" destId="{7FCADB70-D165-814A-AB35-5D8E21CEE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248263-7DAF-A64C-AD50-AF537820226E}" type="doc">
      <dgm:prSet loTypeId="urn:microsoft.com/office/officeart/2005/8/layout/cycle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7CC530-3CB7-8D4E-BD50-F4D26EEC6224}">
      <dgm:prSet phldrT="[Text]"/>
      <dgm:spPr/>
      <dgm:t>
        <a:bodyPr/>
        <a:lstStyle/>
        <a:p>
          <a:r>
            <a:rPr lang="en-US" dirty="0" smtClean="0"/>
            <a:t>Website Signup</a:t>
          </a:r>
          <a:endParaRPr lang="en-US" dirty="0"/>
        </a:p>
      </dgm:t>
    </dgm:pt>
    <dgm:pt modelId="{7281562E-AFA2-D24D-8AE6-40A988574029}" type="parTrans" cxnId="{EE4BD085-6B5C-FC42-AA84-C508B0461020}">
      <dgm:prSet/>
      <dgm:spPr/>
      <dgm:t>
        <a:bodyPr/>
        <a:lstStyle/>
        <a:p>
          <a:endParaRPr lang="en-US"/>
        </a:p>
      </dgm:t>
    </dgm:pt>
    <dgm:pt modelId="{8DD64589-7BEB-5D44-B582-8E6FDDBED09C}" type="sibTrans" cxnId="{EE4BD085-6B5C-FC42-AA84-C508B0461020}">
      <dgm:prSet/>
      <dgm:spPr/>
      <dgm:t>
        <a:bodyPr/>
        <a:lstStyle/>
        <a:p>
          <a:endParaRPr lang="en-US"/>
        </a:p>
      </dgm:t>
    </dgm:pt>
    <dgm:pt modelId="{CE200E7B-6340-3049-B004-2702514040AF}">
      <dgm:prSet phldrT="[Text]"/>
      <dgm:spPr/>
      <dgm:t>
        <a:bodyPr/>
        <a:lstStyle/>
        <a:p>
          <a:r>
            <a:rPr lang="en-US" dirty="0" smtClean="0"/>
            <a:t>Shopping Cart</a:t>
          </a:r>
          <a:endParaRPr lang="en-US" dirty="0"/>
        </a:p>
      </dgm:t>
    </dgm:pt>
    <dgm:pt modelId="{B33AA076-C486-4548-BB0A-F9891E7343D0}" type="parTrans" cxnId="{6C364EDC-5825-F049-B5CA-96D2AB0172EE}">
      <dgm:prSet/>
      <dgm:spPr/>
      <dgm:t>
        <a:bodyPr/>
        <a:lstStyle/>
        <a:p>
          <a:endParaRPr lang="en-US"/>
        </a:p>
      </dgm:t>
    </dgm:pt>
    <dgm:pt modelId="{3DC288C9-1005-9F43-9A4E-081002CF0FD6}" type="sibTrans" cxnId="{6C364EDC-5825-F049-B5CA-96D2AB0172EE}">
      <dgm:prSet/>
      <dgm:spPr/>
      <dgm:t>
        <a:bodyPr/>
        <a:lstStyle/>
        <a:p>
          <a:endParaRPr lang="en-US"/>
        </a:p>
      </dgm:t>
    </dgm:pt>
    <dgm:pt modelId="{9BB1E377-5FBF-7543-93E6-C5A93E738156}">
      <dgm:prSet phldrT="[Text]"/>
      <dgm:spPr/>
      <dgm:t>
        <a:bodyPr/>
        <a:lstStyle/>
        <a:p>
          <a:r>
            <a:rPr lang="en-US" dirty="0" smtClean="0"/>
            <a:t>Physical Point of Sale</a:t>
          </a:r>
          <a:endParaRPr lang="en-US" dirty="0"/>
        </a:p>
      </dgm:t>
    </dgm:pt>
    <dgm:pt modelId="{9558B124-0D63-1746-BB18-012BA50273B8}" type="parTrans" cxnId="{7462EE8A-95BB-774B-9419-6B66298585FF}">
      <dgm:prSet/>
      <dgm:spPr/>
      <dgm:t>
        <a:bodyPr/>
        <a:lstStyle/>
        <a:p>
          <a:endParaRPr lang="en-US"/>
        </a:p>
      </dgm:t>
    </dgm:pt>
    <dgm:pt modelId="{B70F62F9-6B9D-D44D-84E1-A26803FC1FB0}" type="sibTrans" cxnId="{7462EE8A-95BB-774B-9419-6B66298585FF}">
      <dgm:prSet/>
      <dgm:spPr/>
      <dgm:t>
        <a:bodyPr/>
        <a:lstStyle/>
        <a:p>
          <a:endParaRPr lang="en-US"/>
        </a:p>
      </dgm:t>
    </dgm:pt>
    <dgm:pt modelId="{B5A49489-D409-A942-B21A-7C04D781F1B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Phone Calls</a:t>
          </a:r>
          <a:endParaRPr lang="en-US" dirty="0"/>
        </a:p>
      </dgm:t>
    </dgm:pt>
    <dgm:pt modelId="{AC6BB790-8395-F54E-B1B8-F344CDB4C659}" type="parTrans" cxnId="{D81801C6-A79C-B842-A5FC-54A896756196}">
      <dgm:prSet/>
      <dgm:spPr/>
      <dgm:t>
        <a:bodyPr/>
        <a:lstStyle/>
        <a:p>
          <a:endParaRPr lang="en-US"/>
        </a:p>
      </dgm:t>
    </dgm:pt>
    <dgm:pt modelId="{39DCF96A-CD74-5440-A8DB-EF03DA7BCEE3}" type="sibTrans" cxnId="{D81801C6-A79C-B842-A5FC-54A896756196}">
      <dgm:prSet/>
      <dgm:spPr/>
      <dgm:t>
        <a:bodyPr/>
        <a:lstStyle/>
        <a:p>
          <a:endParaRPr lang="en-US"/>
        </a:p>
      </dgm:t>
    </dgm:pt>
    <dgm:pt modelId="{84381733-CCB8-4F46-9DD5-2D301E022F66}">
      <dgm:prSet phldrT="[Text]"/>
      <dgm:spPr/>
      <dgm:t>
        <a:bodyPr/>
        <a:lstStyle/>
        <a:p>
          <a:endParaRPr lang="en-US" dirty="0"/>
        </a:p>
      </dgm:t>
    </dgm:pt>
    <dgm:pt modelId="{1BBED3BB-EB31-954E-A27F-C69006A831DF}" type="parTrans" cxnId="{9AF24726-57D1-E145-8A52-F3EE06699ACA}">
      <dgm:prSet/>
      <dgm:spPr/>
      <dgm:t>
        <a:bodyPr/>
        <a:lstStyle/>
        <a:p>
          <a:endParaRPr lang="en-US"/>
        </a:p>
      </dgm:t>
    </dgm:pt>
    <dgm:pt modelId="{897675A5-E77B-D44D-B83C-247909F8BED8}" type="sibTrans" cxnId="{9AF24726-57D1-E145-8A52-F3EE06699ACA}">
      <dgm:prSet/>
      <dgm:spPr/>
      <dgm:t>
        <a:bodyPr/>
        <a:lstStyle/>
        <a:p>
          <a:endParaRPr lang="en-US"/>
        </a:p>
      </dgm:t>
    </dgm:pt>
    <dgm:pt modelId="{49CD25FD-244E-B043-86B3-2E71482C5E99}">
      <dgm:prSet phldrT="[Text]"/>
      <dgm:spPr/>
      <dgm:t>
        <a:bodyPr/>
        <a:lstStyle/>
        <a:p>
          <a:endParaRPr lang="en-US" dirty="0"/>
        </a:p>
      </dgm:t>
    </dgm:pt>
    <dgm:pt modelId="{034052E1-3EF7-024E-B3DC-90265A6864C9}" type="parTrans" cxnId="{385046DD-BEA7-C146-8FD1-BC8802DDF796}">
      <dgm:prSet/>
      <dgm:spPr/>
      <dgm:t>
        <a:bodyPr/>
        <a:lstStyle/>
        <a:p>
          <a:endParaRPr lang="en-US"/>
        </a:p>
      </dgm:t>
    </dgm:pt>
    <dgm:pt modelId="{05B30D10-983E-674E-BA2E-E5CCB3BC9B84}" type="sibTrans" cxnId="{385046DD-BEA7-C146-8FD1-BC8802DDF796}">
      <dgm:prSet/>
      <dgm:spPr/>
      <dgm:t>
        <a:bodyPr/>
        <a:lstStyle/>
        <a:p>
          <a:endParaRPr lang="en-US"/>
        </a:p>
      </dgm:t>
    </dgm:pt>
    <dgm:pt modelId="{0A4C60BE-14DB-E343-9271-8C888189FE1E}">
      <dgm:prSet phldrT="[Text]"/>
      <dgm:spPr/>
      <dgm:t>
        <a:bodyPr/>
        <a:lstStyle/>
        <a:p>
          <a:endParaRPr lang="en-US" dirty="0"/>
        </a:p>
      </dgm:t>
    </dgm:pt>
    <dgm:pt modelId="{052D007B-4A0E-CC47-B8F6-D230F50DB88C}" type="parTrans" cxnId="{2AECF586-680D-0B43-A476-BB48BBB98540}">
      <dgm:prSet/>
      <dgm:spPr/>
      <dgm:t>
        <a:bodyPr/>
        <a:lstStyle/>
        <a:p>
          <a:endParaRPr lang="en-US"/>
        </a:p>
      </dgm:t>
    </dgm:pt>
    <dgm:pt modelId="{E771C854-A5B8-3649-BEEA-559334D251B9}" type="sibTrans" cxnId="{2AECF586-680D-0B43-A476-BB48BBB98540}">
      <dgm:prSet/>
      <dgm:spPr/>
      <dgm:t>
        <a:bodyPr/>
        <a:lstStyle/>
        <a:p>
          <a:endParaRPr lang="en-US"/>
        </a:p>
      </dgm:t>
    </dgm:pt>
    <dgm:pt modelId="{982D13B3-F16B-A146-B896-A4F1DB484295}" type="pres">
      <dgm:prSet presAssocID="{1E248263-7DAF-A64C-AD50-AF53782022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0DA11-6024-8441-B677-66986D99436A}" type="pres">
      <dgm:prSet presAssocID="{5A7CC530-3CB7-8D4E-BD50-F4D26EEC62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E99D-6122-6A4C-A495-8545066BFF8B}" type="pres">
      <dgm:prSet presAssocID="{5A7CC530-3CB7-8D4E-BD50-F4D26EEC6224}" presName="spNode" presStyleCnt="0"/>
      <dgm:spPr/>
      <dgm:t>
        <a:bodyPr/>
        <a:lstStyle/>
        <a:p>
          <a:endParaRPr lang="en-US"/>
        </a:p>
      </dgm:t>
    </dgm:pt>
    <dgm:pt modelId="{00681800-5ADB-B649-B814-F1B10AB3EF26}" type="pres">
      <dgm:prSet presAssocID="{8DD64589-7BEB-5D44-B582-8E6FDDBED09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38E5F59-9328-0342-B11A-2D05ABC4C8CB}" type="pres">
      <dgm:prSet presAssocID="{CE200E7B-6340-3049-B004-270251404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A63A-00D3-A546-B4C4-DF0E2C415E1C}" type="pres">
      <dgm:prSet presAssocID="{CE200E7B-6340-3049-B004-2702514040AF}" presName="spNode" presStyleCnt="0"/>
      <dgm:spPr/>
      <dgm:t>
        <a:bodyPr/>
        <a:lstStyle/>
        <a:p>
          <a:endParaRPr lang="en-US"/>
        </a:p>
      </dgm:t>
    </dgm:pt>
    <dgm:pt modelId="{A2F0D8F4-8D26-044B-9FB5-16E028CC4A9E}" type="pres">
      <dgm:prSet presAssocID="{3DC288C9-1005-9F43-9A4E-081002CF0FD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0E124-54B8-CA4D-8A6B-3728314A7061}" type="pres">
      <dgm:prSet presAssocID="{9BB1E377-5FBF-7543-93E6-C5A93E7381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6DF0-32E4-ED42-AE8E-200D25934975}" type="pres">
      <dgm:prSet presAssocID="{9BB1E377-5FBF-7543-93E6-C5A93E738156}" presName="spNode" presStyleCnt="0"/>
      <dgm:spPr/>
      <dgm:t>
        <a:bodyPr/>
        <a:lstStyle/>
        <a:p>
          <a:endParaRPr lang="en-US"/>
        </a:p>
      </dgm:t>
    </dgm:pt>
    <dgm:pt modelId="{0E9AEB62-3058-D14A-A731-AEF2FE5914C3}" type="pres">
      <dgm:prSet presAssocID="{B70F62F9-6B9D-D44D-84E1-A26803FC1FB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93228C0-854C-EF4C-96FA-FA46450490D5}" type="pres">
      <dgm:prSet presAssocID="{B5A49489-D409-A942-B21A-7C04D781F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9D2FC-E0FF-6C45-B5C5-CE510E0143B0}" type="pres">
      <dgm:prSet presAssocID="{B5A49489-D409-A942-B21A-7C04D781F1B7}" presName="spNode" presStyleCnt="0"/>
      <dgm:spPr/>
      <dgm:t>
        <a:bodyPr/>
        <a:lstStyle/>
        <a:p>
          <a:endParaRPr lang="en-US"/>
        </a:p>
      </dgm:t>
    </dgm:pt>
    <dgm:pt modelId="{07AC6DC4-B6EF-DC45-B33B-B20617A40214}" type="pres">
      <dgm:prSet presAssocID="{39DCF96A-CD74-5440-A8DB-EF03DA7BCEE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ACEEEC-7952-9446-8F1C-13CBB6C60421}" type="pres">
      <dgm:prSet presAssocID="{84381733-CCB8-4F46-9DD5-2D301E022F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1215-6A06-D54B-9DB5-8DCDC41AAD76}" type="pres">
      <dgm:prSet presAssocID="{84381733-CCB8-4F46-9DD5-2D301E022F66}" presName="spNode" presStyleCnt="0"/>
      <dgm:spPr/>
      <dgm:t>
        <a:bodyPr/>
        <a:lstStyle/>
        <a:p>
          <a:endParaRPr lang="en-US"/>
        </a:p>
      </dgm:t>
    </dgm:pt>
    <dgm:pt modelId="{B4BABA6C-61E6-A245-8AC3-FC92B89A7B67}" type="pres">
      <dgm:prSet presAssocID="{897675A5-E77B-D44D-B83C-247909F8BED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4952AD5-AD43-FC40-BA6F-853F5F860D49}" type="pres">
      <dgm:prSet presAssocID="{49CD25FD-244E-B043-86B3-2E71482C5E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FBD0-B075-0D40-B74C-485F674E85CF}" type="pres">
      <dgm:prSet presAssocID="{49CD25FD-244E-B043-86B3-2E71482C5E99}" presName="spNode" presStyleCnt="0"/>
      <dgm:spPr/>
      <dgm:t>
        <a:bodyPr/>
        <a:lstStyle/>
        <a:p>
          <a:endParaRPr lang="en-US"/>
        </a:p>
      </dgm:t>
    </dgm:pt>
    <dgm:pt modelId="{3DD4FDF1-D760-054E-A35D-B53442C930AD}" type="pres">
      <dgm:prSet presAssocID="{05B30D10-983E-674E-BA2E-E5CCB3BC9B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F204835-140A-B44A-8CDD-8D6DF89341C4}" type="pres">
      <dgm:prSet presAssocID="{0A4C60BE-14DB-E343-9271-8C888189FE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B33-9B5C-1644-996B-6585368FE1FB}" type="pres">
      <dgm:prSet presAssocID="{0A4C60BE-14DB-E343-9271-8C888189FE1E}" presName="spNode" presStyleCnt="0"/>
      <dgm:spPr/>
      <dgm:t>
        <a:bodyPr/>
        <a:lstStyle/>
        <a:p>
          <a:endParaRPr lang="en-US"/>
        </a:p>
      </dgm:t>
    </dgm:pt>
    <dgm:pt modelId="{7FCADB70-D165-814A-AB35-5D8E21CEE508}" type="pres">
      <dgm:prSet presAssocID="{E771C854-A5B8-3649-BEEA-559334D251B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AECF586-680D-0B43-A476-BB48BBB98540}" srcId="{1E248263-7DAF-A64C-AD50-AF537820226E}" destId="{0A4C60BE-14DB-E343-9271-8C888189FE1E}" srcOrd="6" destOrd="0" parTransId="{052D007B-4A0E-CC47-B8F6-D230F50DB88C}" sibTransId="{E771C854-A5B8-3649-BEEA-559334D251B9}"/>
    <dgm:cxn modelId="{B527ED3F-DF20-4485-9F8B-11C445C7823A}" type="presOf" srcId="{9BB1E377-5FBF-7543-93E6-C5A93E738156}" destId="{33C0E124-54B8-CA4D-8A6B-3728314A7061}" srcOrd="0" destOrd="0" presId="urn:microsoft.com/office/officeart/2005/8/layout/cycle6"/>
    <dgm:cxn modelId="{4FA4FC73-FD12-4753-8823-A6E1370C66EF}" type="presOf" srcId="{3DC288C9-1005-9F43-9A4E-081002CF0FD6}" destId="{A2F0D8F4-8D26-044B-9FB5-16E028CC4A9E}" srcOrd="0" destOrd="0" presId="urn:microsoft.com/office/officeart/2005/8/layout/cycle6"/>
    <dgm:cxn modelId="{5F755E21-DC5B-4B35-9E92-89AA8B16314F}" type="presOf" srcId="{0A4C60BE-14DB-E343-9271-8C888189FE1E}" destId="{0F204835-140A-B44A-8CDD-8D6DF89341C4}" srcOrd="0" destOrd="0" presId="urn:microsoft.com/office/officeart/2005/8/layout/cycle6"/>
    <dgm:cxn modelId="{347D340F-F08B-44C7-ADBC-46E113A51008}" type="presOf" srcId="{49CD25FD-244E-B043-86B3-2E71482C5E99}" destId="{14952AD5-AD43-FC40-BA6F-853F5F860D49}" srcOrd="0" destOrd="0" presId="urn:microsoft.com/office/officeart/2005/8/layout/cycle6"/>
    <dgm:cxn modelId="{6C364EDC-5825-F049-B5CA-96D2AB0172EE}" srcId="{1E248263-7DAF-A64C-AD50-AF537820226E}" destId="{CE200E7B-6340-3049-B004-2702514040AF}" srcOrd="1" destOrd="0" parTransId="{B33AA076-C486-4548-BB0A-F9891E7343D0}" sibTransId="{3DC288C9-1005-9F43-9A4E-081002CF0FD6}"/>
    <dgm:cxn modelId="{D85AAFC4-6004-4474-9538-7F729F012AFB}" type="presOf" srcId="{CE200E7B-6340-3049-B004-2702514040AF}" destId="{038E5F59-9328-0342-B11A-2D05ABC4C8CB}" srcOrd="0" destOrd="0" presId="urn:microsoft.com/office/officeart/2005/8/layout/cycle6"/>
    <dgm:cxn modelId="{4B5035A2-7757-4A67-8DF1-F6D6C270621C}" type="presOf" srcId="{B70F62F9-6B9D-D44D-84E1-A26803FC1FB0}" destId="{0E9AEB62-3058-D14A-A731-AEF2FE5914C3}" srcOrd="0" destOrd="0" presId="urn:microsoft.com/office/officeart/2005/8/layout/cycle6"/>
    <dgm:cxn modelId="{C2CF1541-37E5-4E4C-AEEC-84D515F8DF58}" type="presOf" srcId="{39DCF96A-CD74-5440-A8DB-EF03DA7BCEE3}" destId="{07AC6DC4-B6EF-DC45-B33B-B20617A40214}" srcOrd="0" destOrd="0" presId="urn:microsoft.com/office/officeart/2005/8/layout/cycle6"/>
    <dgm:cxn modelId="{3134AE50-CBBD-4DFF-9B63-ED7C86C07D6C}" type="presOf" srcId="{897675A5-E77B-D44D-B83C-247909F8BED8}" destId="{B4BABA6C-61E6-A245-8AC3-FC92B89A7B67}" srcOrd="0" destOrd="0" presId="urn:microsoft.com/office/officeart/2005/8/layout/cycle6"/>
    <dgm:cxn modelId="{385046DD-BEA7-C146-8FD1-BC8802DDF796}" srcId="{1E248263-7DAF-A64C-AD50-AF537820226E}" destId="{49CD25FD-244E-B043-86B3-2E71482C5E99}" srcOrd="5" destOrd="0" parTransId="{034052E1-3EF7-024E-B3DC-90265A6864C9}" sibTransId="{05B30D10-983E-674E-BA2E-E5CCB3BC9B84}"/>
    <dgm:cxn modelId="{B0CDDDC8-2769-4CF2-9323-5CAFE1623FB2}" type="presOf" srcId="{1E248263-7DAF-A64C-AD50-AF537820226E}" destId="{982D13B3-F16B-A146-B896-A4F1DB484295}" srcOrd="0" destOrd="0" presId="urn:microsoft.com/office/officeart/2005/8/layout/cycle6"/>
    <dgm:cxn modelId="{BF2C2C28-329A-4B9E-8858-255CC479D2F2}" type="presOf" srcId="{5A7CC530-3CB7-8D4E-BD50-F4D26EEC6224}" destId="{C360DA11-6024-8441-B677-66986D99436A}" srcOrd="0" destOrd="0" presId="urn:microsoft.com/office/officeart/2005/8/layout/cycle6"/>
    <dgm:cxn modelId="{F725436B-FDD3-4BEA-AAEF-6088879DAF98}" type="presOf" srcId="{B5A49489-D409-A942-B21A-7C04D781F1B7}" destId="{193228C0-854C-EF4C-96FA-FA46450490D5}" srcOrd="0" destOrd="0" presId="urn:microsoft.com/office/officeart/2005/8/layout/cycle6"/>
    <dgm:cxn modelId="{9AF24726-57D1-E145-8A52-F3EE06699ACA}" srcId="{1E248263-7DAF-A64C-AD50-AF537820226E}" destId="{84381733-CCB8-4F46-9DD5-2D301E022F66}" srcOrd="4" destOrd="0" parTransId="{1BBED3BB-EB31-954E-A27F-C69006A831DF}" sibTransId="{897675A5-E77B-D44D-B83C-247909F8BED8}"/>
    <dgm:cxn modelId="{7462EE8A-95BB-774B-9419-6B66298585FF}" srcId="{1E248263-7DAF-A64C-AD50-AF537820226E}" destId="{9BB1E377-5FBF-7543-93E6-C5A93E738156}" srcOrd="2" destOrd="0" parTransId="{9558B124-0D63-1746-BB18-012BA50273B8}" sibTransId="{B70F62F9-6B9D-D44D-84E1-A26803FC1FB0}"/>
    <dgm:cxn modelId="{EE4BD085-6B5C-FC42-AA84-C508B0461020}" srcId="{1E248263-7DAF-A64C-AD50-AF537820226E}" destId="{5A7CC530-3CB7-8D4E-BD50-F4D26EEC6224}" srcOrd="0" destOrd="0" parTransId="{7281562E-AFA2-D24D-8AE6-40A988574029}" sibTransId="{8DD64589-7BEB-5D44-B582-8E6FDDBED09C}"/>
    <dgm:cxn modelId="{8FC91E8C-A709-4549-ADDE-A83E08C68D34}" type="presOf" srcId="{05B30D10-983E-674E-BA2E-E5CCB3BC9B84}" destId="{3DD4FDF1-D760-054E-A35D-B53442C930AD}" srcOrd="0" destOrd="0" presId="urn:microsoft.com/office/officeart/2005/8/layout/cycle6"/>
    <dgm:cxn modelId="{CB6FD4AB-C585-44D3-8831-EFB95FC397C3}" type="presOf" srcId="{E771C854-A5B8-3649-BEEA-559334D251B9}" destId="{7FCADB70-D165-814A-AB35-5D8E21CEE508}" srcOrd="0" destOrd="0" presId="urn:microsoft.com/office/officeart/2005/8/layout/cycle6"/>
    <dgm:cxn modelId="{F6ED1479-C8B0-425E-9D97-C3611A90AB7C}" type="presOf" srcId="{84381733-CCB8-4F46-9DD5-2D301E022F66}" destId="{D3ACEEEC-7952-9446-8F1C-13CBB6C60421}" srcOrd="0" destOrd="0" presId="urn:microsoft.com/office/officeart/2005/8/layout/cycle6"/>
    <dgm:cxn modelId="{D81801C6-A79C-B842-A5FC-54A896756196}" srcId="{1E248263-7DAF-A64C-AD50-AF537820226E}" destId="{B5A49489-D409-A942-B21A-7C04D781F1B7}" srcOrd="3" destOrd="0" parTransId="{AC6BB790-8395-F54E-B1B8-F344CDB4C659}" sibTransId="{39DCF96A-CD74-5440-A8DB-EF03DA7BCEE3}"/>
    <dgm:cxn modelId="{0003B93C-ECE2-4CFA-B7F0-D71A47CD160D}" type="presOf" srcId="{8DD64589-7BEB-5D44-B582-8E6FDDBED09C}" destId="{00681800-5ADB-B649-B814-F1B10AB3EF26}" srcOrd="0" destOrd="0" presId="urn:microsoft.com/office/officeart/2005/8/layout/cycle6"/>
    <dgm:cxn modelId="{02AF54A8-8277-48DB-87E5-4D45B942D9DB}" type="presParOf" srcId="{982D13B3-F16B-A146-B896-A4F1DB484295}" destId="{C360DA11-6024-8441-B677-66986D99436A}" srcOrd="0" destOrd="0" presId="urn:microsoft.com/office/officeart/2005/8/layout/cycle6"/>
    <dgm:cxn modelId="{054710C4-1859-4CDA-BD02-6C6878935BA1}" type="presParOf" srcId="{982D13B3-F16B-A146-B896-A4F1DB484295}" destId="{5568E99D-6122-6A4C-A495-8545066BFF8B}" srcOrd="1" destOrd="0" presId="urn:microsoft.com/office/officeart/2005/8/layout/cycle6"/>
    <dgm:cxn modelId="{2F111EE0-C3F1-435B-9851-0A3BBBFA9E74}" type="presParOf" srcId="{982D13B3-F16B-A146-B896-A4F1DB484295}" destId="{00681800-5ADB-B649-B814-F1B10AB3EF26}" srcOrd="2" destOrd="0" presId="urn:microsoft.com/office/officeart/2005/8/layout/cycle6"/>
    <dgm:cxn modelId="{55884FC2-919A-4BC1-B44C-58E160F2AE47}" type="presParOf" srcId="{982D13B3-F16B-A146-B896-A4F1DB484295}" destId="{038E5F59-9328-0342-B11A-2D05ABC4C8CB}" srcOrd="3" destOrd="0" presId="urn:microsoft.com/office/officeart/2005/8/layout/cycle6"/>
    <dgm:cxn modelId="{EA805EF0-D70B-443E-81A4-FDD7DA164793}" type="presParOf" srcId="{982D13B3-F16B-A146-B896-A4F1DB484295}" destId="{1CA8A63A-00D3-A546-B4C4-DF0E2C415E1C}" srcOrd="4" destOrd="0" presId="urn:microsoft.com/office/officeart/2005/8/layout/cycle6"/>
    <dgm:cxn modelId="{BFFADA10-1325-4C8E-8504-902ED3AF7562}" type="presParOf" srcId="{982D13B3-F16B-A146-B896-A4F1DB484295}" destId="{A2F0D8F4-8D26-044B-9FB5-16E028CC4A9E}" srcOrd="5" destOrd="0" presId="urn:microsoft.com/office/officeart/2005/8/layout/cycle6"/>
    <dgm:cxn modelId="{25B59F34-8564-498E-9A2F-26748FC00296}" type="presParOf" srcId="{982D13B3-F16B-A146-B896-A4F1DB484295}" destId="{33C0E124-54B8-CA4D-8A6B-3728314A7061}" srcOrd="6" destOrd="0" presId="urn:microsoft.com/office/officeart/2005/8/layout/cycle6"/>
    <dgm:cxn modelId="{58AD1E61-6772-43F6-9D36-41D304C4A848}" type="presParOf" srcId="{982D13B3-F16B-A146-B896-A4F1DB484295}" destId="{E3E96DF0-32E4-ED42-AE8E-200D25934975}" srcOrd="7" destOrd="0" presId="urn:microsoft.com/office/officeart/2005/8/layout/cycle6"/>
    <dgm:cxn modelId="{C5E3F52A-884D-4BB9-B645-83854E18F3F8}" type="presParOf" srcId="{982D13B3-F16B-A146-B896-A4F1DB484295}" destId="{0E9AEB62-3058-D14A-A731-AEF2FE5914C3}" srcOrd="8" destOrd="0" presId="urn:microsoft.com/office/officeart/2005/8/layout/cycle6"/>
    <dgm:cxn modelId="{431443D3-7B00-48CA-8B0E-83E5018BAABB}" type="presParOf" srcId="{982D13B3-F16B-A146-B896-A4F1DB484295}" destId="{193228C0-854C-EF4C-96FA-FA46450490D5}" srcOrd="9" destOrd="0" presId="urn:microsoft.com/office/officeart/2005/8/layout/cycle6"/>
    <dgm:cxn modelId="{E8F12E7C-C009-4570-9395-716B938F6363}" type="presParOf" srcId="{982D13B3-F16B-A146-B896-A4F1DB484295}" destId="{DC59D2FC-E0FF-6C45-B5C5-CE510E0143B0}" srcOrd="10" destOrd="0" presId="urn:microsoft.com/office/officeart/2005/8/layout/cycle6"/>
    <dgm:cxn modelId="{226F9474-4B21-4303-AEAE-93BC4F784701}" type="presParOf" srcId="{982D13B3-F16B-A146-B896-A4F1DB484295}" destId="{07AC6DC4-B6EF-DC45-B33B-B20617A40214}" srcOrd="11" destOrd="0" presId="urn:microsoft.com/office/officeart/2005/8/layout/cycle6"/>
    <dgm:cxn modelId="{4DF27367-C03B-4654-AD1C-7BFD3B9C13D8}" type="presParOf" srcId="{982D13B3-F16B-A146-B896-A4F1DB484295}" destId="{D3ACEEEC-7952-9446-8F1C-13CBB6C60421}" srcOrd="12" destOrd="0" presId="urn:microsoft.com/office/officeart/2005/8/layout/cycle6"/>
    <dgm:cxn modelId="{5C31139C-9313-4097-8FC8-027045AAFFEE}" type="presParOf" srcId="{982D13B3-F16B-A146-B896-A4F1DB484295}" destId="{084F1215-6A06-D54B-9DB5-8DCDC41AAD76}" srcOrd="13" destOrd="0" presId="urn:microsoft.com/office/officeart/2005/8/layout/cycle6"/>
    <dgm:cxn modelId="{99408A14-74B8-49A7-B8D3-404815FC8E96}" type="presParOf" srcId="{982D13B3-F16B-A146-B896-A4F1DB484295}" destId="{B4BABA6C-61E6-A245-8AC3-FC92B89A7B67}" srcOrd="14" destOrd="0" presId="urn:microsoft.com/office/officeart/2005/8/layout/cycle6"/>
    <dgm:cxn modelId="{8932125B-9F2A-47C9-B9A1-063160CA194B}" type="presParOf" srcId="{982D13B3-F16B-A146-B896-A4F1DB484295}" destId="{14952AD5-AD43-FC40-BA6F-853F5F860D49}" srcOrd="15" destOrd="0" presId="urn:microsoft.com/office/officeart/2005/8/layout/cycle6"/>
    <dgm:cxn modelId="{BFEDB0D6-C6CD-4BDF-92FE-D57DE0754EDF}" type="presParOf" srcId="{982D13B3-F16B-A146-B896-A4F1DB484295}" destId="{98DCFBD0-B075-0D40-B74C-485F674E85CF}" srcOrd="16" destOrd="0" presId="urn:microsoft.com/office/officeart/2005/8/layout/cycle6"/>
    <dgm:cxn modelId="{8AD36A64-7861-485F-8551-22E1C9926BB2}" type="presParOf" srcId="{982D13B3-F16B-A146-B896-A4F1DB484295}" destId="{3DD4FDF1-D760-054E-A35D-B53442C930AD}" srcOrd="17" destOrd="0" presId="urn:microsoft.com/office/officeart/2005/8/layout/cycle6"/>
    <dgm:cxn modelId="{CDD2B05C-DDE6-4C10-A78E-202532CCF497}" type="presParOf" srcId="{982D13B3-F16B-A146-B896-A4F1DB484295}" destId="{0F204835-140A-B44A-8CDD-8D6DF89341C4}" srcOrd="18" destOrd="0" presId="urn:microsoft.com/office/officeart/2005/8/layout/cycle6"/>
    <dgm:cxn modelId="{D08AC032-D270-4161-AD11-0322CD80EB0F}" type="presParOf" srcId="{982D13B3-F16B-A146-B896-A4F1DB484295}" destId="{D5730B33-9B5C-1644-996B-6585368FE1FB}" srcOrd="19" destOrd="0" presId="urn:microsoft.com/office/officeart/2005/8/layout/cycle6"/>
    <dgm:cxn modelId="{EFAE14B6-91AC-40CA-80E3-844207BA27A2}" type="presParOf" srcId="{982D13B3-F16B-A146-B896-A4F1DB484295}" destId="{7FCADB70-D165-814A-AB35-5D8E21CEE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248263-7DAF-A64C-AD50-AF537820226E}" type="doc">
      <dgm:prSet loTypeId="urn:microsoft.com/office/officeart/2005/8/layout/cycle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7CC530-3CB7-8D4E-BD50-F4D26EEC6224}">
      <dgm:prSet phldrT="[Text]"/>
      <dgm:spPr/>
      <dgm:t>
        <a:bodyPr/>
        <a:lstStyle/>
        <a:p>
          <a:r>
            <a:rPr lang="en-US" dirty="0" smtClean="0"/>
            <a:t>Website Signup</a:t>
          </a:r>
          <a:endParaRPr lang="en-US" dirty="0"/>
        </a:p>
      </dgm:t>
    </dgm:pt>
    <dgm:pt modelId="{7281562E-AFA2-D24D-8AE6-40A988574029}" type="parTrans" cxnId="{EE4BD085-6B5C-FC42-AA84-C508B0461020}">
      <dgm:prSet/>
      <dgm:spPr/>
      <dgm:t>
        <a:bodyPr/>
        <a:lstStyle/>
        <a:p>
          <a:endParaRPr lang="en-US"/>
        </a:p>
      </dgm:t>
    </dgm:pt>
    <dgm:pt modelId="{8DD64589-7BEB-5D44-B582-8E6FDDBED09C}" type="sibTrans" cxnId="{EE4BD085-6B5C-FC42-AA84-C508B0461020}">
      <dgm:prSet/>
      <dgm:spPr/>
      <dgm:t>
        <a:bodyPr/>
        <a:lstStyle/>
        <a:p>
          <a:endParaRPr lang="en-US"/>
        </a:p>
      </dgm:t>
    </dgm:pt>
    <dgm:pt modelId="{CE200E7B-6340-3049-B004-2702514040AF}">
      <dgm:prSet phldrT="[Text]"/>
      <dgm:spPr/>
      <dgm:t>
        <a:bodyPr/>
        <a:lstStyle/>
        <a:p>
          <a:r>
            <a:rPr lang="en-US" dirty="0" smtClean="0"/>
            <a:t>Shopping Cart</a:t>
          </a:r>
          <a:endParaRPr lang="en-US" dirty="0"/>
        </a:p>
      </dgm:t>
    </dgm:pt>
    <dgm:pt modelId="{B33AA076-C486-4548-BB0A-F9891E7343D0}" type="parTrans" cxnId="{6C364EDC-5825-F049-B5CA-96D2AB0172EE}">
      <dgm:prSet/>
      <dgm:spPr/>
      <dgm:t>
        <a:bodyPr/>
        <a:lstStyle/>
        <a:p>
          <a:endParaRPr lang="en-US"/>
        </a:p>
      </dgm:t>
    </dgm:pt>
    <dgm:pt modelId="{3DC288C9-1005-9F43-9A4E-081002CF0FD6}" type="sibTrans" cxnId="{6C364EDC-5825-F049-B5CA-96D2AB0172EE}">
      <dgm:prSet/>
      <dgm:spPr/>
      <dgm:t>
        <a:bodyPr/>
        <a:lstStyle/>
        <a:p>
          <a:endParaRPr lang="en-US"/>
        </a:p>
      </dgm:t>
    </dgm:pt>
    <dgm:pt modelId="{9BB1E377-5FBF-7543-93E6-C5A93E738156}">
      <dgm:prSet phldrT="[Text]"/>
      <dgm:spPr/>
      <dgm:t>
        <a:bodyPr/>
        <a:lstStyle/>
        <a:p>
          <a:r>
            <a:rPr lang="en-US" dirty="0" smtClean="0"/>
            <a:t>Physical Point of Sale</a:t>
          </a:r>
          <a:endParaRPr lang="en-US" dirty="0"/>
        </a:p>
      </dgm:t>
    </dgm:pt>
    <dgm:pt modelId="{9558B124-0D63-1746-BB18-012BA50273B8}" type="parTrans" cxnId="{7462EE8A-95BB-774B-9419-6B66298585FF}">
      <dgm:prSet/>
      <dgm:spPr/>
      <dgm:t>
        <a:bodyPr/>
        <a:lstStyle/>
        <a:p>
          <a:endParaRPr lang="en-US"/>
        </a:p>
      </dgm:t>
    </dgm:pt>
    <dgm:pt modelId="{B70F62F9-6B9D-D44D-84E1-A26803FC1FB0}" type="sibTrans" cxnId="{7462EE8A-95BB-774B-9419-6B66298585FF}">
      <dgm:prSet/>
      <dgm:spPr/>
      <dgm:t>
        <a:bodyPr/>
        <a:lstStyle/>
        <a:p>
          <a:endParaRPr lang="en-US"/>
        </a:p>
      </dgm:t>
    </dgm:pt>
    <dgm:pt modelId="{B5A49489-D409-A942-B21A-7C04D781F1B7}">
      <dgm:prSet phldrT="[Text]"/>
      <dgm:spPr/>
      <dgm:t>
        <a:bodyPr/>
        <a:lstStyle/>
        <a:p>
          <a:r>
            <a:rPr lang="en-US" dirty="0" smtClean="0"/>
            <a:t>Phone Calls</a:t>
          </a:r>
          <a:endParaRPr lang="en-US" dirty="0"/>
        </a:p>
      </dgm:t>
    </dgm:pt>
    <dgm:pt modelId="{AC6BB790-8395-F54E-B1B8-F344CDB4C659}" type="parTrans" cxnId="{D81801C6-A79C-B842-A5FC-54A896756196}">
      <dgm:prSet/>
      <dgm:spPr/>
      <dgm:t>
        <a:bodyPr/>
        <a:lstStyle/>
        <a:p>
          <a:endParaRPr lang="en-US"/>
        </a:p>
      </dgm:t>
    </dgm:pt>
    <dgm:pt modelId="{39DCF96A-CD74-5440-A8DB-EF03DA7BCEE3}" type="sibTrans" cxnId="{D81801C6-A79C-B842-A5FC-54A896756196}">
      <dgm:prSet/>
      <dgm:spPr/>
      <dgm:t>
        <a:bodyPr/>
        <a:lstStyle/>
        <a:p>
          <a:endParaRPr lang="en-US"/>
        </a:p>
      </dgm:t>
    </dgm:pt>
    <dgm:pt modelId="{84381733-CCB8-4F46-9DD5-2D301E022F6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1BBED3BB-EB31-954E-A27F-C69006A831DF}" type="parTrans" cxnId="{9AF24726-57D1-E145-8A52-F3EE06699ACA}">
      <dgm:prSet/>
      <dgm:spPr/>
      <dgm:t>
        <a:bodyPr/>
        <a:lstStyle/>
        <a:p>
          <a:endParaRPr lang="en-US"/>
        </a:p>
      </dgm:t>
    </dgm:pt>
    <dgm:pt modelId="{897675A5-E77B-D44D-B83C-247909F8BED8}" type="sibTrans" cxnId="{9AF24726-57D1-E145-8A52-F3EE06699ACA}">
      <dgm:prSet/>
      <dgm:spPr/>
      <dgm:t>
        <a:bodyPr/>
        <a:lstStyle/>
        <a:p>
          <a:endParaRPr lang="en-US"/>
        </a:p>
      </dgm:t>
    </dgm:pt>
    <dgm:pt modelId="{49CD25FD-244E-B043-86B3-2E71482C5E99}">
      <dgm:prSet phldrT="[Text]"/>
      <dgm:spPr/>
      <dgm:t>
        <a:bodyPr/>
        <a:lstStyle/>
        <a:p>
          <a:endParaRPr lang="en-US" dirty="0"/>
        </a:p>
      </dgm:t>
    </dgm:pt>
    <dgm:pt modelId="{034052E1-3EF7-024E-B3DC-90265A6864C9}" type="parTrans" cxnId="{385046DD-BEA7-C146-8FD1-BC8802DDF796}">
      <dgm:prSet/>
      <dgm:spPr/>
      <dgm:t>
        <a:bodyPr/>
        <a:lstStyle/>
        <a:p>
          <a:endParaRPr lang="en-US"/>
        </a:p>
      </dgm:t>
    </dgm:pt>
    <dgm:pt modelId="{05B30D10-983E-674E-BA2E-E5CCB3BC9B84}" type="sibTrans" cxnId="{385046DD-BEA7-C146-8FD1-BC8802DDF796}">
      <dgm:prSet/>
      <dgm:spPr/>
      <dgm:t>
        <a:bodyPr/>
        <a:lstStyle/>
        <a:p>
          <a:endParaRPr lang="en-US"/>
        </a:p>
      </dgm:t>
    </dgm:pt>
    <dgm:pt modelId="{0A4C60BE-14DB-E343-9271-8C888189FE1E}">
      <dgm:prSet phldrT="[Text]"/>
      <dgm:spPr/>
      <dgm:t>
        <a:bodyPr/>
        <a:lstStyle/>
        <a:p>
          <a:endParaRPr lang="en-US" dirty="0"/>
        </a:p>
      </dgm:t>
    </dgm:pt>
    <dgm:pt modelId="{052D007B-4A0E-CC47-B8F6-D230F50DB88C}" type="parTrans" cxnId="{2AECF586-680D-0B43-A476-BB48BBB98540}">
      <dgm:prSet/>
      <dgm:spPr/>
      <dgm:t>
        <a:bodyPr/>
        <a:lstStyle/>
        <a:p>
          <a:endParaRPr lang="en-US"/>
        </a:p>
      </dgm:t>
    </dgm:pt>
    <dgm:pt modelId="{E771C854-A5B8-3649-BEEA-559334D251B9}" type="sibTrans" cxnId="{2AECF586-680D-0B43-A476-BB48BBB98540}">
      <dgm:prSet/>
      <dgm:spPr/>
      <dgm:t>
        <a:bodyPr/>
        <a:lstStyle/>
        <a:p>
          <a:endParaRPr lang="en-US"/>
        </a:p>
      </dgm:t>
    </dgm:pt>
    <dgm:pt modelId="{982D13B3-F16B-A146-B896-A4F1DB484295}" type="pres">
      <dgm:prSet presAssocID="{1E248263-7DAF-A64C-AD50-AF53782022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0DA11-6024-8441-B677-66986D99436A}" type="pres">
      <dgm:prSet presAssocID="{5A7CC530-3CB7-8D4E-BD50-F4D26EEC62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E99D-6122-6A4C-A495-8545066BFF8B}" type="pres">
      <dgm:prSet presAssocID="{5A7CC530-3CB7-8D4E-BD50-F4D26EEC6224}" presName="spNode" presStyleCnt="0"/>
      <dgm:spPr/>
      <dgm:t>
        <a:bodyPr/>
        <a:lstStyle/>
        <a:p>
          <a:endParaRPr lang="en-US"/>
        </a:p>
      </dgm:t>
    </dgm:pt>
    <dgm:pt modelId="{00681800-5ADB-B649-B814-F1B10AB3EF26}" type="pres">
      <dgm:prSet presAssocID="{8DD64589-7BEB-5D44-B582-8E6FDDBED09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38E5F59-9328-0342-B11A-2D05ABC4C8CB}" type="pres">
      <dgm:prSet presAssocID="{CE200E7B-6340-3049-B004-270251404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A63A-00D3-A546-B4C4-DF0E2C415E1C}" type="pres">
      <dgm:prSet presAssocID="{CE200E7B-6340-3049-B004-2702514040AF}" presName="spNode" presStyleCnt="0"/>
      <dgm:spPr/>
      <dgm:t>
        <a:bodyPr/>
        <a:lstStyle/>
        <a:p>
          <a:endParaRPr lang="en-US"/>
        </a:p>
      </dgm:t>
    </dgm:pt>
    <dgm:pt modelId="{A2F0D8F4-8D26-044B-9FB5-16E028CC4A9E}" type="pres">
      <dgm:prSet presAssocID="{3DC288C9-1005-9F43-9A4E-081002CF0FD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0E124-54B8-CA4D-8A6B-3728314A7061}" type="pres">
      <dgm:prSet presAssocID="{9BB1E377-5FBF-7543-93E6-C5A93E7381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6DF0-32E4-ED42-AE8E-200D25934975}" type="pres">
      <dgm:prSet presAssocID="{9BB1E377-5FBF-7543-93E6-C5A93E738156}" presName="spNode" presStyleCnt="0"/>
      <dgm:spPr/>
      <dgm:t>
        <a:bodyPr/>
        <a:lstStyle/>
        <a:p>
          <a:endParaRPr lang="en-US"/>
        </a:p>
      </dgm:t>
    </dgm:pt>
    <dgm:pt modelId="{0E9AEB62-3058-D14A-A731-AEF2FE5914C3}" type="pres">
      <dgm:prSet presAssocID="{B70F62F9-6B9D-D44D-84E1-A26803FC1FB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93228C0-854C-EF4C-96FA-FA46450490D5}" type="pres">
      <dgm:prSet presAssocID="{B5A49489-D409-A942-B21A-7C04D781F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9D2FC-E0FF-6C45-B5C5-CE510E0143B0}" type="pres">
      <dgm:prSet presAssocID="{B5A49489-D409-A942-B21A-7C04D781F1B7}" presName="spNode" presStyleCnt="0"/>
      <dgm:spPr/>
      <dgm:t>
        <a:bodyPr/>
        <a:lstStyle/>
        <a:p>
          <a:endParaRPr lang="en-US"/>
        </a:p>
      </dgm:t>
    </dgm:pt>
    <dgm:pt modelId="{07AC6DC4-B6EF-DC45-B33B-B20617A40214}" type="pres">
      <dgm:prSet presAssocID="{39DCF96A-CD74-5440-A8DB-EF03DA7BCEE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ACEEEC-7952-9446-8F1C-13CBB6C60421}" type="pres">
      <dgm:prSet presAssocID="{84381733-CCB8-4F46-9DD5-2D301E022F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1215-6A06-D54B-9DB5-8DCDC41AAD76}" type="pres">
      <dgm:prSet presAssocID="{84381733-CCB8-4F46-9DD5-2D301E022F66}" presName="spNode" presStyleCnt="0"/>
      <dgm:spPr/>
      <dgm:t>
        <a:bodyPr/>
        <a:lstStyle/>
        <a:p>
          <a:endParaRPr lang="en-US"/>
        </a:p>
      </dgm:t>
    </dgm:pt>
    <dgm:pt modelId="{B4BABA6C-61E6-A245-8AC3-FC92B89A7B67}" type="pres">
      <dgm:prSet presAssocID="{897675A5-E77B-D44D-B83C-247909F8BED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4952AD5-AD43-FC40-BA6F-853F5F860D49}" type="pres">
      <dgm:prSet presAssocID="{49CD25FD-244E-B043-86B3-2E71482C5E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FBD0-B075-0D40-B74C-485F674E85CF}" type="pres">
      <dgm:prSet presAssocID="{49CD25FD-244E-B043-86B3-2E71482C5E99}" presName="spNode" presStyleCnt="0"/>
      <dgm:spPr/>
      <dgm:t>
        <a:bodyPr/>
        <a:lstStyle/>
        <a:p>
          <a:endParaRPr lang="en-US"/>
        </a:p>
      </dgm:t>
    </dgm:pt>
    <dgm:pt modelId="{3DD4FDF1-D760-054E-A35D-B53442C930AD}" type="pres">
      <dgm:prSet presAssocID="{05B30D10-983E-674E-BA2E-E5CCB3BC9B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F204835-140A-B44A-8CDD-8D6DF89341C4}" type="pres">
      <dgm:prSet presAssocID="{0A4C60BE-14DB-E343-9271-8C888189FE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B33-9B5C-1644-996B-6585368FE1FB}" type="pres">
      <dgm:prSet presAssocID="{0A4C60BE-14DB-E343-9271-8C888189FE1E}" presName="spNode" presStyleCnt="0"/>
      <dgm:spPr/>
      <dgm:t>
        <a:bodyPr/>
        <a:lstStyle/>
        <a:p>
          <a:endParaRPr lang="en-US"/>
        </a:p>
      </dgm:t>
    </dgm:pt>
    <dgm:pt modelId="{7FCADB70-D165-814A-AB35-5D8E21CEE508}" type="pres">
      <dgm:prSet presAssocID="{E771C854-A5B8-3649-BEEA-559334D251B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16CC6B62-E9A6-4B7B-9F7B-C8BD13A32C2E}" type="presOf" srcId="{897675A5-E77B-D44D-B83C-247909F8BED8}" destId="{B4BABA6C-61E6-A245-8AC3-FC92B89A7B67}" srcOrd="0" destOrd="0" presId="urn:microsoft.com/office/officeart/2005/8/layout/cycle6"/>
    <dgm:cxn modelId="{385046DD-BEA7-C146-8FD1-BC8802DDF796}" srcId="{1E248263-7DAF-A64C-AD50-AF537820226E}" destId="{49CD25FD-244E-B043-86B3-2E71482C5E99}" srcOrd="5" destOrd="0" parTransId="{034052E1-3EF7-024E-B3DC-90265A6864C9}" sibTransId="{05B30D10-983E-674E-BA2E-E5CCB3BC9B84}"/>
    <dgm:cxn modelId="{3B7421CB-02A6-4751-9C86-765AEF259BE1}" type="presOf" srcId="{E771C854-A5B8-3649-BEEA-559334D251B9}" destId="{7FCADB70-D165-814A-AB35-5D8E21CEE508}" srcOrd="0" destOrd="0" presId="urn:microsoft.com/office/officeart/2005/8/layout/cycle6"/>
    <dgm:cxn modelId="{2AECF586-680D-0B43-A476-BB48BBB98540}" srcId="{1E248263-7DAF-A64C-AD50-AF537820226E}" destId="{0A4C60BE-14DB-E343-9271-8C888189FE1E}" srcOrd="6" destOrd="0" parTransId="{052D007B-4A0E-CC47-B8F6-D230F50DB88C}" sibTransId="{E771C854-A5B8-3649-BEEA-559334D251B9}"/>
    <dgm:cxn modelId="{7462EE8A-95BB-774B-9419-6B66298585FF}" srcId="{1E248263-7DAF-A64C-AD50-AF537820226E}" destId="{9BB1E377-5FBF-7543-93E6-C5A93E738156}" srcOrd="2" destOrd="0" parTransId="{9558B124-0D63-1746-BB18-012BA50273B8}" sibTransId="{B70F62F9-6B9D-D44D-84E1-A26803FC1FB0}"/>
    <dgm:cxn modelId="{6C364EDC-5825-F049-B5CA-96D2AB0172EE}" srcId="{1E248263-7DAF-A64C-AD50-AF537820226E}" destId="{CE200E7B-6340-3049-B004-2702514040AF}" srcOrd="1" destOrd="0" parTransId="{B33AA076-C486-4548-BB0A-F9891E7343D0}" sibTransId="{3DC288C9-1005-9F43-9A4E-081002CF0FD6}"/>
    <dgm:cxn modelId="{E0F0CE94-B816-4845-A75D-4B6D559393A9}" type="presOf" srcId="{39DCF96A-CD74-5440-A8DB-EF03DA7BCEE3}" destId="{07AC6DC4-B6EF-DC45-B33B-B20617A40214}" srcOrd="0" destOrd="0" presId="urn:microsoft.com/office/officeart/2005/8/layout/cycle6"/>
    <dgm:cxn modelId="{B8431A80-10B8-4607-A54D-3040BF7866FC}" type="presOf" srcId="{3DC288C9-1005-9F43-9A4E-081002CF0FD6}" destId="{A2F0D8F4-8D26-044B-9FB5-16E028CC4A9E}" srcOrd="0" destOrd="0" presId="urn:microsoft.com/office/officeart/2005/8/layout/cycle6"/>
    <dgm:cxn modelId="{8BE5CE5B-8FBF-4827-80CC-BF01957D417B}" type="presOf" srcId="{84381733-CCB8-4F46-9DD5-2D301E022F66}" destId="{D3ACEEEC-7952-9446-8F1C-13CBB6C60421}" srcOrd="0" destOrd="0" presId="urn:microsoft.com/office/officeart/2005/8/layout/cycle6"/>
    <dgm:cxn modelId="{EE4BD085-6B5C-FC42-AA84-C508B0461020}" srcId="{1E248263-7DAF-A64C-AD50-AF537820226E}" destId="{5A7CC530-3CB7-8D4E-BD50-F4D26EEC6224}" srcOrd="0" destOrd="0" parTransId="{7281562E-AFA2-D24D-8AE6-40A988574029}" sibTransId="{8DD64589-7BEB-5D44-B582-8E6FDDBED09C}"/>
    <dgm:cxn modelId="{480F54D4-7B1B-4766-9189-5EC3A882B1DB}" type="presOf" srcId="{0A4C60BE-14DB-E343-9271-8C888189FE1E}" destId="{0F204835-140A-B44A-8CDD-8D6DF89341C4}" srcOrd="0" destOrd="0" presId="urn:microsoft.com/office/officeart/2005/8/layout/cycle6"/>
    <dgm:cxn modelId="{D81801C6-A79C-B842-A5FC-54A896756196}" srcId="{1E248263-7DAF-A64C-AD50-AF537820226E}" destId="{B5A49489-D409-A942-B21A-7C04D781F1B7}" srcOrd="3" destOrd="0" parTransId="{AC6BB790-8395-F54E-B1B8-F344CDB4C659}" sibTransId="{39DCF96A-CD74-5440-A8DB-EF03DA7BCEE3}"/>
    <dgm:cxn modelId="{2C909CFF-5E29-4997-8A84-939CA2B450CC}" type="presOf" srcId="{5A7CC530-3CB7-8D4E-BD50-F4D26EEC6224}" destId="{C360DA11-6024-8441-B677-66986D99436A}" srcOrd="0" destOrd="0" presId="urn:microsoft.com/office/officeart/2005/8/layout/cycle6"/>
    <dgm:cxn modelId="{85FB59AA-5725-4843-AC5D-881C0E0AE4B1}" type="presOf" srcId="{B70F62F9-6B9D-D44D-84E1-A26803FC1FB0}" destId="{0E9AEB62-3058-D14A-A731-AEF2FE5914C3}" srcOrd="0" destOrd="0" presId="urn:microsoft.com/office/officeart/2005/8/layout/cycle6"/>
    <dgm:cxn modelId="{47212511-FB54-4F48-92D4-001B90374F29}" type="presOf" srcId="{9BB1E377-5FBF-7543-93E6-C5A93E738156}" destId="{33C0E124-54B8-CA4D-8A6B-3728314A7061}" srcOrd="0" destOrd="0" presId="urn:microsoft.com/office/officeart/2005/8/layout/cycle6"/>
    <dgm:cxn modelId="{9AF24726-57D1-E145-8A52-F3EE06699ACA}" srcId="{1E248263-7DAF-A64C-AD50-AF537820226E}" destId="{84381733-CCB8-4F46-9DD5-2D301E022F66}" srcOrd="4" destOrd="0" parTransId="{1BBED3BB-EB31-954E-A27F-C69006A831DF}" sibTransId="{897675A5-E77B-D44D-B83C-247909F8BED8}"/>
    <dgm:cxn modelId="{E2987CBA-2EAA-46F3-A720-47251478325F}" type="presOf" srcId="{CE200E7B-6340-3049-B004-2702514040AF}" destId="{038E5F59-9328-0342-B11A-2D05ABC4C8CB}" srcOrd="0" destOrd="0" presId="urn:microsoft.com/office/officeart/2005/8/layout/cycle6"/>
    <dgm:cxn modelId="{A0F84ACE-9F82-438C-A808-B2C5B217ACF2}" type="presOf" srcId="{49CD25FD-244E-B043-86B3-2E71482C5E99}" destId="{14952AD5-AD43-FC40-BA6F-853F5F860D49}" srcOrd="0" destOrd="0" presId="urn:microsoft.com/office/officeart/2005/8/layout/cycle6"/>
    <dgm:cxn modelId="{DCE501CD-83D8-4573-AE11-6C354175CDBE}" type="presOf" srcId="{05B30D10-983E-674E-BA2E-E5CCB3BC9B84}" destId="{3DD4FDF1-D760-054E-A35D-B53442C930AD}" srcOrd="0" destOrd="0" presId="urn:microsoft.com/office/officeart/2005/8/layout/cycle6"/>
    <dgm:cxn modelId="{383ACA38-08E0-4DB4-8E02-30661C9876F4}" type="presOf" srcId="{1E248263-7DAF-A64C-AD50-AF537820226E}" destId="{982D13B3-F16B-A146-B896-A4F1DB484295}" srcOrd="0" destOrd="0" presId="urn:microsoft.com/office/officeart/2005/8/layout/cycle6"/>
    <dgm:cxn modelId="{CBDC870B-98A9-4DAA-BD03-8BCFB75059EA}" type="presOf" srcId="{B5A49489-D409-A942-B21A-7C04D781F1B7}" destId="{193228C0-854C-EF4C-96FA-FA46450490D5}" srcOrd="0" destOrd="0" presId="urn:microsoft.com/office/officeart/2005/8/layout/cycle6"/>
    <dgm:cxn modelId="{3A51A3B6-42C3-488B-A792-9A43C0B9CBED}" type="presOf" srcId="{8DD64589-7BEB-5D44-B582-8E6FDDBED09C}" destId="{00681800-5ADB-B649-B814-F1B10AB3EF26}" srcOrd="0" destOrd="0" presId="urn:microsoft.com/office/officeart/2005/8/layout/cycle6"/>
    <dgm:cxn modelId="{8FCDE53A-BBF6-4EC4-A537-0E782F7BAEE7}" type="presParOf" srcId="{982D13B3-F16B-A146-B896-A4F1DB484295}" destId="{C360DA11-6024-8441-B677-66986D99436A}" srcOrd="0" destOrd="0" presId="urn:microsoft.com/office/officeart/2005/8/layout/cycle6"/>
    <dgm:cxn modelId="{AF3BF8A0-2125-45EA-83FC-A6F464F165E4}" type="presParOf" srcId="{982D13B3-F16B-A146-B896-A4F1DB484295}" destId="{5568E99D-6122-6A4C-A495-8545066BFF8B}" srcOrd="1" destOrd="0" presId="urn:microsoft.com/office/officeart/2005/8/layout/cycle6"/>
    <dgm:cxn modelId="{DE4C64D8-4D63-48CA-8DEE-2D332829DDF6}" type="presParOf" srcId="{982D13B3-F16B-A146-B896-A4F1DB484295}" destId="{00681800-5ADB-B649-B814-F1B10AB3EF26}" srcOrd="2" destOrd="0" presId="urn:microsoft.com/office/officeart/2005/8/layout/cycle6"/>
    <dgm:cxn modelId="{94A66E49-DDA8-44C0-962D-046CD3A9F6B9}" type="presParOf" srcId="{982D13B3-F16B-A146-B896-A4F1DB484295}" destId="{038E5F59-9328-0342-B11A-2D05ABC4C8CB}" srcOrd="3" destOrd="0" presId="urn:microsoft.com/office/officeart/2005/8/layout/cycle6"/>
    <dgm:cxn modelId="{79C0788A-2A6B-46B8-9E82-9D070E646389}" type="presParOf" srcId="{982D13B3-F16B-A146-B896-A4F1DB484295}" destId="{1CA8A63A-00D3-A546-B4C4-DF0E2C415E1C}" srcOrd="4" destOrd="0" presId="urn:microsoft.com/office/officeart/2005/8/layout/cycle6"/>
    <dgm:cxn modelId="{59CFB9BC-3375-4F46-8E30-FF27B96D78C8}" type="presParOf" srcId="{982D13B3-F16B-A146-B896-A4F1DB484295}" destId="{A2F0D8F4-8D26-044B-9FB5-16E028CC4A9E}" srcOrd="5" destOrd="0" presId="urn:microsoft.com/office/officeart/2005/8/layout/cycle6"/>
    <dgm:cxn modelId="{A86CC896-DDB9-4004-80A9-D4ABB2573EBD}" type="presParOf" srcId="{982D13B3-F16B-A146-B896-A4F1DB484295}" destId="{33C0E124-54B8-CA4D-8A6B-3728314A7061}" srcOrd="6" destOrd="0" presId="urn:microsoft.com/office/officeart/2005/8/layout/cycle6"/>
    <dgm:cxn modelId="{1AB2F461-1FD2-43D0-B8DF-16F882D79E6B}" type="presParOf" srcId="{982D13B3-F16B-A146-B896-A4F1DB484295}" destId="{E3E96DF0-32E4-ED42-AE8E-200D25934975}" srcOrd="7" destOrd="0" presId="urn:microsoft.com/office/officeart/2005/8/layout/cycle6"/>
    <dgm:cxn modelId="{6C93B16F-20F7-47C7-BC4B-0A2282F56227}" type="presParOf" srcId="{982D13B3-F16B-A146-B896-A4F1DB484295}" destId="{0E9AEB62-3058-D14A-A731-AEF2FE5914C3}" srcOrd="8" destOrd="0" presId="urn:microsoft.com/office/officeart/2005/8/layout/cycle6"/>
    <dgm:cxn modelId="{AF53C406-6BC6-49BC-AA63-FC414D716FCA}" type="presParOf" srcId="{982D13B3-F16B-A146-B896-A4F1DB484295}" destId="{193228C0-854C-EF4C-96FA-FA46450490D5}" srcOrd="9" destOrd="0" presId="urn:microsoft.com/office/officeart/2005/8/layout/cycle6"/>
    <dgm:cxn modelId="{70FBC8B3-8FFD-4EA4-ACD9-C47DE28A17D6}" type="presParOf" srcId="{982D13B3-F16B-A146-B896-A4F1DB484295}" destId="{DC59D2FC-E0FF-6C45-B5C5-CE510E0143B0}" srcOrd="10" destOrd="0" presId="urn:microsoft.com/office/officeart/2005/8/layout/cycle6"/>
    <dgm:cxn modelId="{5078AF31-D1D6-4D7B-881D-E01B071DB07B}" type="presParOf" srcId="{982D13B3-F16B-A146-B896-A4F1DB484295}" destId="{07AC6DC4-B6EF-DC45-B33B-B20617A40214}" srcOrd="11" destOrd="0" presId="urn:microsoft.com/office/officeart/2005/8/layout/cycle6"/>
    <dgm:cxn modelId="{2B0C7096-C95D-4404-B52D-51895627E7F5}" type="presParOf" srcId="{982D13B3-F16B-A146-B896-A4F1DB484295}" destId="{D3ACEEEC-7952-9446-8F1C-13CBB6C60421}" srcOrd="12" destOrd="0" presId="urn:microsoft.com/office/officeart/2005/8/layout/cycle6"/>
    <dgm:cxn modelId="{357D0498-7772-4F27-84D3-540DA5D4E438}" type="presParOf" srcId="{982D13B3-F16B-A146-B896-A4F1DB484295}" destId="{084F1215-6A06-D54B-9DB5-8DCDC41AAD76}" srcOrd="13" destOrd="0" presId="urn:microsoft.com/office/officeart/2005/8/layout/cycle6"/>
    <dgm:cxn modelId="{B1B1A662-8DDA-413D-859F-7ACF6C564F2C}" type="presParOf" srcId="{982D13B3-F16B-A146-B896-A4F1DB484295}" destId="{B4BABA6C-61E6-A245-8AC3-FC92B89A7B67}" srcOrd="14" destOrd="0" presId="urn:microsoft.com/office/officeart/2005/8/layout/cycle6"/>
    <dgm:cxn modelId="{280D9461-B486-47F2-88BE-7AB565618ABE}" type="presParOf" srcId="{982D13B3-F16B-A146-B896-A4F1DB484295}" destId="{14952AD5-AD43-FC40-BA6F-853F5F860D49}" srcOrd="15" destOrd="0" presId="urn:microsoft.com/office/officeart/2005/8/layout/cycle6"/>
    <dgm:cxn modelId="{9D239BB1-E397-4615-958A-5B2843F3A416}" type="presParOf" srcId="{982D13B3-F16B-A146-B896-A4F1DB484295}" destId="{98DCFBD0-B075-0D40-B74C-485F674E85CF}" srcOrd="16" destOrd="0" presId="urn:microsoft.com/office/officeart/2005/8/layout/cycle6"/>
    <dgm:cxn modelId="{982D5ECD-529F-4F82-BC0D-4015F3BE2AE9}" type="presParOf" srcId="{982D13B3-F16B-A146-B896-A4F1DB484295}" destId="{3DD4FDF1-D760-054E-A35D-B53442C930AD}" srcOrd="17" destOrd="0" presId="urn:microsoft.com/office/officeart/2005/8/layout/cycle6"/>
    <dgm:cxn modelId="{1B5A0A5A-0353-456A-B404-72DDF6B0CD40}" type="presParOf" srcId="{982D13B3-F16B-A146-B896-A4F1DB484295}" destId="{0F204835-140A-B44A-8CDD-8D6DF89341C4}" srcOrd="18" destOrd="0" presId="urn:microsoft.com/office/officeart/2005/8/layout/cycle6"/>
    <dgm:cxn modelId="{D906BEC9-0ADC-4584-8B2D-B8092CA1C446}" type="presParOf" srcId="{982D13B3-F16B-A146-B896-A4F1DB484295}" destId="{D5730B33-9B5C-1644-996B-6585368FE1FB}" srcOrd="19" destOrd="0" presId="urn:microsoft.com/office/officeart/2005/8/layout/cycle6"/>
    <dgm:cxn modelId="{F7B7E706-326B-479C-861F-3ECAFA3EC234}" type="presParOf" srcId="{982D13B3-F16B-A146-B896-A4F1DB484295}" destId="{7FCADB70-D165-814A-AB35-5D8E21CEE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248263-7DAF-A64C-AD50-AF537820226E}" type="doc">
      <dgm:prSet loTypeId="urn:microsoft.com/office/officeart/2005/8/layout/cycle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7CC530-3CB7-8D4E-BD50-F4D26EEC6224}">
      <dgm:prSet phldrT="[Text]"/>
      <dgm:spPr/>
      <dgm:t>
        <a:bodyPr/>
        <a:lstStyle/>
        <a:p>
          <a:r>
            <a:rPr lang="en-US" dirty="0" smtClean="0"/>
            <a:t>Website Signup</a:t>
          </a:r>
          <a:endParaRPr lang="en-US" dirty="0"/>
        </a:p>
      </dgm:t>
    </dgm:pt>
    <dgm:pt modelId="{7281562E-AFA2-D24D-8AE6-40A988574029}" type="parTrans" cxnId="{EE4BD085-6B5C-FC42-AA84-C508B0461020}">
      <dgm:prSet/>
      <dgm:spPr/>
      <dgm:t>
        <a:bodyPr/>
        <a:lstStyle/>
        <a:p>
          <a:endParaRPr lang="en-US"/>
        </a:p>
      </dgm:t>
    </dgm:pt>
    <dgm:pt modelId="{8DD64589-7BEB-5D44-B582-8E6FDDBED09C}" type="sibTrans" cxnId="{EE4BD085-6B5C-FC42-AA84-C508B0461020}">
      <dgm:prSet/>
      <dgm:spPr/>
      <dgm:t>
        <a:bodyPr/>
        <a:lstStyle/>
        <a:p>
          <a:endParaRPr lang="en-US"/>
        </a:p>
      </dgm:t>
    </dgm:pt>
    <dgm:pt modelId="{CE200E7B-6340-3049-B004-2702514040AF}">
      <dgm:prSet phldrT="[Text]"/>
      <dgm:spPr/>
      <dgm:t>
        <a:bodyPr/>
        <a:lstStyle/>
        <a:p>
          <a:r>
            <a:rPr lang="en-US" dirty="0" smtClean="0"/>
            <a:t>Shopping Cart</a:t>
          </a:r>
          <a:endParaRPr lang="en-US" dirty="0"/>
        </a:p>
      </dgm:t>
    </dgm:pt>
    <dgm:pt modelId="{B33AA076-C486-4548-BB0A-F9891E7343D0}" type="parTrans" cxnId="{6C364EDC-5825-F049-B5CA-96D2AB0172EE}">
      <dgm:prSet/>
      <dgm:spPr/>
      <dgm:t>
        <a:bodyPr/>
        <a:lstStyle/>
        <a:p>
          <a:endParaRPr lang="en-US"/>
        </a:p>
      </dgm:t>
    </dgm:pt>
    <dgm:pt modelId="{3DC288C9-1005-9F43-9A4E-081002CF0FD6}" type="sibTrans" cxnId="{6C364EDC-5825-F049-B5CA-96D2AB0172EE}">
      <dgm:prSet/>
      <dgm:spPr/>
      <dgm:t>
        <a:bodyPr/>
        <a:lstStyle/>
        <a:p>
          <a:endParaRPr lang="en-US"/>
        </a:p>
      </dgm:t>
    </dgm:pt>
    <dgm:pt modelId="{9BB1E377-5FBF-7543-93E6-C5A93E738156}">
      <dgm:prSet phldrT="[Text]"/>
      <dgm:spPr/>
      <dgm:t>
        <a:bodyPr/>
        <a:lstStyle/>
        <a:p>
          <a:r>
            <a:rPr lang="en-US" dirty="0" smtClean="0"/>
            <a:t>Physical Point of Sale</a:t>
          </a:r>
          <a:endParaRPr lang="en-US" dirty="0"/>
        </a:p>
      </dgm:t>
    </dgm:pt>
    <dgm:pt modelId="{9558B124-0D63-1746-BB18-012BA50273B8}" type="parTrans" cxnId="{7462EE8A-95BB-774B-9419-6B66298585FF}">
      <dgm:prSet/>
      <dgm:spPr/>
      <dgm:t>
        <a:bodyPr/>
        <a:lstStyle/>
        <a:p>
          <a:endParaRPr lang="en-US"/>
        </a:p>
      </dgm:t>
    </dgm:pt>
    <dgm:pt modelId="{B70F62F9-6B9D-D44D-84E1-A26803FC1FB0}" type="sibTrans" cxnId="{7462EE8A-95BB-774B-9419-6B66298585FF}">
      <dgm:prSet/>
      <dgm:spPr/>
      <dgm:t>
        <a:bodyPr/>
        <a:lstStyle/>
        <a:p>
          <a:endParaRPr lang="en-US"/>
        </a:p>
      </dgm:t>
    </dgm:pt>
    <dgm:pt modelId="{B5A49489-D409-A942-B21A-7C04D781F1B7}">
      <dgm:prSet phldrT="[Text]"/>
      <dgm:spPr/>
      <dgm:t>
        <a:bodyPr/>
        <a:lstStyle/>
        <a:p>
          <a:r>
            <a:rPr lang="en-US" dirty="0" smtClean="0"/>
            <a:t>Phone Calls</a:t>
          </a:r>
          <a:endParaRPr lang="en-US" dirty="0"/>
        </a:p>
      </dgm:t>
    </dgm:pt>
    <dgm:pt modelId="{AC6BB790-8395-F54E-B1B8-F344CDB4C659}" type="parTrans" cxnId="{D81801C6-A79C-B842-A5FC-54A896756196}">
      <dgm:prSet/>
      <dgm:spPr/>
      <dgm:t>
        <a:bodyPr/>
        <a:lstStyle/>
        <a:p>
          <a:endParaRPr lang="en-US"/>
        </a:p>
      </dgm:t>
    </dgm:pt>
    <dgm:pt modelId="{39DCF96A-CD74-5440-A8DB-EF03DA7BCEE3}" type="sibTrans" cxnId="{D81801C6-A79C-B842-A5FC-54A896756196}">
      <dgm:prSet/>
      <dgm:spPr/>
      <dgm:t>
        <a:bodyPr/>
        <a:lstStyle/>
        <a:p>
          <a:endParaRPr lang="en-US"/>
        </a:p>
      </dgm:t>
    </dgm:pt>
    <dgm:pt modelId="{84381733-CCB8-4F46-9DD5-2D301E022F66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1BBED3BB-EB31-954E-A27F-C69006A831DF}" type="parTrans" cxnId="{9AF24726-57D1-E145-8A52-F3EE06699ACA}">
      <dgm:prSet/>
      <dgm:spPr/>
      <dgm:t>
        <a:bodyPr/>
        <a:lstStyle/>
        <a:p>
          <a:endParaRPr lang="en-US"/>
        </a:p>
      </dgm:t>
    </dgm:pt>
    <dgm:pt modelId="{897675A5-E77B-D44D-B83C-247909F8BED8}" type="sibTrans" cxnId="{9AF24726-57D1-E145-8A52-F3EE06699ACA}">
      <dgm:prSet/>
      <dgm:spPr/>
      <dgm:t>
        <a:bodyPr/>
        <a:lstStyle/>
        <a:p>
          <a:endParaRPr lang="en-US"/>
        </a:p>
      </dgm:t>
    </dgm:pt>
    <dgm:pt modelId="{49CD25FD-244E-B043-86B3-2E71482C5E9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034052E1-3EF7-024E-B3DC-90265A6864C9}" type="parTrans" cxnId="{385046DD-BEA7-C146-8FD1-BC8802DDF796}">
      <dgm:prSet/>
      <dgm:spPr/>
      <dgm:t>
        <a:bodyPr/>
        <a:lstStyle/>
        <a:p>
          <a:endParaRPr lang="en-US"/>
        </a:p>
      </dgm:t>
    </dgm:pt>
    <dgm:pt modelId="{05B30D10-983E-674E-BA2E-E5CCB3BC9B84}" type="sibTrans" cxnId="{385046DD-BEA7-C146-8FD1-BC8802DDF796}">
      <dgm:prSet/>
      <dgm:spPr/>
      <dgm:t>
        <a:bodyPr/>
        <a:lstStyle/>
        <a:p>
          <a:endParaRPr lang="en-US"/>
        </a:p>
      </dgm:t>
    </dgm:pt>
    <dgm:pt modelId="{0A4C60BE-14DB-E343-9271-8C888189FE1E}">
      <dgm:prSet phldrT="[Text]"/>
      <dgm:spPr/>
      <dgm:t>
        <a:bodyPr/>
        <a:lstStyle/>
        <a:p>
          <a:endParaRPr lang="en-US" dirty="0"/>
        </a:p>
      </dgm:t>
    </dgm:pt>
    <dgm:pt modelId="{052D007B-4A0E-CC47-B8F6-D230F50DB88C}" type="parTrans" cxnId="{2AECF586-680D-0B43-A476-BB48BBB98540}">
      <dgm:prSet/>
      <dgm:spPr/>
      <dgm:t>
        <a:bodyPr/>
        <a:lstStyle/>
        <a:p>
          <a:endParaRPr lang="en-US"/>
        </a:p>
      </dgm:t>
    </dgm:pt>
    <dgm:pt modelId="{E771C854-A5B8-3649-BEEA-559334D251B9}" type="sibTrans" cxnId="{2AECF586-680D-0B43-A476-BB48BBB98540}">
      <dgm:prSet/>
      <dgm:spPr/>
      <dgm:t>
        <a:bodyPr/>
        <a:lstStyle/>
        <a:p>
          <a:endParaRPr lang="en-US"/>
        </a:p>
      </dgm:t>
    </dgm:pt>
    <dgm:pt modelId="{982D13B3-F16B-A146-B896-A4F1DB484295}" type="pres">
      <dgm:prSet presAssocID="{1E248263-7DAF-A64C-AD50-AF53782022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0DA11-6024-8441-B677-66986D99436A}" type="pres">
      <dgm:prSet presAssocID="{5A7CC530-3CB7-8D4E-BD50-F4D26EEC62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E99D-6122-6A4C-A495-8545066BFF8B}" type="pres">
      <dgm:prSet presAssocID="{5A7CC530-3CB7-8D4E-BD50-F4D26EEC6224}" presName="spNode" presStyleCnt="0"/>
      <dgm:spPr/>
      <dgm:t>
        <a:bodyPr/>
        <a:lstStyle/>
        <a:p>
          <a:endParaRPr lang="en-US"/>
        </a:p>
      </dgm:t>
    </dgm:pt>
    <dgm:pt modelId="{00681800-5ADB-B649-B814-F1B10AB3EF26}" type="pres">
      <dgm:prSet presAssocID="{8DD64589-7BEB-5D44-B582-8E6FDDBED09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38E5F59-9328-0342-B11A-2D05ABC4C8CB}" type="pres">
      <dgm:prSet presAssocID="{CE200E7B-6340-3049-B004-270251404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A63A-00D3-A546-B4C4-DF0E2C415E1C}" type="pres">
      <dgm:prSet presAssocID="{CE200E7B-6340-3049-B004-2702514040AF}" presName="spNode" presStyleCnt="0"/>
      <dgm:spPr/>
      <dgm:t>
        <a:bodyPr/>
        <a:lstStyle/>
        <a:p>
          <a:endParaRPr lang="en-US"/>
        </a:p>
      </dgm:t>
    </dgm:pt>
    <dgm:pt modelId="{A2F0D8F4-8D26-044B-9FB5-16E028CC4A9E}" type="pres">
      <dgm:prSet presAssocID="{3DC288C9-1005-9F43-9A4E-081002CF0FD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0E124-54B8-CA4D-8A6B-3728314A7061}" type="pres">
      <dgm:prSet presAssocID="{9BB1E377-5FBF-7543-93E6-C5A93E7381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6DF0-32E4-ED42-AE8E-200D25934975}" type="pres">
      <dgm:prSet presAssocID="{9BB1E377-5FBF-7543-93E6-C5A93E738156}" presName="spNode" presStyleCnt="0"/>
      <dgm:spPr/>
      <dgm:t>
        <a:bodyPr/>
        <a:lstStyle/>
        <a:p>
          <a:endParaRPr lang="en-US"/>
        </a:p>
      </dgm:t>
    </dgm:pt>
    <dgm:pt modelId="{0E9AEB62-3058-D14A-A731-AEF2FE5914C3}" type="pres">
      <dgm:prSet presAssocID="{B70F62F9-6B9D-D44D-84E1-A26803FC1FB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93228C0-854C-EF4C-96FA-FA46450490D5}" type="pres">
      <dgm:prSet presAssocID="{B5A49489-D409-A942-B21A-7C04D781F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9D2FC-E0FF-6C45-B5C5-CE510E0143B0}" type="pres">
      <dgm:prSet presAssocID="{B5A49489-D409-A942-B21A-7C04D781F1B7}" presName="spNode" presStyleCnt="0"/>
      <dgm:spPr/>
      <dgm:t>
        <a:bodyPr/>
        <a:lstStyle/>
        <a:p>
          <a:endParaRPr lang="en-US"/>
        </a:p>
      </dgm:t>
    </dgm:pt>
    <dgm:pt modelId="{07AC6DC4-B6EF-DC45-B33B-B20617A40214}" type="pres">
      <dgm:prSet presAssocID="{39DCF96A-CD74-5440-A8DB-EF03DA7BCEE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ACEEEC-7952-9446-8F1C-13CBB6C60421}" type="pres">
      <dgm:prSet presAssocID="{84381733-CCB8-4F46-9DD5-2D301E022F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1215-6A06-D54B-9DB5-8DCDC41AAD76}" type="pres">
      <dgm:prSet presAssocID="{84381733-CCB8-4F46-9DD5-2D301E022F66}" presName="spNode" presStyleCnt="0"/>
      <dgm:spPr/>
      <dgm:t>
        <a:bodyPr/>
        <a:lstStyle/>
        <a:p>
          <a:endParaRPr lang="en-US"/>
        </a:p>
      </dgm:t>
    </dgm:pt>
    <dgm:pt modelId="{B4BABA6C-61E6-A245-8AC3-FC92B89A7B67}" type="pres">
      <dgm:prSet presAssocID="{897675A5-E77B-D44D-B83C-247909F8BED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4952AD5-AD43-FC40-BA6F-853F5F860D49}" type="pres">
      <dgm:prSet presAssocID="{49CD25FD-244E-B043-86B3-2E71482C5E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FBD0-B075-0D40-B74C-485F674E85CF}" type="pres">
      <dgm:prSet presAssocID="{49CD25FD-244E-B043-86B3-2E71482C5E99}" presName="spNode" presStyleCnt="0"/>
      <dgm:spPr/>
      <dgm:t>
        <a:bodyPr/>
        <a:lstStyle/>
        <a:p>
          <a:endParaRPr lang="en-US"/>
        </a:p>
      </dgm:t>
    </dgm:pt>
    <dgm:pt modelId="{3DD4FDF1-D760-054E-A35D-B53442C930AD}" type="pres">
      <dgm:prSet presAssocID="{05B30D10-983E-674E-BA2E-E5CCB3BC9B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F204835-140A-B44A-8CDD-8D6DF89341C4}" type="pres">
      <dgm:prSet presAssocID="{0A4C60BE-14DB-E343-9271-8C888189FE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B33-9B5C-1644-996B-6585368FE1FB}" type="pres">
      <dgm:prSet presAssocID="{0A4C60BE-14DB-E343-9271-8C888189FE1E}" presName="spNode" presStyleCnt="0"/>
      <dgm:spPr/>
      <dgm:t>
        <a:bodyPr/>
        <a:lstStyle/>
        <a:p>
          <a:endParaRPr lang="en-US"/>
        </a:p>
      </dgm:t>
    </dgm:pt>
    <dgm:pt modelId="{7FCADB70-D165-814A-AB35-5D8E21CEE508}" type="pres">
      <dgm:prSet presAssocID="{E771C854-A5B8-3649-BEEA-559334D251B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4C2B4075-19C6-46DC-8E69-833004E86851}" type="presOf" srcId="{B5A49489-D409-A942-B21A-7C04D781F1B7}" destId="{193228C0-854C-EF4C-96FA-FA46450490D5}" srcOrd="0" destOrd="0" presId="urn:microsoft.com/office/officeart/2005/8/layout/cycle6"/>
    <dgm:cxn modelId="{7CF980A7-7D55-42A0-ACD9-6607CC12C5BA}" type="presOf" srcId="{9BB1E377-5FBF-7543-93E6-C5A93E738156}" destId="{33C0E124-54B8-CA4D-8A6B-3728314A7061}" srcOrd="0" destOrd="0" presId="urn:microsoft.com/office/officeart/2005/8/layout/cycle6"/>
    <dgm:cxn modelId="{69BD1CD7-C1D4-4BF7-A648-D2F06F447CB8}" type="presOf" srcId="{CE200E7B-6340-3049-B004-2702514040AF}" destId="{038E5F59-9328-0342-B11A-2D05ABC4C8CB}" srcOrd="0" destOrd="0" presId="urn:microsoft.com/office/officeart/2005/8/layout/cycle6"/>
    <dgm:cxn modelId="{59DCB32B-583F-48BA-AAC8-9FDE128A0404}" type="presOf" srcId="{84381733-CCB8-4F46-9DD5-2D301E022F66}" destId="{D3ACEEEC-7952-9446-8F1C-13CBB6C60421}" srcOrd="0" destOrd="0" presId="urn:microsoft.com/office/officeart/2005/8/layout/cycle6"/>
    <dgm:cxn modelId="{2AECF586-680D-0B43-A476-BB48BBB98540}" srcId="{1E248263-7DAF-A64C-AD50-AF537820226E}" destId="{0A4C60BE-14DB-E343-9271-8C888189FE1E}" srcOrd="6" destOrd="0" parTransId="{052D007B-4A0E-CC47-B8F6-D230F50DB88C}" sibTransId="{E771C854-A5B8-3649-BEEA-559334D251B9}"/>
    <dgm:cxn modelId="{463B47BD-687B-4F50-8C58-2F6436870BD9}" type="presOf" srcId="{3DC288C9-1005-9F43-9A4E-081002CF0FD6}" destId="{A2F0D8F4-8D26-044B-9FB5-16E028CC4A9E}" srcOrd="0" destOrd="0" presId="urn:microsoft.com/office/officeart/2005/8/layout/cycle6"/>
    <dgm:cxn modelId="{CE670442-2049-4BD7-A4B7-953D7EE2D3FE}" type="presOf" srcId="{897675A5-E77B-D44D-B83C-247909F8BED8}" destId="{B4BABA6C-61E6-A245-8AC3-FC92B89A7B67}" srcOrd="0" destOrd="0" presId="urn:microsoft.com/office/officeart/2005/8/layout/cycle6"/>
    <dgm:cxn modelId="{6C364EDC-5825-F049-B5CA-96D2AB0172EE}" srcId="{1E248263-7DAF-A64C-AD50-AF537820226E}" destId="{CE200E7B-6340-3049-B004-2702514040AF}" srcOrd="1" destOrd="0" parTransId="{B33AA076-C486-4548-BB0A-F9891E7343D0}" sibTransId="{3DC288C9-1005-9F43-9A4E-081002CF0FD6}"/>
    <dgm:cxn modelId="{3454B714-275D-488F-BB84-AA1F24EBECFE}" type="presOf" srcId="{E771C854-A5B8-3649-BEEA-559334D251B9}" destId="{7FCADB70-D165-814A-AB35-5D8E21CEE508}" srcOrd="0" destOrd="0" presId="urn:microsoft.com/office/officeart/2005/8/layout/cycle6"/>
    <dgm:cxn modelId="{6F0DEA09-D771-4989-B0F8-4BE1E46C2716}" type="presOf" srcId="{49CD25FD-244E-B043-86B3-2E71482C5E99}" destId="{14952AD5-AD43-FC40-BA6F-853F5F860D49}" srcOrd="0" destOrd="0" presId="urn:microsoft.com/office/officeart/2005/8/layout/cycle6"/>
    <dgm:cxn modelId="{6ED23534-6A8C-4015-AA5B-E982DE28882C}" type="presOf" srcId="{1E248263-7DAF-A64C-AD50-AF537820226E}" destId="{982D13B3-F16B-A146-B896-A4F1DB484295}" srcOrd="0" destOrd="0" presId="urn:microsoft.com/office/officeart/2005/8/layout/cycle6"/>
    <dgm:cxn modelId="{385046DD-BEA7-C146-8FD1-BC8802DDF796}" srcId="{1E248263-7DAF-A64C-AD50-AF537820226E}" destId="{49CD25FD-244E-B043-86B3-2E71482C5E99}" srcOrd="5" destOrd="0" parTransId="{034052E1-3EF7-024E-B3DC-90265A6864C9}" sibTransId="{05B30D10-983E-674E-BA2E-E5CCB3BC9B84}"/>
    <dgm:cxn modelId="{3BF5051B-ADF8-4DA6-9F94-F526B4784715}" type="presOf" srcId="{39DCF96A-CD74-5440-A8DB-EF03DA7BCEE3}" destId="{07AC6DC4-B6EF-DC45-B33B-B20617A40214}" srcOrd="0" destOrd="0" presId="urn:microsoft.com/office/officeart/2005/8/layout/cycle6"/>
    <dgm:cxn modelId="{9AF24726-57D1-E145-8A52-F3EE06699ACA}" srcId="{1E248263-7DAF-A64C-AD50-AF537820226E}" destId="{84381733-CCB8-4F46-9DD5-2D301E022F66}" srcOrd="4" destOrd="0" parTransId="{1BBED3BB-EB31-954E-A27F-C69006A831DF}" sibTransId="{897675A5-E77B-D44D-B83C-247909F8BED8}"/>
    <dgm:cxn modelId="{BBC321CD-23EE-47D5-ADBA-7268B2BCA50D}" type="presOf" srcId="{B70F62F9-6B9D-D44D-84E1-A26803FC1FB0}" destId="{0E9AEB62-3058-D14A-A731-AEF2FE5914C3}" srcOrd="0" destOrd="0" presId="urn:microsoft.com/office/officeart/2005/8/layout/cycle6"/>
    <dgm:cxn modelId="{7462EE8A-95BB-774B-9419-6B66298585FF}" srcId="{1E248263-7DAF-A64C-AD50-AF537820226E}" destId="{9BB1E377-5FBF-7543-93E6-C5A93E738156}" srcOrd="2" destOrd="0" parTransId="{9558B124-0D63-1746-BB18-012BA50273B8}" sibTransId="{B70F62F9-6B9D-D44D-84E1-A26803FC1FB0}"/>
    <dgm:cxn modelId="{59A5FDC6-5F1D-4201-B990-38B370BE244B}" type="presOf" srcId="{05B30D10-983E-674E-BA2E-E5CCB3BC9B84}" destId="{3DD4FDF1-D760-054E-A35D-B53442C930AD}" srcOrd="0" destOrd="0" presId="urn:microsoft.com/office/officeart/2005/8/layout/cycle6"/>
    <dgm:cxn modelId="{EE3344A0-5020-48E7-BEFA-9F2ADCEB3F01}" type="presOf" srcId="{0A4C60BE-14DB-E343-9271-8C888189FE1E}" destId="{0F204835-140A-B44A-8CDD-8D6DF89341C4}" srcOrd="0" destOrd="0" presId="urn:microsoft.com/office/officeart/2005/8/layout/cycle6"/>
    <dgm:cxn modelId="{EE4BD085-6B5C-FC42-AA84-C508B0461020}" srcId="{1E248263-7DAF-A64C-AD50-AF537820226E}" destId="{5A7CC530-3CB7-8D4E-BD50-F4D26EEC6224}" srcOrd="0" destOrd="0" parTransId="{7281562E-AFA2-D24D-8AE6-40A988574029}" sibTransId="{8DD64589-7BEB-5D44-B582-8E6FDDBED09C}"/>
    <dgm:cxn modelId="{33E0ACBF-D692-4874-990D-33A810EF8F7F}" type="presOf" srcId="{8DD64589-7BEB-5D44-B582-8E6FDDBED09C}" destId="{00681800-5ADB-B649-B814-F1B10AB3EF26}" srcOrd="0" destOrd="0" presId="urn:microsoft.com/office/officeart/2005/8/layout/cycle6"/>
    <dgm:cxn modelId="{5981ED1D-8CB0-4514-BC78-BF4BC98100C7}" type="presOf" srcId="{5A7CC530-3CB7-8D4E-BD50-F4D26EEC6224}" destId="{C360DA11-6024-8441-B677-66986D99436A}" srcOrd="0" destOrd="0" presId="urn:microsoft.com/office/officeart/2005/8/layout/cycle6"/>
    <dgm:cxn modelId="{D81801C6-A79C-B842-A5FC-54A896756196}" srcId="{1E248263-7DAF-A64C-AD50-AF537820226E}" destId="{B5A49489-D409-A942-B21A-7C04D781F1B7}" srcOrd="3" destOrd="0" parTransId="{AC6BB790-8395-F54E-B1B8-F344CDB4C659}" sibTransId="{39DCF96A-CD74-5440-A8DB-EF03DA7BCEE3}"/>
    <dgm:cxn modelId="{48A1F76F-B57F-44FF-B23F-F1B943698AE0}" type="presParOf" srcId="{982D13B3-F16B-A146-B896-A4F1DB484295}" destId="{C360DA11-6024-8441-B677-66986D99436A}" srcOrd="0" destOrd="0" presId="urn:microsoft.com/office/officeart/2005/8/layout/cycle6"/>
    <dgm:cxn modelId="{97318549-E65E-426F-A7BD-96F943769155}" type="presParOf" srcId="{982D13B3-F16B-A146-B896-A4F1DB484295}" destId="{5568E99D-6122-6A4C-A495-8545066BFF8B}" srcOrd="1" destOrd="0" presId="urn:microsoft.com/office/officeart/2005/8/layout/cycle6"/>
    <dgm:cxn modelId="{3A21B6C7-7D47-408D-A395-A8409393A7C1}" type="presParOf" srcId="{982D13B3-F16B-A146-B896-A4F1DB484295}" destId="{00681800-5ADB-B649-B814-F1B10AB3EF26}" srcOrd="2" destOrd="0" presId="urn:microsoft.com/office/officeart/2005/8/layout/cycle6"/>
    <dgm:cxn modelId="{FC5E0A0A-1908-460D-8F51-B58ECEDAD70A}" type="presParOf" srcId="{982D13B3-F16B-A146-B896-A4F1DB484295}" destId="{038E5F59-9328-0342-B11A-2D05ABC4C8CB}" srcOrd="3" destOrd="0" presId="urn:microsoft.com/office/officeart/2005/8/layout/cycle6"/>
    <dgm:cxn modelId="{F8F64EE3-95ED-4ED3-94C0-231F7B40A639}" type="presParOf" srcId="{982D13B3-F16B-A146-B896-A4F1DB484295}" destId="{1CA8A63A-00D3-A546-B4C4-DF0E2C415E1C}" srcOrd="4" destOrd="0" presId="urn:microsoft.com/office/officeart/2005/8/layout/cycle6"/>
    <dgm:cxn modelId="{2CD94FCE-F23E-46D8-95DB-7F9D982BF943}" type="presParOf" srcId="{982D13B3-F16B-A146-B896-A4F1DB484295}" destId="{A2F0D8F4-8D26-044B-9FB5-16E028CC4A9E}" srcOrd="5" destOrd="0" presId="urn:microsoft.com/office/officeart/2005/8/layout/cycle6"/>
    <dgm:cxn modelId="{DB2E74C0-43C2-4FAB-B15D-4D75FFFDEC89}" type="presParOf" srcId="{982D13B3-F16B-A146-B896-A4F1DB484295}" destId="{33C0E124-54B8-CA4D-8A6B-3728314A7061}" srcOrd="6" destOrd="0" presId="urn:microsoft.com/office/officeart/2005/8/layout/cycle6"/>
    <dgm:cxn modelId="{DD3679C9-47FB-46BC-BFF4-715D32F03739}" type="presParOf" srcId="{982D13B3-F16B-A146-B896-A4F1DB484295}" destId="{E3E96DF0-32E4-ED42-AE8E-200D25934975}" srcOrd="7" destOrd="0" presId="urn:microsoft.com/office/officeart/2005/8/layout/cycle6"/>
    <dgm:cxn modelId="{291A67F0-31A0-4A65-AFCA-33C93AF98A9D}" type="presParOf" srcId="{982D13B3-F16B-A146-B896-A4F1DB484295}" destId="{0E9AEB62-3058-D14A-A731-AEF2FE5914C3}" srcOrd="8" destOrd="0" presId="urn:microsoft.com/office/officeart/2005/8/layout/cycle6"/>
    <dgm:cxn modelId="{7038AD8F-9906-40EE-A16C-EFA282CC63E5}" type="presParOf" srcId="{982D13B3-F16B-A146-B896-A4F1DB484295}" destId="{193228C0-854C-EF4C-96FA-FA46450490D5}" srcOrd="9" destOrd="0" presId="urn:microsoft.com/office/officeart/2005/8/layout/cycle6"/>
    <dgm:cxn modelId="{EE5C34B5-7E71-492B-84E1-94104A728029}" type="presParOf" srcId="{982D13B3-F16B-A146-B896-A4F1DB484295}" destId="{DC59D2FC-E0FF-6C45-B5C5-CE510E0143B0}" srcOrd="10" destOrd="0" presId="urn:microsoft.com/office/officeart/2005/8/layout/cycle6"/>
    <dgm:cxn modelId="{0F636F56-1F7A-448B-973B-9288BD209E78}" type="presParOf" srcId="{982D13B3-F16B-A146-B896-A4F1DB484295}" destId="{07AC6DC4-B6EF-DC45-B33B-B20617A40214}" srcOrd="11" destOrd="0" presId="urn:microsoft.com/office/officeart/2005/8/layout/cycle6"/>
    <dgm:cxn modelId="{5F813B86-A241-4575-B2F4-D753E9F1AC21}" type="presParOf" srcId="{982D13B3-F16B-A146-B896-A4F1DB484295}" destId="{D3ACEEEC-7952-9446-8F1C-13CBB6C60421}" srcOrd="12" destOrd="0" presId="urn:microsoft.com/office/officeart/2005/8/layout/cycle6"/>
    <dgm:cxn modelId="{31B529B1-2570-4782-AC92-B8B199555C90}" type="presParOf" srcId="{982D13B3-F16B-A146-B896-A4F1DB484295}" destId="{084F1215-6A06-D54B-9DB5-8DCDC41AAD76}" srcOrd="13" destOrd="0" presId="urn:microsoft.com/office/officeart/2005/8/layout/cycle6"/>
    <dgm:cxn modelId="{3B09B838-7F42-44F1-8068-D632685044C2}" type="presParOf" srcId="{982D13B3-F16B-A146-B896-A4F1DB484295}" destId="{B4BABA6C-61E6-A245-8AC3-FC92B89A7B67}" srcOrd="14" destOrd="0" presId="urn:microsoft.com/office/officeart/2005/8/layout/cycle6"/>
    <dgm:cxn modelId="{DCCD1002-389C-4487-9C01-E82F21928B89}" type="presParOf" srcId="{982D13B3-F16B-A146-B896-A4F1DB484295}" destId="{14952AD5-AD43-FC40-BA6F-853F5F860D49}" srcOrd="15" destOrd="0" presId="urn:microsoft.com/office/officeart/2005/8/layout/cycle6"/>
    <dgm:cxn modelId="{3C9CA3D6-0C20-42EC-B851-1FB9C7D67601}" type="presParOf" srcId="{982D13B3-F16B-A146-B896-A4F1DB484295}" destId="{98DCFBD0-B075-0D40-B74C-485F674E85CF}" srcOrd="16" destOrd="0" presId="urn:microsoft.com/office/officeart/2005/8/layout/cycle6"/>
    <dgm:cxn modelId="{0C767E45-88B7-4541-83F0-335CB5D98C1A}" type="presParOf" srcId="{982D13B3-F16B-A146-B896-A4F1DB484295}" destId="{3DD4FDF1-D760-054E-A35D-B53442C930AD}" srcOrd="17" destOrd="0" presId="urn:microsoft.com/office/officeart/2005/8/layout/cycle6"/>
    <dgm:cxn modelId="{EDAEE65E-A57A-4DBD-9E8A-2BE0F6726E4E}" type="presParOf" srcId="{982D13B3-F16B-A146-B896-A4F1DB484295}" destId="{0F204835-140A-B44A-8CDD-8D6DF89341C4}" srcOrd="18" destOrd="0" presId="urn:microsoft.com/office/officeart/2005/8/layout/cycle6"/>
    <dgm:cxn modelId="{3A23B3A0-3045-4392-B42A-38CCABC014E8}" type="presParOf" srcId="{982D13B3-F16B-A146-B896-A4F1DB484295}" destId="{D5730B33-9B5C-1644-996B-6585368FE1FB}" srcOrd="19" destOrd="0" presId="urn:microsoft.com/office/officeart/2005/8/layout/cycle6"/>
    <dgm:cxn modelId="{EFCC1F36-4A1A-49C3-9795-DFE4CF1302A6}" type="presParOf" srcId="{982D13B3-F16B-A146-B896-A4F1DB484295}" destId="{7FCADB70-D165-814A-AB35-5D8E21CEE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248263-7DAF-A64C-AD50-AF537820226E}" type="doc">
      <dgm:prSet loTypeId="urn:microsoft.com/office/officeart/2005/8/layout/cycle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7CC530-3CB7-8D4E-BD50-F4D26EEC6224}">
      <dgm:prSet phldrT="[Text]"/>
      <dgm:spPr/>
      <dgm:t>
        <a:bodyPr/>
        <a:lstStyle/>
        <a:p>
          <a:r>
            <a:rPr lang="en-US" dirty="0" smtClean="0"/>
            <a:t>Website Signup</a:t>
          </a:r>
          <a:endParaRPr lang="en-US" dirty="0"/>
        </a:p>
      </dgm:t>
    </dgm:pt>
    <dgm:pt modelId="{7281562E-AFA2-D24D-8AE6-40A988574029}" type="parTrans" cxnId="{EE4BD085-6B5C-FC42-AA84-C508B0461020}">
      <dgm:prSet/>
      <dgm:spPr/>
      <dgm:t>
        <a:bodyPr/>
        <a:lstStyle/>
        <a:p>
          <a:endParaRPr lang="en-US"/>
        </a:p>
      </dgm:t>
    </dgm:pt>
    <dgm:pt modelId="{8DD64589-7BEB-5D44-B582-8E6FDDBED09C}" type="sibTrans" cxnId="{EE4BD085-6B5C-FC42-AA84-C508B0461020}">
      <dgm:prSet/>
      <dgm:spPr/>
      <dgm:t>
        <a:bodyPr/>
        <a:lstStyle/>
        <a:p>
          <a:endParaRPr lang="en-US"/>
        </a:p>
      </dgm:t>
    </dgm:pt>
    <dgm:pt modelId="{CE200E7B-6340-3049-B004-2702514040AF}">
      <dgm:prSet phldrT="[Text]"/>
      <dgm:spPr/>
      <dgm:t>
        <a:bodyPr/>
        <a:lstStyle/>
        <a:p>
          <a:r>
            <a:rPr lang="en-US" dirty="0" smtClean="0"/>
            <a:t>Shopping Cart</a:t>
          </a:r>
          <a:endParaRPr lang="en-US" dirty="0"/>
        </a:p>
      </dgm:t>
    </dgm:pt>
    <dgm:pt modelId="{B33AA076-C486-4548-BB0A-F9891E7343D0}" type="parTrans" cxnId="{6C364EDC-5825-F049-B5CA-96D2AB0172EE}">
      <dgm:prSet/>
      <dgm:spPr/>
      <dgm:t>
        <a:bodyPr/>
        <a:lstStyle/>
        <a:p>
          <a:endParaRPr lang="en-US"/>
        </a:p>
      </dgm:t>
    </dgm:pt>
    <dgm:pt modelId="{3DC288C9-1005-9F43-9A4E-081002CF0FD6}" type="sibTrans" cxnId="{6C364EDC-5825-F049-B5CA-96D2AB0172EE}">
      <dgm:prSet/>
      <dgm:spPr/>
      <dgm:t>
        <a:bodyPr/>
        <a:lstStyle/>
        <a:p>
          <a:endParaRPr lang="en-US"/>
        </a:p>
      </dgm:t>
    </dgm:pt>
    <dgm:pt modelId="{9BB1E377-5FBF-7543-93E6-C5A93E738156}">
      <dgm:prSet phldrT="[Text]"/>
      <dgm:spPr/>
      <dgm:t>
        <a:bodyPr/>
        <a:lstStyle/>
        <a:p>
          <a:r>
            <a:rPr lang="en-US" dirty="0" smtClean="0"/>
            <a:t>Physical Point of Sale</a:t>
          </a:r>
          <a:endParaRPr lang="en-US" dirty="0"/>
        </a:p>
      </dgm:t>
    </dgm:pt>
    <dgm:pt modelId="{9558B124-0D63-1746-BB18-012BA50273B8}" type="parTrans" cxnId="{7462EE8A-95BB-774B-9419-6B66298585FF}">
      <dgm:prSet/>
      <dgm:spPr/>
      <dgm:t>
        <a:bodyPr/>
        <a:lstStyle/>
        <a:p>
          <a:endParaRPr lang="en-US"/>
        </a:p>
      </dgm:t>
    </dgm:pt>
    <dgm:pt modelId="{B70F62F9-6B9D-D44D-84E1-A26803FC1FB0}" type="sibTrans" cxnId="{7462EE8A-95BB-774B-9419-6B66298585FF}">
      <dgm:prSet/>
      <dgm:spPr/>
      <dgm:t>
        <a:bodyPr/>
        <a:lstStyle/>
        <a:p>
          <a:endParaRPr lang="en-US"/>
        </a:p>
      </dgm:t>
    </dgm:pt>
    <dgm:pt modelId="{B5A49489-D409-A942-B21A-7C04D781F1B7}">
      <dgm:prSet phldrT="[Text]"/>
      <dgm:spPr/>
      <dgm:t>
        <a:bodyPr/>
        <a:lstStyle/>
        <a:p>
          <a:r>
            <a:rPr lang="en-US" dirty="0" smtClean="0"/>
            <a:t>Phone Calls</a:t>
          </a:r>
          <a:endParaRPr lang="en-US" dirty="0"/>
        </a:p>
      </dgm:t>
    </dgm:pt>
    <dgm:pt modelId="{AC6BB790-8395-F54E-B1B8-F344CDB4C659}" type="parTrans" cxnId="{D81801C6-A79C-B842-A5FC-54A896756196}">
      <dgm:prSet/>
      <dgm:spPr/>
      <dgm:t>
        <a:bodyPr/>
        <a:lstStyle/>
        <a:p>
          <a:endParaRPr lang="en-US"/>
        </a:p>
      </dgm:t>
    </dgm:pt>
    <dgm:pt modelId="{39DCF96A-CD74-5440-A8DB-EF03DA7BCEE3}" type="sibTrans" cxnId="{D81801C6-A79C-B842-A5FC-54A896756196}">
      <dgm:prSet/>
      <dgm:spPr/>
      <dgm:t>
        <a:bodyPr/>
        <a:lstStyle/>
        <a:p>
          <a:endParaRPr lang="en-US"/>
        </a:p>
      </dgm:t>
    </dgm:pt>
    <dgm:pt modelId="{84381733-CCB8-4F46-9DD5-2D301E022F66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1BBED3BB-EB31-954E-A27F-C69006A831DF}" type="parTrans" cxnId="{9AF24726-57D1-E145-8A52-F3EE06699ACA}">
      <dgm:prSet/>
      <dgm:spPr/>
      <dgm:t>
        <a:bodyPr/>
        <a:lstStyle/>
        <a:p>
          <a:endParaRPr lang="en-US"/>
        </a:p>
      </dgm:t>
    </dgm:pt>
    <dgm:pt modelId="{897675A5-E77B-D44D-B83C-247909F8BED8}" type="sibTrans" cxnId="{9AF24726-57D1-E145-8A52-F3EE06699ACA}">
      <dgm:prSet/>
      <dgm:spPr/>
      <dgm:t>
        <a:bodyPr/>
        <a:lstStyle/>
        <a:p>
          <a:endParaRPr lang="en-US"/>
        </a:p>
      </dgm:t>
    </dgm:pt>
    <dgm:pt modelId="{49CD25FD-244E-B043-86B3-2E71482C5E99}">
      <dgm:prSet phldrT="[Text]"/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034052E1-3EF7-024E-B3DC-90265A6864C9}" type="parTrans" cxnId="{385046DD-BEA7-C146-8FD1-BC8802DDF796}">
      <dgm:prSet/>
      <dgm:spPr/>
      <dgm:t>
        <a:bodyPr/>
        <a:lstStyle/>
        <a:p>
          <a:endParaRPr lang="en-US"/>
        </a:p>
      </dgm:t>
    </dgm:pt>
    <dgm:pt modelId="{05B30D10-983E-674E-BA2E-E5CCB3BC9B84}" type="sibTrans" cxnId="{385046DD-BEA7-C146-8FD1-BC8802DDF796}">
      <dgm:prSet/>
      <dgm:spPr/>
      <dgm:t>
        <a:bodyPr/>
        <a:lstStyle/>
        <a:p>
          <a:endParaRPr lang="en-US"/>
        </a:p>
      </dgm:t>
    </dgm:pt>
    <dgm:pt modelId="{0A4C60BE-14DB-E343-9271-8C888189FE1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Mobile Devices</a:t>
          </a:r>
          <a:endParaRPr lang="en-US" dirty="0"/>
        </a:p>
      </dgm:t>
    </dgm:pt>
    <dgm:pt modelId="{052D007B-4A0E-CC47-B8F6-D230F50DB88C}" type="parTrans" cxnId="{2AECF586-680D-0B43-A476-BB48BBB98540}">
      <dgm:prSet/>
      <dgm:spPr/>
      <dgm:t>
        <a:bodyPr/>
        <a:lstStyle/>
        <a:p>
          <a:endParaRPr lang="en-US"/>
        </a:p>
      </dgm:t>
    </dgm:pt>
    <dgm:pt modelId="{E771C854-A5B8-3649-BEEA-559334D251B9}" type="sibTrans" cxnId="{2AECF586-680D-0B43-A476-BB48BBB98540}">
      <dgm:prSet/>
      <dgm:spPr/>
      <dgm:t>
        <a:bodyPr/>
        <a:lstStyle/>
        <a:p>
          <a:endParaRPr lang="en-US"/>
        </a:p>
      </dgm:t>
    </dgm:pt>
    <dgm:pt modelId="{982D13B3-F16B-A146-B896-A4F1DB484295}" type="pres">
      <dgm:prSet presAssocID="{1E248263-7DAF-A64C-AD50-AF53782022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0DA11-6024-8441-B677-66986D99436A}" type="pres">
      <dgm:prSet presAssocID="{5A7CC530-3CB7-8D4E-BD50-F4D26EEC62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E99D-6122-6A4C-A495-8545066BFF8B}" type="pres">
      <dgm:prSet presAssocID="{5A7CC530-3CB7-8D4E-BD50-F4D26EEC6224}" presName="spNode" presStyleCnt="0"/>
      <dgm:spPr/>
      <dgm:t>
        <a:bodyPr/>
        <a:lstStyle/>
        <a:p>
          <a:endParaRPr lang="en-US"/>
        </a:p>
      </dgm:t>
    </dgm:pt>
    <dgm:pt modelId="{00681800-5ADB-B649-B814-F1B10AB3EF26}" type="pres">
      <dgm:prSet presAssocID="{8DD64589-7BEB-5D44-B582-8E6FDDBED09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38E5F59-9328-0342-B11A-2D05ABC4C8CB}" type="pres">
      <dgm:prSet presAssocID="{CE200E7B-6340-3049-B004-270251404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A63A-00D3-A546-B4C4-DF0E2C415E1C}" type="pres">
      <dgm:prSet presAssocID="{CE200E7B-6340-3049-B004-2702514040AF}" presName="spNode" presStyleCnt="0"/>
      <dgm:spPr/>
      <dgm:t>
        <a:bodyPr/>
        <a:lstStyle/>
        <a:p>
          <a:endParaRPr lang="en-US"/>
        </a:p>
      </dgm:t>
    </dgm:pt>
    <dgm:pt modelId="{A2F0D8F4-8D26-044B-9FB5-16E028CC4A9E}" type="pres">
      <dgm:prSet presAssocID="{3DC288C9-1005-9F43-9A4E-081002CF0FD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0E124-54B8-CA4D-8A6B-3728314A7061}" type="pres">
      <dgm:prSet presAssocID="{9BB1E377-5FBF-7543-93E6-C5A93E7381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6DF0-32E4-ED42-AE8E-200D25934975}" type="pres">
      <dgm:prSet presAssocID="{9BB1E377-5FBF-7543-93E6-C5A93E738156}" presName="spNode" presStyleCnt="0"/>
      <dgm:spPr/>
      <dgm:t>
        <a:bodyPr/>
        <a:lstStyle/>
        <a:p>
          <a:endParaRPr lang="en-US"/>
        </a:p>
      </dgm:t>
    </dgm:pt>
    <dgm:pt modelId="{0E9AEB62-3058-D14A-A731-AEF2FE5914C3}" type="pres">
      <dgm:prSet presAssocID="{B70F62F9-6B9D-D44D-84E1-A26803FC1FB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93228C0-854C-EF4C-96FA-FA46450490D5}" type="pres">
      <dgm:prSet presAssocID="{B5A49489-D409-A942-B21A-7C04D781F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9D2FC-E0FF-6C45-B5C5-CE510E0143B0}" type="pres">
      <dgm:prSet presAssocID="{B5A49489-D409-A942-B21A-7C04D781F1B7}" presName="spNode" presStyleCnt="0"/>
      <dgm:spPr/>
      <dgm:t>
        <a:bodyPr/>
        <a:lstStyle/>
        <a:p>
          <a:endParaRPr lang="en-US"/>
        </a:p>
      </dgm:t>
    </dgm:pt>
    <dgm:pt modelId="{07AC6DC4-B6EF-DC45-B33B-B20617A40214}" type="pres">
      <dgm:prSet presAssocID="{39DCF96A-CD74-5440-A8DB-EF03DA7BCEE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ACEEEC-7952-9446-8F1C-13CBB6C60421}" type="pres">
      <dgm:prSet presAssocID="{84381733-CCB8-4F46-9DD5-2D301E022F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1215-6A06-D54B-9DB5-8DCDC41AAD76}" type="pres">
      <dgm:prSet presAssocID="{84381733-CCB8-4F46-9DD5-2D301E022F66}" presName="spNode" presStyleCnt="0"/>
      <dgm:spPr/>
      <dgm:t>
        <a:bodyPr/>
        <a:lstStyle/>
        <a:p>
          <a:endParaRPr lang="en-US"/>
        </a:p>
      </dgm:t>
    </dgm:pt>
    <dgm:pt modelId="{B4BABA6C-61E6-A245-8AC3-FC92B89A7B67}" type="pres">
      <dgm:prSet presAssocID="{897675A5-E77B-D44D-B83C-247909F8BED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4952AD5-AD43-FC40-BA6F-853F5F860D49}" type="pres">
      <dgm:prSet presAssocID="{49CD25FD-244E-B043-86B3-2E71482C5E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FBD0-B075-0D40-B74C-485F674E85CF}" type="pres">
      <dgm:prSet presAssocID="{49CD25FD-244E-B043-86B3-2E71482C5E99}" presName="spNode" presStyleCnt="0"/>
      <dgm:spPr/>
      <dgm:t>
        <a:bodyPr/>
        <a:lstStyle/>
        <a:p>
          <a:endParaRPr lang="en-US"/>
        </a:p>
      </dgm:t>
    </dgm:pt>
    <dgm:pt modelId="{3DD4FDF1-D760-054E-A35D-B53442C930AD}" type="pres">
      <dgm:prSet presAssocID="{05B30D10-983E-674E-BA2E-E5CCB3BC9B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F204835-140A-B44A-8CDD-8D6DF89341C4}" type="pres">
      <dgm:prSet presAssocID="{0A4C60BE-14DB-E343-9271-8C888189FE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B33-9B5C-1644-996B-6585368FE1FB}" type="pres">
      <dgm:prSet presAssocID="{0A4C60BE-14DB-E343-9271-8C888189FE1E}" presName="spNode" presStyleCnt="0"/>
      <dgm:spPr/>
      <dgm:t>
        <a:bodyPr/>
        <a:lstStyle/>
        <a:p>
          <a:endParaRPr lang="en-US"/>
        </a:p>
      </dgm:t>
    </dgm:pt>
    <dgm:pt modelId="{7FCADB70-D165-814A-AB35-5D8E21CEE508}" type="pres">
      <dgm:prSet presAssocID="{E771C854-A5B8-3649-BEEA-559334D251B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AECF586-680D-0B43-A476-BB48BBB98540}" srcId="{1E248263-7DAF-A64C-AD50-AF537820226E}" destId="{0A4C60BE-14DB-E343-9271-8C888189FE1E}" srcOrd="6" destOrd="0" parTransId="{052D007B-4A0E-CC47-B8F6-D230F50DB88C}" sibTransId="{E771C854-A5B8-3649-BEEA-559334D251B9}"/>
    <dgm:cxn modelId="{12488DA4-A30F-42E6-9135-2A011854A451}" type="presOf" srcId="{49CD25FD-244E-B043-86B3-2E71482C5E99}" destId="{14952AD5-AD43-FC40-BA6F-853F5F860D49}" srcOrd="0" destOrd="0" presId="urn:microsoft.com/office/officeart/2005/8/layout/cycle6"/>
    <dgm:cxn modelId="{959DF6CC-3330-4F0C-8294-B5DC8DAC54A1}" type="presOf" srcId="{9BB1E377-5FBF-7543-93E6-C5A93E738156}" destId="{33C0E124-54B8-CA4D-8A6B-3728314A7061}" srcOrd="0" destOrd="0" presId="urn:microsoft.com/office/officeart/2005/8/layout/cycle6"/>
    <dgm:cxn modelId="{A41A9F23-221D-44F9-9CD1-5A8DF57534DB}" type="presOf" srcId="{897675A5-E77B-D44D-B83C-247909F8BED8}" destId="{B4BABA6C-61E6-A245-8AC3-FC92B89A7B67}" srcOrd="0" destOrd="0" presId="urn:microsoft.com/office/officeart/2005/8/layout/cycle6"/>
    <dgm:cxn modelId="{C7FE9D93-B59B-482D-9218-B8E40C174ABD}" type="presOf" srcId="{CE200E7B-6340-3049-B004-2702514040AF}" destId="{038E5F59-9328-0342-B11A-2D05ABC4C8CB}" srcOrd="0" destOrd="0" presId="urn:microsoft.com/office/officeart/2005/8/layout/cycle6"/>
    <dgm:cxn modelId="{6C364EDC-5825-F049-B5CA-96D2AB0172EE}" srcId="{1E248263-7DAF-A64C-AD50-AF537820226E}" destId="{CE200E7B-6340-3049-B004-2702514040AF}" srcOrd="1" destOrd="0" parTransId="{B33AA076-C486-4548-BB0A-F9891E7343D0}" sibTransId="{3DC288C9-1005-9F43-9A4E-081002CF0FD6}"/>
    <dgm:cxn modelId="{D4310CA7-1CB2-46EA-855E-D9F0967977D8}" type="presOf" srcId="{E771C854-A5B8-3649-BEEA-559334D251B9}" destId="{7FCADB70-D165-814A-AB35-5D8E21CEE508}" srcOrd="0" destOrd="0" presId="urn:microsoft.com/office/officeart/2005/8/layout/cycle6"/>
    <dgm:cxn modelId="{0FEB1A7A-2C74-4045-9871-5D882188E8F1}" type="presOf" srcId="{3DC288C9-1005-9F43-9A4E-081002CF0FD6}" destId="{A2F0D8F4-8D26-044B-9FB5-16E028CC4A9E}" srcOrd="0" destOrd="0" presId="urn:microsoft.com/office/officeart/2005/8/layout/cycle6"/>
    <dgm:cxn modelId="{8C8C203C-D167-4A66-B73B-A187033DBD61}" type="presOf" srcId="{5A7CC530-3CB7-8D4E-BD50-F4D26EEC6224}" destId="{C360DA11-6024-8441-B677-66986D99436A}" srcOrd="0" destOrd="0" presId="urn:microsoft.com/office/officeart/2005/8/layout/cycle6"/>
    <dgm:cxn modelId="{C6F2B8A6-8452-41CA-9D42-B7AFA939809C}" type="presOf" srcId="{B70F62F9-6B9D-D44D-84E1-A26803FC1FB0}" destId="{0E9AEB62-3058-D14A-A731-AEF2FE5914C3}" srcOrd="0" destOrd="0" presId="urn:microsoft.com/office/officeart/2005/8/layout/cycle6"/>
    <dgm:cxn modelId="{13E0946A-1FDB-4D9C-9A08-CB3B7062B6AE}" type="presOf" srcId="{84381733-CCB8-4F46-9DD5-2D301E022F66}" destId="{D3ACEEEC-7952-9446-8F1C-13CBB6C60421}" srcOrd="0" destOrd="0" presId="urn:microsoft.com/office/officeart/2005/8/layout/cycle6"/>
    <dgm:cxn modelId="{385046DD-BEA7-C146-8FD1-BC8802DDF796}" srcId="{1E248263-7DAF-A64C-AD50-AF537820226E}" destId="{49CD25FD-244E-B043-86B3-2E71482C5E99}" srcOrd="5" destOrd="0" parTransId="{034052E1-3EF7-024E-B3DC-90265A6864C9}" sibTransId="{05B30D10-983E-674E-BA2E-E5CCB3BC9B84}"/>
    <dgm:cxn modelId="{F0277B49-B778-421B-9AEA-F24FD262D1A3}" type="presOf" srcId="{39DCF96A-CD74-5440-A8DB-EF03DA7BCEE3}" destId="{07AC6DC4-B6EF-DC45-B33B-B20617A40214}" srcOrd="0" destOrd="0" presId="urn:microsoft.com/office/officeart/2005/8/layout/cycle6"/>
    <dgm:cxn modelId="{9AF24726-57D1-E145-8A52-F3EE06699ACA}" srcId="{1E248263-7DAF-A64C-AD50-AF537820226E}" destId="{84381733-CCB8-4F46-9DD5-2D301E022F66}" srcOrd="4" destOrd="0" parTransId="{1BBED3BB-EB31-954E-A27F-C69006A831DF}" sibTransId="{897675A5-E77B-D44D-B83C-247909F8BED8}"/>
    <dgm:cxn modelId="{7462EE8A-95BB-774B-9419-6B66298585FF}" srcId="{1E248263-7DAF-A64C-AD50-AF537820226E}" destId="{9BB1E377-5FBF-7543-93E6-C5A93E738156}" srcOrd="2" destOrd="0" parTransId="{9558B124-0D63-1746-BB18-012BA50273B8}" sibTransId="{B70F62F9-6B9D-D44D-84E1-A26803FC1FB0}"/>
    <dgm:cxn modelId="{2FDB3603-6014-4FA7-B819-43670215B7AD}" type="presOf" srcId="{05B30D10-983E-674E-BA2E-E5CCB3BC9B84}" destId="{3DD4FDF1-D760-054E-A35D-B53442C930AD}" srcOrd="0" destOrd="0" presId="urn:microsoft.com/office/officeart/2005/8/layout/cycle6"/>
    <dgm:cxn modelId="{EE4BD085-6B5C-FC42-AA84-C508B0461020}" srcId="{1E248263-7DAF-A64C-AD50-AF537820226E}" destId="{5A7CC530-3CB7-8D4E-BD50-F4D26EEC6224}" srcOrd="0" destOrd="0" parTransId="{7281562E-AFA2-D24D-8AE6-40A988574029}" sibTransId="{8DD64589-7BEB-5D44-B582-8E6FDDBED09C}"/>
    <dgm:cxn modelId="{D8B91BEC-E107-4BC6-A26F-172FD275D13F}" type="presOf" srcId="{0A4C60BE-14DB-E343-9271-8C888189FE1E}" destId="{0F204835-140A-B44A-8CDD-8D6DF89341C4}" srcOrd="0" destOrd="0" presId="urn:microsoft.com/office/officeart/2005/8/layout/cycle6"/>
    <dgm:cxn modelId="{7306F7AA-D940-48AC-B840-5EBD86A72A4C}" type="presOf" srcId="{1E248263-7DAF-A64C-AD50-AF537820226E}" destId="{982D13B3-F16B-A146-B896-A4F1DB484295}" srcOrd="0" destOrd="0" presId="urn:microsoft.com/office/officeart/2005/8/layout/cycle6"/>
    <dgm:cxn modelId="{D81801C6-A79C-B842-A5FC-54A896756196}" srcId="{1E248263-7DAF-A64C-AD50-AF537820226E}" destId="{B5A49489-D409-A942-B21A-7C04D781F1B7}" srcOrd="3" destOrd="0" parTransId="{AC6BB790-8395-F54E-B1B8-F344CDB4C659}" sibTransId="{39DCF96A-CD74-5440-A8DB-EF03DA7BCEE3}"/>
    <dgm:cxn modelId="{5FC87BA7-6237-4164-AFC3-AE63EEEF61B9}" type="presOf" srcId="{B5A49489-D409-A942-B21A-7C04D781F1B7}" destId="{193228C0-854C-EF4C-96FA-FA46450490D5}" srcOrd="0" destOrd="0" presId="urn:microsoft.com/office/officeart/2005/8/layout/cycle6"/>
    <dgm:cxn modelId="{F1B3838B-F51E-46E9-AD71-ABFF50B1F361}" type="presOf" srcId="{8DD64589-7BEB-5D44-B582-8E6FDDBED09C}" destId="{00681800-5ADB-B649-B814-F1B10AB3EF26}" srcOrd="0" destOrd="0" presId="urn:microsoft.com/office/officeart/2005/8/layout/cycle6"/>
    <dgm:cxn modelId="{5678BEB0-77F3-441B-8AD4-0612F82AC852}" type="presParOf" srcId="{982D13B3-F16B-A146-B896-A4F1DB484295}" destId="{C360DA11-6024-8441-B677-66986D99436A}" srcOrd="0" destOrd="0" presId="urn:microsoft.com/office/officeart/2005/8/layout/cycle6"/>
    <dgm:cxn modelId="{4837318F-0010-4C7A-897C-5C37F5E70B40}" type="presParOf" srcId="{982D13B3-F16B-A146-B896-A4F1DB484295}" destId="{5568E99D-6122-6A4C-A495-8545066BFF8B}" srcOrd="1" destOrd="0" presId="urn:microsoft.com/office/officeart/2005/8/layout/cycle6"/>
    <dgm:cxn modelId="{2575A94D-6C55-463C-878B-E941337083A7}" type="presParOf" srcId="{982D13B3-F16B-A146-B896-A4F1DB484295}" destId="{00681800-5ADB-B649-B814-F1B10AB3EF26}" srcOrd="2" destOrd="0" presId="urn:microsoft.com/office/officeart/2005/8/layout/cycle6"/>
    <dgm:cxn modelId="{92AC8BA4-CCB8-4E2E-99C9-3026021F6572}" type="presParOf" srcId="{982D13B3-F16B-A146-B896-A4F1DB484295}" destId="{038E5F59-9328-0342-B11A-2D05ABC4C8CB}" srcOrd="3" destOrd="0" presId="urn:microsoft.com/office/officeart/2005/8/layout/cycle6"/>
    <dgm:cxn modelId="{FC642AC0-988A-4539-8820-E54AF6197777}" type="presParOf" srcId="{982D13B3-F16B-A146-B896-A4F1DB484295}" destId="{1CA8A63A-00D3-A546-B4C4-DF0E2C415E1C}" srcOrd="4" destOrd="0" presId="urn:microsoft.com/office/officeart/2005/8/layout/cycle6"/>
    <dgm:cxn modelId="{A1F86BD5-8551-4966-ACD9-FC47236C9B8E}" type="presParOf" srcId="{982D13B3-F16B-A146-B896-A4F1DB484295}" destId="{A2F0D8F4-8D26-044B-9FB5-16E028CC4A9E}" srcOrd="5" destOrd="0" presId="urn:microsoft.com/office/officeart/2005/8/layout/cycle6"/>
    <dgm:cxn modelId="{7C3E5F5B-FF94-4432-906D-C0715D22CA5D}" type="presParOf" srcId="{982D13B3-F16B-A146-B896-A4F1DB484295}" destId="{33C0E124-54B8-CA4D-8A6B-3728314A7061}" srcOrd="6" destOrd="0" presId="urn:microsoft.com/office/officeart/2005/8/layout/cycle6"/>
    <dgm:cxn modelId="{A6C81C21-AF7F-4127-976E-B60EAE59403F}" type="presParOf" srcId="{982D13B3-F16B-A146-B896-A4F1DB484295}" destId="{E3E96DF0-32E4-ED42-AE8E-200D25934975}" srcOrd="7" destOrd="0" presId="urn:microsoft.com/office/officeart/2005/8/layout/cycle6"/>
    <dgm:cxn modelId="{7A9C9896-1E91-4FCF-B89D-B13810980872}" type="presParOf" srcId="{982D13B3-F16B-A146-B896-A4F1DB484295}" destId="{0E9AEB62-3058-D14A-A731-AEF2FE5914C3}" srcOrd="8" destOrd="0" presId="urn:microsoft.com/office/officeart/2005/8/layout/cycle6"/>
    <dgm:cxn modelId="{F14F491F-0378-410B-8EC4-3A409FE35841}" type="presParOf" srcId="{982D13B3-F16B-A146-B896-A4F1DB484295}" destId="{193228C0-854C-EF4C-96FA-FA46450490D5}" srcOrd="9" destOrd="0" presId="urn:microsoft.com/office/officeart/2005/8/layout/cycle6"/>
    <dgm:cxn modelId="{2EB45894-9046-4788-A139-12583E1AD315}" type="presParOf" srcId="{982D13B3-F16B-A146-B896-A4F1DB484295}" destId="{DC59D2FC-E0FF-6C45-B5C5-CE510E0143B0}" srcOrd="10" destOrd="0" presId="urn:microsoft.com/office/officeart/2005/8/layout/cycle6"/>
    <dgm:cxn modelId="{031EFD2D-74E7-4FEA-8656-06250D789667}" type="presParOf" srcId="{982D13B3-F16B-A146-B896-A4F1DB484295}" destId="{07AC6DC4-B6EF-DC45-B33B-B20617A40214}" srcOrd="11" destOrd="0" presId="urn:microsoft.com/office/officeart/2005/8/layout/cycle6"/>
    <dgm:cxn modelId="{D7DB8231-C4E4-487D-8CAB-E5EE7F0F729E}" type="presParOf" srcId="{982D13B3-F16B-A146-B896-A4F1DB484295}" destId="{D3ACEEEC-7952-9446-8F1C-13CBB6C60421}" srcOrd="12" destOrd="0" presId="urn:microsoft.com/office/officeart/2005/8/layout/cycle6"/>
    <dgm:cxn modelId="{4E003CBE-7F14-4F17-8EA8-4B73231E89C2}" type="presParOf" srcId="{982D13B3-F16B-A146-B896-A4F1DB484295}" destId="{084F1215-6A06-D54B-9DB5-8DCDC41AAD76}" srcOrd="13" destOrd="0" presId="urn:microsoft.com/office/officeart/2005/8/layout/cycle6"/>
    <dgm:cxn modelId="{914FD7F3-4512-4678-BC3B-35E55F474736}" type="presParOf" srcId="{982D13B3-F16B-A146-B896-A4F1DB484295}" destId="{B4BABA6C-61E6-A245-8AC3-FC92B89A7B67}" srcOrd="14" destOrd="0" presId="urn:microsoft.com/office/officeart/2005/8/layout/cycle6"/>
    <dgm:cxn modelId="{D90A0A8D-A466-4FC0-A5F7-1EF834BC4056}" type="presParOf" srcId="{982D13B3-F16B-A146-B896-A4F1DB484295}" destId="{14952AD5-AD43-FC40-BA6F-853F5F860D49}" srcOrd="15" destOrd="0" presId="urn:microsoft.com/office/officeart/2005/8/layout/cycle6"/>
    <dgm:cxn modelId="{B44AD8CE-602D-48C9-80DF-1022F1573BE8}" type="presParOf" srcId="{982D13B3-F16B-A146-B896-A4F1DB484295}" destId="{98DCFBD0-B075-0D40-B74C-485F674E85CF}" srcOrd="16" destOrd="0" presId="urn:microsoft.com/office/officeart/2005/8/layout/cycle6"/>
    <dgm:cxn modelId="{0ED56E8D-498E-4B9D-B77E-87604A2D46B4}" type="presParOf" srcId="{982D13B3-F16B-A146-B896-A4F1DB484295}" destId="{3DD4FDF1-D760-054E-A35D-B53442C930AD}" srcOrd="17" destOrd="0" presId="urn:microsoft.com/office/officeart/2005/8/layout/cycle6"/>
    <dgm:cxn modelId="{51B22923-5DBB-455D-AC0A-9DF5FD1FDD29}" type="presParOf" srcId="{982D13B3-F16B-A146-B896-A4F1DB484295}" destId="{0F204835-140A-B44A-8CDD-8D6DF89341C4}" srcOrd="18" destOrd="0" presId="urn:microsoft.com/office/officeart/2005/8/layout/cycle6"/>
    <dgm:cxn modelId="{23F3C9F7-8174-482B-BD3C-962F3E1F1066}" type="presParOf" srcId="{982D13B3-F16B-A146-B896-A4F1DB484295}" destId="{D5730B33-9B5C-1644-996B-6585368FE1FB}" srcOrd="19" destOrd="0" presId="urn:microsoft.com/office/officeart/2005/8/layout/cycle6"/>
    <dgm:cxn modelId="{BD26F573-2472-45AA-AF62-C5D1B9D3F9B0}" type="presParOf" srcId="{982D13B3-F16B-A146-B896-A4F1DB484295}" destId="{7FCADB70-D165-814A-AB35-5D8E21CEE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A00F26-6470-2049-B817-4816A6D52453}">
      <dsp:nvSpPr>
        <dsp:cNvPr id="0" name=""/>
        <dsp:cNvSpPr/>
      </dsp:nvSpPr>
      <dsp:spPr>
        <a:xfrm rot="5400000">
          <a:off x="1679651" y="804363"/>
          <a:ext cx="711390" cy="8098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9EBC96-B534-114B-8DAE-B26C0A31DD1E}">
      <dsp:nvSpPr>
        <dsp:cNvPr id="0" name=""/>
        <dsp:cNvSpPr/>
      </dsp:nvSpPr>
      <dsp:spPr>
        <a:xfrm>
          <a:off x="1491175" y="15773"/>
          <a:ext cx="1197562" cy="83825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Attention</a:t>
          </a:r>
          <a:endParaRPr lang="en-US" sz="1700" kern="1200" dirty="0"/>
        </a:p>
      </dsp:txBody>
      <dsp:txXfrm>
        <a:off x="1491175" y="15773"/>
        <a:ext cx="1197562" cy="838254"/>
      </dsp:txXfrm>
    </dsp:sp>
    <dsp:sp modelId="{777420D6-933B-584F-910A-7EBB7D3DDCB7}">
      <dsp:nvSpPr>
        <dsp:cNvPr id="0" name=""/>
        <dsp:cNvSpPr/>
      </dsp:nvSpPr>
      <dsp:spPr>
        <a:xfrm>
          <a:off x="2679754" y="43185"/>
          <a:ext cx="1365377" cy="67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Advertising</a:t>
          </a:r>
          <a:endParaRPr lang="en-US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Highest cost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Lowest value</a:t>
          </a:r>
          <a:endParaRPr lang="en-US" sz="1100" kern="1200" dirty="0"/>
        </a:p>
      </dsp:txBody>
      <dsp:txXfrm>
        <a:off x="2679754" y="43185"/>
        <a:ext cx="1365377" cy="677514"/>
      </dsp:txXfrm>
    </dsp:sp>
    <dsp:sp modelId="{2E8E659C-CE10-0847-80E0-C81FD8BAC66F}">
      <dsp:nvSpPr>
        <dsp:cNvPr id="0" name=""/>
        <dsp:cNvSpPr/>
      </dsp:nvSpPr>
      <dsp:spPr>
        <a:xfrm rot="5400000">
          <a:off x="2791209" y="1746000"/>
          <a:ext cx="711390" cy="8098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85F164-3DF2-2740-941E-769E313EC874}">
      <dsp:nvSpPr>
        <dsp:cNvPr id="0" name=""/>
        <dsp:cNvSpPr/>
      </dsp:nvSpPr>
      <dsp:spPr>
        <a:xfrm>
          <a:off x="2602734" y="957410"/>
          <a:ext cx="1197562" cy="83825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Desire</a:t>
          </a:r>
          <a:endParaRPr lang="en-US" sz="1700" kern="1200" dirty="0"/>
        </a:p>
      </dsp:txBody>
      <dsp:txXfrm>
        <a:off x="2602734" y="957410"/>
        <a:ext cx="1197562" cy="838254"/>
      </dsp:txXfrm>
    </dsp:sp>
    <dsp:sp modelId="{DBEA0659-10B1-C94B-8659-2C7B75F40CDE}">
      <dsp:nvSpPr>
        <dsp:cNvPr id="0" name=""/>
        <dsp:cNvSpPr/>
      </dsp:nvSpPr>
      <dsp:spPr>
        <a:xfrm>
          <a:off x="3822751" y="1033786"/>
          <a:ext cx="1574215" cy="67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Communication</a:t>
          </a:r>
          <a:endParaRPr lang="en-US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Lower cost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Higher value</a:t>
          </a:r>
          <a:endParaRPr lang="en-US" sz="1100" kern="1200" dirty="0"/>
        </a:p>
      </dsp:txBody>
      <dsp:txXfrm>
        <a:off x="3822751" y="1033786"/>
        <a:ext cx="1574215" cy="677514"/>
      </dsp:txXfrm>
    </dsp:sp>
    <dsp:sp modelId="{978AFF71-7889-0B4D-8F91-16EEE50DCD45}">
      <dsp:nvSpPr>
        <dsp:cNvPr id="0" name=""/>
        <dsp:cNvSpPr/>
      </dsp:nvSpPr>
      <dsp:spPr>
        <a:xfrm>
          <a:off x="3714293" y="1899046"/>
          <a:ext cx="1197562" cy="83825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Trust</a:t>
          </a:r>
          <a:endParaRPr lang="en-US" sz="1700" kern="1200" dirty="0"/>
        </a:p>
      </dsp:txBody>
      <dsp:txXfrm>
        <a:off x="3714293" y="1899046"/>
        <a:ext cx="1197562" cy="838254"/>
      </dsp:txXfrm>
    </dsp:sp>
    <dsp:sp modelId="{459B0BBF-68DE-9F4C-BAD4-626D8B5E5B00}">
      <dsp:nvSpPr>
        <dsp:cNvPr id="0" name=""/>
        <dsp:cNvSpPr/>
      </dsp:nvSpPr>
      <dsp:spPr>
        <a:xfrm>
          <a:off x="4905380" y="2024387"/>
          <a:ext cx="1543895" cy="67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Relationship</a:t>
          </a:r>
          <a:endParaRPr lang="en-US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Lowest cost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Highest value</a:t>
          </a:r>
          <a:endParaRPr lang="en-US" sz="1100" kern="1200" dirty="0"/>
        </a:p>
      </dsp:txBody>
      <dsp:txXfrm>
        <a:off x="4905380" y="2024387"/>
        <a:ext cx="1543895" cy="67751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01CFC9-BCAB-EB46-BC3D-B570654D7778}">
      <dsp:nvSpPr>
        <dsp:cNvPr id="0" name=""/>
        <dsp:cNvSpPr/>
      </dsp:nvSpPr>
      <dsp:spPr>
        <a:xfrm>
          <a:off x="0" y="0"/>
          <a:ext cx="3886200" cy="860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Email Address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Personal email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Business email</a:t>
          </a:r>
          <a:endParaRPr lang="en-US" sz="1300" kern="1200" dirty="0"/>
        </a:p>
      </dsp:txBody>
      <dsp:txXfrm>
        <a:off x="863273" y="0"/>
        <a:ext cx="3022926" cy="860335"/>
      </dsp:txXfrm>
    </dsp:sp>
    <dsp:sp modelId="{CAAFF0B2-414E-B64B-91E2-3706518E72CA}">
      <dsp:nvSpPr>
        <dsp:cNvPr id="0" name=""/>
        <dsp:cNvSpPr/>
      </dsp:nvSpPr>
      <dsp:spPr>
        <a:xfrm>
          <a:off x="86033" y="86033"/>
          <a:ext cx="777240" cy="688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F65F7-AEF8-9545-B25F-43D2E2EEA247}">
      <dsp:nvSpPr>
        <dsp:cNvPr id="0" name=""/>
        <dsp:cNvSpPr/>
      </dsp:nvSpPr>
      <dsp:spPr>
        <a:xfrm>
          <a:off x="0" y="946369"/>
          <a:ext cx="3886200" cy="860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Mobile Phone Number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Text to sign up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Mobile signup form</a:t>
          </a:r>
          <a:endParaRPr lang="en-US" sz="1300" kern="1200" dirty="0"/>
        </a:p>
      </dsp:txBody>
      <dsp:txXfrm>
        <a:off x="863273" y="946369"/>
        <a:ext cx="3022926" cy="860335"/>
      </dsp:txXfrm>
    </dsp:sp>
    <dsp:sp modelId="{D1264CB5-A2F9-E246-B274-BC2E3BA375F1}">
      <dsp:nvSpPr>
        <dsp:cNvPr id="0" name=""/>
        <dsp:cNvSpPr/>
      </dsp:nvSpPr>
      <dsp:spPr>
        <a:xfrm>
          <a:off x="86033" y="1032403"/>
          <a:ext cx="777240" cy="688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7000" b="-8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7A6EA6-6960-214B-A924-843917DB659E}">
      <dsp:nvSpPr>
        <dsp:cNvPr id="0" name=""/>
        <dsp:cNvSpPr/>
      </dsp:nvSpPr>
      <dsp:spPr>
        <a:xfrm>
          <a:off x="0" y="1892739"/>
          <a:ext cx="3886200" cy="860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Media Contact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Social address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Follow back</a:t>
          </a:r>
          <a:endParaRPr lang="en-US" sz="1300" kern="1200" dirty="0"/>
        </a:p>
      </dsp:txBody>
      <dsp:txXfrm>
        <a:off x="863273" y="1892739"/>
        <a:ext cx="3022926" cy="860335"/>
      </dsp:txXfrm>
    </dsp:sp>
    <dsp:sp modelId="{EF9E6900-55CD-9745-AB02-2A4A332B9100}">
      <dsp:nvSpPr>
        <dsp:cNvPr id="0" name=""/>
        <dsp:cNvSpPr/>
      </dsp:nvSpPr>
      <dsp:spPr>
        <a:xfrm>
          <a:off x="86033" y="1978772"/>
          <a:ext cx="777240" cy="688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01CFC9-BCAB-EB46-BC3D-B570654D7778}">
      <dsp:nvSpPr>
        <dsp:cNvPr id="0" name=""/>
        <dsp:cNvSpPr/>
      </dsp:nvSpPr>
      <dsp:spPr>
        <a:xfrm>
          <a:off x="0" y="0"/>
          <a:ext cx="3886200" cy="860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Email Behavior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Individual preferences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Buying cycles</a:t>
          </a:r>
          <a:endParaRPr lang="en-US" sz="1300" kern="1200" dirty="0"/>
        </a:p>
      </dsp:txBody>
      <dsp:txXfrm>
        <a:off x="863273" y="0"/>
        <a:ext cx="3022926" cy="860335"/>
      </dsp:txXfrm>
    </dsp:sp>
    <dsp:sp modelId="{CAAFF0B2-414E-B64B-91E2-3706518E72CA}">
      <dsp:nvSpPr>
        <dsp:cNvPr id="0" name=""/>
        <dsp:cNvSpPr/>
      </dsp:nvSpPr>
      <dsp:spPr>
        <a:xfrm>
          <a:off x="86033" y="86033"/>
          <a:ext cx="777240" cy="688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F65F7-AEF8-9545-B25F-43D2E2EEA247}">
      <dsp:nvSpPr>
        <dsp:cNvPr id="0" name=""/>
        <dsp:cNvSpPr/>
      </dsp:nvSpPr>
      <dsp:spPr>
        <a:xfrm>
          <a:off x="0" y="946369"/>
          <a:ext cx="3886200" cy="860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Mobile </a:t>
          </a:r>
          <a:r>
            <a:rPr lang="en-US" sz="1700" kern="1200" dirty="0" smtClean="0"/>
            <a:t>Behavior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Device type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Sophistication</a:t>
          </a:r>
          <a:endParaRPr lang="en-US" sz="1300" kern="1200" dirty="0"/>
        </a:p>
      </dsp:txBody>
      <dsp:txXfrm>
        <a:off x="863273" y="946369"/>
        <a:ext cx="3022926" cy="860335"/>
      </dsp:txXfrm>
    </dsp:sp>
    <dsp:sp modelId="{D1264CB5-A2F9-E246-B274-BC2E3BA375F1}">
      <dsp:nvSpPr>
        <dsp:cNvPr id="0" name=""/>
        <dsp:cNvSpPr/>
      </dsp:nvSpPr>
      <dsp:spPr>
        <a:xfrm>
          <a:off x="86033" y="1032403"/>
          <a:ext cx="777240" cy="688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7000" b="-8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7A6EA6-6960-214B-A924-843917DB659E}">
      <dsp:nvSpPr>
        <dsp:cNvPr id="0" name=""/>
        <dsp:cNvSpPr/>
      </dsp:nvSpPr>
      <dsp:spPr>
        <a:xfrm>
          <a:off x="0" y="1892739"/>
          <a:ext cx="3886200" cy="860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</a:t>
          </a:r>
          <a:r>
            <a:rPr lang="en-US" sz="1700" kern="1200" dirty="0" smtClean="0"/>
            <a:t>Behavior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Promoter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Detractor</a:t>
          </a:r>
          <a:endParaRPr lang="en-US" sz="1300" kern="1200" dirty="0"/>
        </a:p>
      </dsp:txBody>
      <dsp:txXfrm>
        <a:off x="863273" y="1892739"/>
        <a:ext cx="3022926" cy="860335"/>
      </dsp:txXfrm>
    </dsp:sp>
    <dsp:sp modelId="{EF9E6900-55CD-9745-AB02-2A4A332B9100}">
      <dsp:nvSpPr>
        <dsp:cNvPr id="0" name=""/>
        <dsp:cNvSpPr/>
      </dsp:nvSpPr>
      <dsp:spPr>
        <a:xfrm>
          <a:off x="86033" y="1978772"/>
          <a:ext cx="777240" cy="688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70BC6-9E70-1147-A8C3-5EEE881CAE4E}">
      <dsp:nvSpPr>
        <dsp:cNvPr id="0" name=""/>
        <dsp:cNvSpPr/>
      </dsp:nvSpPr>
      <dsp:spPr>
        <a:xfrm>
          <a:off x="2407575" y="144720"/>
          <a:ext cx="2872143" cy="99745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8645B-E590-E548-A58D-4E68E290362B}">
      <dsp:nvSpPr>
        <dsp:cNvPr id="0" name=""/>
        <dsp:cNvSpPr/>
      </dsp:nvSpPr>
      <dsp:spPr>
        <a:xfrm>
          <a:off x="3569791" y="2587155"/>
          <a:ext cx="556617" cy="356234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BB10B0-2BF1-5140-A4F4-5401D25A54E3}">
      <dsp:nvSpPr>
        <dsp:cNvPr id="0" name=""/>
        <dsp:cNvSpPr/>
      </dsp:nvSpPr>
      <dsp:spPr>
        <a:xfrm>
          <a:off x="2512219" y="2872143"/>
          <a:ext cx="2671761" cy="66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Customer Experience</a:t>
          </a:r>
          <a:endParaRPr lang="en-US" sz="1400" b="1" kern="1200" dirty="0"/>
        </a:p>
      </dsp:txBody>
      <dsp:txXfrm>
        <a:off x="2512219" y="2872143"/>
        <a:ext cx="2671761" cy="667940"/>
      </dsp:txXfrm>
    </dsp:sp>
    <dsp:sp modelId="{CFE7AEBF-EF77-5A4E-9B85-26A3D6DD7EA8}">
      <dsp:nvSpPr>
        <dsp:cNvPr id="0" name=""/>
        <dsp:cNvSpPr/>
      </dsp:nvSpPr>
      <dsp:spPr>
        <a:xfrm>
          <a:off x="3374100" y="1121482"/>
          <a:ext cx="1157286" cy="1197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Commerce</a:t>
          </a:r>
          <a:endParaRPr lang="en-US" sz="1050" b="1" kern="1200" dirty="0"/>
        </a:p>
      </dsp:txBody>
      <dsp:txXfrm>
        <a:off x="3374100" y="1121482"/>
        <a:ext cx="1157286" cy="1197373"/>
      </dsp:txXfrm>
    </dsp:sp>
    <dsp:sp modelId="{EA97BDA9-C189-B943-9A35-6E891FDD63BB}">
      <dsp:nvSpPr>
        <dsp:cNvPr id="0" name=""/>
        <dsp:cNvSpPr/>
      </dsp:nvSpPr>
      <dsp:spPr>
        <a:xfrm>
          <a:off x="2604081" y="267091"/>
          <a:ext cx="1325638" cy="1278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Communication</a:t>
          </a:r>
          <a:endParaRPr lang="en-US" sz="900" b="1" kern="1200" dirty="0"/>
        </a:p>
      </dsp:txBody>
      <dsp:txXfrm>
        <a:off x="2604081" y="267091"/>
        <a:ext cx="1325638" cy="1278488"/>
      </dsp:txXfrm>
    </dsp:sp>
    <dsp:sp modelId="{490BE30D-FE67-764F-9CAF-87E723433CFB}">
      <dsp:nvSpPr>
        <dsp:cNvPr id="0" name=""/>
        <dsp:cNvSpPr/>
      </dsp:nvSpPr>
      <dsp:spPr>
        <a:xfrm>
          <a:off x="3698475" y="184195"/>
          <a:ext cx="1123041" cy="10841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Content</a:t>
          </a:r>
          <a:endParaRPr lang="en-US" sz="1050" b="1" kern="1200" dirty="0"/>
        </a:p>
      </dsp:txBody>
      <dsp:txXfrm>
        <a:off x="3698475" y="184195"/>
        <a:ext cx="1123041" cy="1084157"/>
      </dsp:txXfrm>
    </dsp:sp>
    <dsp:sp modelId="{5527DEA8-ADBD-D345-AC0B-EB524C8A4356}">
      <dsp:nvSpPr>
        <dsp:cNvPr id="0" name=""/>
        <dsp:cNvSpPr/>
      </dsp:nvSpPr>
      <dsp:spPr>
        <a:xfrm>
          <a:off x="2289572" y="22264"/>
          <a:ext cx="3117055" cy="24936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F0B176-A1E1-D445-BC6F-966F1E4E9EFF}">
      <dsp:nvSpPr>
        <dsp:cNvPr id="0" name=""/>
        <dsp:cNvSpPr/>
      </dsp:nvSpPr>
      <dsp:spPr>
        <a:xfrm>
          <a:off x="2528316" y="0"/>
          <a:ext cx="1110996" cy="61722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Not Ready to Buy</a:t>
          </a:r>
          <a:endParaRPr lang="en-US" sz="1400" kern="1200" dirty="0"/>
        </a:p>
      </dsp:txBody>
      <dsp:txXfrm>
        <a:off x="2528316" y="0"/>
        <a:ext cx="1110996" cy="617220"/>
      </dsp:txXfrm>
    </dsp:sp>
    <dsp:sp modelId="{BA42E4A8-F1D4-EA4A-BD89-307B8C13C825}">
      <dsp:nvSpPr>
        <dsp:cNvPr id="0" name=""/>
        <dsp:cNvSpPr/>
      </dsp:nvSpPr>
      <dsp:spPr>
        <a:xfrm>
          <a:off x="4133088" y="0"/>
          <a:ext cx="1110996" cy="61722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Ready to Buy Now</a:t>
          </a:r>
          <a:endParaRPr lang="en-US" sz="1400" kern="1200" dirty="0"/>
        </a:p>
      </dsp:txBody>
      <dsp:txXfrm>
        <a:off x="4133088" y="0"/>
        <a:ext cx="1110996" cy="617220"/>
      </dsp:txXfrm>
    </dsp:sp>
    <dsp:sp modelId="{60AAAC89-B74D-EB43-AFA2-57F86834A375}">
      <dsp:nvSpPr>
        <dsp:cNvPr id="0" name=""/>
        <dsp:cNvSpPr/>
      </dsp:nvSpPr>
      <dsp:spPr>
        <a:xfrm>
          <a:off x="3654742" y="2623184"/>
          <a:ext cx="462915" cy="462915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756B9-987E-3F4C-91BB-ACF64C327198}">
      <dsp:nvSpPr>
        <dsp:cNvPr id="0" name=""/>
        <dsp:cNvSpPr/>
      </dsp:nvSpPr>
      <dsp:spPr>
        <a:xfrm rot="240000">
          <a:off x="2497030" y="2424820"/>
          <a:ext cx="2778338" cy="194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B74FE-CDE5-8A45-BB34-56A3C83C82F4}">
      <dsp:nvSpPr>
        <dsp:cNvPr id="0" name=""/>
        <dsp:cNvSpPr/>
      </dsp:nvSpPr>
      <dsp:spPr>
        <a:xfrm rot="240000">
          <a:off x="4165181" y="1939072"/>
          <a:ext cx="1108530" cy="516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Ask for the Sale</a:t>
          </a:r>
          <a:endParaRPr lang="en-US" sz="1200" kern="1200" dirty="0"/>
        </a:p>
      </dsp:txBody>
      <dsp:txXfrm rot="240000">
        <a:off x="4165181" y="1939072"/>
        <a:ext cx="1108530" cy="516462"/>
      </dsp:txXfrm>
    </dsp:sp>
    <dsp:sp modelId="{51A80E7D-885E-9E4E-8527-285869D9B6D4}">
      <dsp:nvSpPr>
        <dsp:cNvPr id="0" name=""/>
        <dsp:cNvSpPr/>
      </dsp:nvSpPr>
      <dsp:spPr>
        <a:xfrm rot="240000">
          <a:off x="4205300" y="1383574"/>
          <a:ext cx="1108530" cy="516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Incentives</a:t>
          </a:r>
          <a:endParaRPr lang="en-US" sz="1200" kern="1200" dirty="0"/>
        </a:p>
      </dsp:txBody>
      <dsp:txXfrm rot="240000">
        <a:off x="4205300" y="1383574"/>
        <a:ext cx="1108530" cy="516462"/>
      </dsp:txXfrm>
    </dsp:sp>
    <dsp:sp modelId="{87A29156-4C0C-014A-B5C9-A20BCEB14142}">
      <dsp:nvSpPr>
        <dsp:cNvPr id="0" name=""/>
        <dsp:cNvSpPr/>
      </dsp:nvSpPr>
      <dsp:spPr>
        <a:xfrm rot="240000">
          <a:off x="4245420" y="840420"/>
          <a:ext cx="1108530" cy="516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Product Information</a:t>
          </a:r>
          <a:endParaRPr lang="en-US" sz="1200" kern="1200" dirty="0"/>
        </a:p>
      </dsp:txBody>
      <dsp:txXfrm rot="240000">
        <a:off x="4245420" y="840420"/>
        <a:ext cx="1108530" cy="516462"/>
      </dsp:txXfrm>
    </dsp:sp>
    <dsp:sp modelId="{5EFC303D-6ABC-BA49-929C-B4F09CEE27F5}">
      <dsp:nvSpPr>
        <dsp:cNvPr id="0" name=""/>
        <dsp:cNvSpPr/>
      </dsp:nvSpPr>
      <dsp:spPr>
        <a:xfrm rot="240000">
          <a:off x="2575840" y="1827972"/>
          <a:ext cx="1108530" cy="516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Capture Contact Info</a:t>
          </a:r>
          <a:endParaRPr lang="en-US" sz="1200" kern="1200" dirty="0"/>
        </a:p>
      </dsp:txBody>
      <dsp:txXfrm rot="240000">
        <a:off x="2575840" y="1827972"/>
        <a:ext cx="1108530" cy="516462"/>
      </dsp:txXfrm>
    </dsp:sp>
    <dsp:sp modelId="{6234BDE3-0A32-AE47-A12C-493528E34175}">
      <dsp:nvSpPr>
        <dsp:cNvPr id="0" name=""/>
        <dsp:cNvSpPr/>
      </dsp:nvSpPr>
      <dsp:spPr>
        <a:xfrm rot="240000">
          <a:off x="2615959" y="1272474"/>
          <a:ext cx="1108530" cy="516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Educational Content</a:t>
          </a:r>
          <a:endParaRPr lang="en-US" sz="1200" kern="1200" dirty="0"/>
        </a:p>
      </dsp:txBody>
      <dsp:txXfrm rot="240000">
        <a:off x="2615959" y="1272474"/>
        <a:ext cx="1108530" cy="51646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751BA-133E-8744-A700-8B9D9B0E85D0}">
      <dsp:nvSpPr>
        <dsp:cNvPr id="0" name=""/>
        <dsp:cNvSpPr/>
      </dsp:nvSpPr>
      <dsp:spPr>
        <a:xfrm rot="5400000">
          <a:off x="-158086" y="158821"/>
          <a:ext cx="1053911" cy="7377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Template</a:t>
          </a:r>
          <a:endParaRPr lang="en-US" sz="1000" kern="1200" dirty="0"/>
        </a:p>
      </dsp:txBody>
      <dsp:txXfrm rot="5400000">
        <a:off x="-158086" y="158821"/>
        <a:ext cx="1053911" cy="737738"/>
      </dsp:txXfrm>
    </dsp:sp>
    <dsp:sp modelId="{C21EE8CB-411B-C748-A9C1-23603AC6ACDB}">
      <dsp:nvSpPr>
        <dsp:cNvPr id="0" name=""/>
        <dsp:cNvSpPr/>
      </dsp:nvSpPr>
      <dsp:spPr>
        <a:xfrm rot="5400000">
          <a:off x="3831585" y="-3093112"/>
          <a:ext cx="685042" cy="687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Customized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Fixed design elements</a:t>
          </a:r>
          <a:endParaRPr lang="en-US" sz="1900" kern="1200" dirty="0"/>
        </a:p>
      </dsp:txBody>
      <dsp:txXfrm rot="5400000">
        <a:off x="3831585" y="-3093112"/>
        <a:ext cx="685042" cy="6872737"/>
      </dsp:txXfrm>
    </dsp:sp>
    <dsp:sp modelId="{D8400EF3-F177-8840-8F1C-C465E2EBCF7A}">
      <dsp:nvSpPr>
        <dsp:cNvPr id="0" name=""/>
        <dsp:cNvSpPr/>
      </dsp:nvSpPr>
      <dsp:spPr>
        <a:xfrm rot="5400000">
          <a:off x="-158086" y="1007668"/>
          <a:ext cx="1053911" cy="7377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Auto-responder</a:t>
          </a:r>
          <a:endParaRPr lang="en-US" sz="1000" kern="1200" dirty="0"/>
        </a:p>
      </dsp:txBody>
      <dsp:txXfrm rot="5400000">
        <a:off x="-158086" y="1007668"/>
        <a:ext cx="1053911" cy="737738"/>
      </dsp:txXfrm>
    </dsp:sp>
    <dsp:sp modelId="{E416372E-0E05-254E-88D3-4D8618AB5827}">
      <dsp:nvSpPr>
        <dsp:cNvPr id="0" name=""/>
        <dsp:cNvSpPr/>
      </dsp:nvSpPr>
      <dsp:spPr>
        <a:xfrm rot="5400000">
          <a:off x="3831585" y="-2244265"/>
          <a:ext cx="685042" cy="687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Timeless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Triggered by an action</a:t>
          </a:r>
          <a:endParaRPr lang="en-US" sz="1900" kern="1200" dirty="0"/>
        </a:p>
      </dsp:txBody>
      <dsp:txXfrm rot="5400000">
        <a:off x="3831585" y="-2244265"/>
        <a:ext cx="685042" cy="6872737"/>
      </dsp:txXfrm>
    </dsp:sp>
    <dsp:sp modelId="{DDB6D1EB-F1E1-2943-91FA-B094CBD649A3}">
      <dsp:nvSpPr>
        <dsp:cNvPr id="0" name=""/>
        <dsp:cNvSpPr/>
      </dsp:nvSpPr>
      <dsp:spPr>
        <a:xfrm rot="5400000">
          <a:off x="-158086" y="1856514"/>
          <a:ext cx="1053911" cy="7377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Sequence</a:t>
          </a:r>
          <a:endParaRPr lang="en-US" sz="1000" kern="1200" dirty="0"/>
        </a:p>
      </dsp:txBody>
      <dsp:txXfrm rot="5400000">
        <a:off x="-158086" y="1856514"/>
        <a:ext cx="1053911" cy="737738"/>
      </dsp:txXfrm>
    </dsp:sp>
    <dsp:sp modelId="{6B88D361-BE77-A849-AE1B-8DF514DC9383}">
      <dsp:nvSpPr>
        <dsp:cNvPr id="0" name=""/>
        <dsp:cNvSpPr/>
      </dsp:nvSpPr>
      <dsp:spPr>
        <a:xfrm rot="5400000">
          <a:off x="3831585" y="-1395419"/>
          <a:ext cx="685042" cy="687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Series of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Triggered by an event</a:t>
          </a:r>
          <a:endParaRPr lang="en-US" sz="1900" kern="1200" dirty="0"/>
        </a:p>
      </dsp:txBody>
      <dsp:txXfrm rot="5400000">
        <a:off x="3831585" y="-1395419"/>
        <a:ext cx="685042" cy="68727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6BCBF3-A5F5-BF41-ADB1-9F59425CDEFB}">
      <dsp:nvSpPr>
        <dsp:cNvPr id="0" name=""/>
        <dsp:cNvSpPr/>
      </dsp:nvSpPr>
      <dsp:spPr>
        <a:xfrm>
          <a:off x="441878" y="786955"/>
          <a:ext cx="1833421" cy="1512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Exchange value for contact info</a:t>
          </a:r>
          <a:endParaRPr lang="en-US" sz="1900" kern="1200" dirty="0"/>
        </a:p>
      </dsp:txBody>
      <dsp:txXfrm>
        <a:off x="441878" y="786955"/>
        <a:ext cx="1833421" cy="1188148"/>
      </dsp:txXfrm>
    </dsp:sp>
    <dsp:sp modelId="{19BA7996-BA47-D34A-8496-0345E68AC87A}">
      <dsp:nvSpPr>
        <dsp:cNvPr id="0" name=""/>
        <dsp:cNvSpPr/>
      </dsp:nvSpPr>
      <dsp:spPr>
        <a:xfrm>
          <a:off x="1446527" y="1054859"/>
          <a:ext cx="2158206" cy="2158206"/>
        </a:xfrm>
        <a:prstGeom prst="leftCircularArrow">
          <a:avLst>
            <a:gd name="adj1" fmla="val 3781"/>
            <a:gd name="adj2" fmla="val 472357"/>
            <a:gd name="adj3" fmla="val 2247867"/>
            <a:gd name="adj4" fmla="val 9024489"/>
            <a:gd name="adj5" fmla="val 441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88D269-752B-474A-899C-AB79282471A3}">
      <dsp:nvSpPr>
        <dsp:cNvPr id="0" name=""/>
        <dsp:cNvSpPr/>
      </dsp:nvSpPr>
      <dsp:spPr>
        <a:xfrm>
          <a:off x="849305" y="1975104"/>
          <a:ext cx="1629707" cy="648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Collect Information</a:t>
          </a:r>
          <a:endParaRPr lang="en-US" sz="1900" kern="1200" dirty="0"/>
        </a:p>
      </dsp:txBody>
      <dsp:txXfrm>
        <a:off x="849305" y="1975104"/>
        <a:ext cx="1629707" cy="648081"/>
      </dsp:txXfrm>
    </dsp:sp>
    <dsp:sp modelId="{14D6D2EC-63FC-2A46-9433-29BC256767BC}">
      <dsp:nvSpPr>
        <dsp:cNvPr id="0" name=""/>
        <dsp:cNvSpPr/>
      </dsp:nvSpPr>
      <dsp:spPr>
        <a:xfrm>
          <a:off x="2867632" y="786955"/>
          <a:ext cx="1833421" cy="1512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Offer multiple </a:t>
          </a:r>
          <a:r>
            <a:rPr lang="en-US" sz="1900" kern="1200" dirty="0" smtClean="0"/>
            <a:t>options</a:t>
          </a:r>
          <a:endParaRPr lang="en-US" sz="1900" kern="1200" dirty="0"/>
        </a:p>
      </dsp:txBody>
      <dsp:txXfrm>
        <a:off x="2867632" y="1110996"/>
        <a:ext cx="1833421" cy="1188148"/>
      </dsp:txXfrm>
    </dsp:sp>
    <dsp:sp modelId="{95AEDFD0-7B01-304F-97AD-A04D13182F02}">
      <dsp:nvSpPr>
        <dsp:cNvPr id="0" name=""/>
        <dsp:cNvSpPr/>
      </dsp:nvSpPr>
      <dsp:spPr>
        <a:xfrm>
          <a:off x="3857003" y="-186258"/>
          <a:ext cx="2392477" cy="2392477"/>
        </a:xfrm>
        <a:prstGeom prst="circularArrow">
          <a:avLst>
            <a:gd name="adj1" fmla="val 3411"/>
            <a:gd name="adj2" fmla="val 422346"/>
            <a:gd name="adj3" fmla="val 19402144"/>
            <a:gd name="adj4" fmla="val 12575511"/>
            <a:gd name="adj5" fmla="val 398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4F14A2-F60D-924B-8E32-7C8EAB6B398B}">
      <dsp:nvSpPr>
        <dsp:cNvPr id="0" name=""/>
        <dsp:cNvSpPr/>
      </dsp:nvSpPr>
      <dsp:spPr>
        <a:xfrm>
          <a:off x="3275059" y="462915"/>
          <a:ext cx="1629707" cy="648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Deliver Messages</a:t>
          </a:r>
          <a:endParaRPr lang="en-US" sz="1900" kern="1200" dirty="0"/>
        </a:p>
      </dsp:txBody>
      <dsp:txXfrm>
        <a:off x="3275059" y="462915"/>
        <a:ext cx="1629707" cy="648081"/>
      </dsp:txXfrm>
    </dsp:sp>
    <dsp:sp modelId="{B0256D15-6729-884C-9673-C35A7B743DAB}">
      <dsp:nvSpPr>
        <dsp:cNvPr id="0" name=""/>
        <dsp:cNvSpPr/>
      </dsp:nvSpPr>
      <dsp:spPr>
        <a:xfrm>
          <a:off x="5293387" y="786955"/>
          <a:ext cx="1833421" cy="1512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Target content to interests</a:t>
          </a:r>
          <a:endParaRPr lang="en-US" sz="1900" kern="1200" dirty="0"/>
        </a:p>
      </dsp:txBody>
      <dsp:txXfrm>
        <a:off x="5293387" y="786955"/>
        <a:ext cx="1833421" cy="1188148"/>
      </dsp:txXfrm>
    </dsp:sp>
    <dsp:sp modelId="{0B46B3E3-2115-DB4C-96FF-3DD407871699}">
      <dsp:nvSpPr>
        <dsp:cNvPr id="0" name=""/>
        <dsp:cNvSpPr/>
      </dsp:nvSpPr>
      <dsp:spPr>
        <a:xfrm>
          <a:off x="5700814" y="1975104"/>
          <a:ext cx="1629707" cy="648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Align Frequency</a:t>
          </a:r>
          <a:endParaRPr lang="en-US" sz="1900" kern="1200" dirty="0"/>
        </a:p>
      </dsp:txBody>
      <dsp:txXfrm>
        <a:off x="5700814" y="1975104"/>
        <a:ext cx="1629707" cy="6480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0DA11-6024-8441-B677-66986D99436A}">
      <dsp:nvSpPr>
        <dsp:cNvPr id="0" name=""/>
        <dsp:cNvSpPr/>
      </dsp:nvSpPr>
      <dsp:spPr>
        <a:xfrm>
          <a:off x="3148226" y="1886"/>
          <a:ext cx="828915" cy="538795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Website Signup</a:t>
          </a:r>
          <a:endParaRPr lang="en-US" sz="1300" kern="1200" dirty="0"/>
        </a:p>
      </dsp:txBody>
      <dsp:txXfrm>
        <a:off x="3148226" y="1886"/>
        <a:ext cx="828915" cy="538795"/>
      </dsp:txXfrm>
    </dsp:sp>
    <dsp:sp modelId="{00681800-5ADB-B649-B814-F1B10AB3EF26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956795" y="58484"/>
              </a:moveTo>
              <a:arcTo wR="1536860" hR="1536860" stAng="17151438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5F59-9328-0342-B11A-2D05ABC4C8CB}">
      <dsp:nvSpPr>
        <dsp:cNvPr id="0" name=""/>
        <dsp:cNvSpPr/>
      </dsp:nvSpPr>
      <dsp:spPr>
        <a:xfrm>
          <a:off x="4349792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349792" y="580530"/>
        <a:ext cx="828915" cy="538795"/>
      </dsp:txXfrm>
    </dsp:sp>
    <dsp:sp modelId="{A2F0D8F4-8D26-044B-9FB5-16E028CC4A9E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14182" y="855007"/>
              </a:moveTo>
              <a:arcTo wR="1536860" hR="1536860" stAng="20019718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124-54B8-CA4D-8A6B-3728314A7061}">
      <dsp:nvSpPr>
        <dsp:cNvPr id="0" name=""/>
        <dsp:cNvSpPr/>
      </dsp:nvSpPr>
      <dsp:spPr>
        <a:xfrm>
          <a:off x="4646554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646554" y="1880731"/>
        <a:ext cx="828915" cy="538795"/>
      </dsp:txXfrm>
    </dsp:sp>
    <dsp:sp modelId="{0E9AEB62-3058-D14A-A731-AEF2FE5914C3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44421" y="2153879"/>
              </a:moveTo>
              <a:arcTo wR="1536860" hR="1536860" stAng="1420244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28C0-854C-EF4C-96FA-FA46450490D5}">
      <dsp:nvSpPr>
        <dsp:cNvPr id="0" name=""/>
        <dsp:cNvSpPr/>
      </dsp:nvSpPr>
      <dsp:spPr>
        <a:xfrm>
          <a:off x="3815045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815045" y="2923410"/>
        <a:ext cx="828915" cy="538795"/>
      </dsp:txXfrm>
    </dsp:sp>
    <dsp:sp modelId="{07AC6DC4-B6EF-DC45-B33B-B20617A40214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784241" y="3053680"/>
              </a:moveTo>
              <a:arcTo wR="1536860" hR="1536860" stAng="4844225" swAng="1111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EEEC-7952-9446-8F1C-13CBB6C60421}">
      <dsp:nvSpPr>
        <dsp:cNvPr id="0" name=""/>
        <dsp:cNvSpPr/>
      </dsp:nvSpPr>
      <dsp:spPr>
        <a:xfrm>
          <a:off x="2481407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81407" y="2923410"/>
        <a:ext cx="828915" cy="538795"/>
      </dsp:txXfrm>
    </dsp:sp>
    <dsp:sp modelId="{B4BABA6C-61E6-A245-8AC3-FC92B89A7B67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474993" y="2647885"/>
              </a:moveTo>
              <a:arcTo wR="1536860" hR="1536860" stAng="8022240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2AD5-AD43-FC40-BA6F-853F5F860D49}">
      <dsp:nvSpPr>
        <dsp:cNvPr id="0" name=""/>
        <dsp:cNvSpPr/>
      </dsp:nvSpPr>
      <dsp:spPr>
        <a:xfrm>
          <a:off x="1649898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649898" y="1880731"/>
        <a:ext cx="828915" cy="538795"/>
      </dsp:txXfrm>
    </dsp:sp>
    <dsp:sp modelId="{3DD4FDF1-D760-054E-A35D-B53442C930AD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367" y="1601671"/>
              </a:moveTo>
              <a:arcTo wR="1536860" hR="1536860" stAng="10654984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835-140A-B44A-8CDD-8D6DF89341C4}">
      <dsp:nvSpPr>
        <dsp:cNvPr id="0" name=""/>
        <dsp:cNvSpPr/>
      </dsp:nvSpPr>
      <dsp:spPr>
        <a:xfrm>
          <a:off x="1946660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946660" y="580530"/>
        <a:ext cx="828915" cy="538795"/>
      </dsp:txXfrm>
    </dsp:sp>
    <dsp:sp modelId="{7FCADB70-D165-814A-AB35-5D8E21CEE508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616803" y="305830"/>
              </a:moveTo>
              <a:arcTo wR="1536860" hR="1536860" stAng="13993560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0DA11-6024-8441-B677-66986D99436A}">
      <dsp:nvSpPr>
        <dsp:cNvPr id="0" name=""/>
        <dsp:cNvSpPr/>
      </dsp:nvSpPr>
      <dsp:spPr>
        <a:xfrm>
          <a:off x="3148226" y="1886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Website Signup</a:t>
          </a:r>
          <a:endParaRPr lang="en-US" sz="1100" kern="1200" dirty="0"/>
        </a:p>
      </dsp:txBody>
      <dsp:txXfrm>
        <a:off x="3148226" y="1886"/>
        <a:ext cx="828915" cy="538795"/>
      </dsp:txXfrm>
    </dsp:sp>
    <dsp:sp modelId="{00681800-5ADB-B649-B814-F1B10AB3EF26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956795" y="58484"/>
              </a:moveTo>
              <a:arcTo wR="1536860" hR="1536860" stAng="17151438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5F59-9328-0342-B11A-2D05ABC4C8CB}">
      <dsp:nvSpPr>
        <dsp:cNvPr id="0" name=""/>
        <dsp:cNvSpPr/>
      </dsp:nvSpPr>
      <dsp:spPr>
        <a:xfrm>
          <a:off x="4349792" y="580530"/>
          <a:ext cx="828915" cy="538795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Shopping Cart</a:t>
          </a:r>
          <a:endParaRPr lang="en-US" sz="1100" kern="1200" dirty="0"/>
        </a:p>
      </dsp:txBody>
      <dsp:txXfrm>
        <a:off x="4349792" y="580530"/>
        <a:ext cx="828915" cy="538795"/>
      </dsp:txXfrm>
    </dsp:sp>
    <dsp:sp modelId="{A2F0D8F4-8D26-044B-9FB5-16E028CC4A9E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14182" y="855007"/>
              </a:moveTo>
              <a:arcTo wR="1536860" hR="1536860" stAng="20019718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124-54B8-CA4D-8A6B-3728314A7061}">
      <dsp:nvSpPr>
        <dsp:cNvPr id="0" name=""/>
        <dsp:cNvSpPr/>
      </dsp:nvSpPr>
      <dsp:spPr>
        <a:xfrm>
          <a:off x="4646554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646554" y="1880731"/>
        <a:ext cx="828915" cy="538795"/>
      </dsp:txXfrm>
    </dsp:sp>
    <dsp:sp modelId="{0E9AEB62-3058-D14A-A731-AEF2FE5914C3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44421" y="2153879"/>
              </a:moveTo>
              <a:arcTo wR="1536860" hR="1536860" stAng="1420244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28C0-854C-EF4C-96FA-FA46450490D5}">
      <dsp:nvSpPr>
        <dsp:cNvPr id="0" name=""/>
        <dsp:cNvSpPr/>
      </dsp:nvSpPr>
      <dsp:spPr>
        <a:xfrm>
          <a:off x="3815045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815045" y="2923410"/>
        <a:ext cx="828915" cy="538795"/>
      </dsp:txXfrm>
    </dsp:sp>
    <dsp:sp modelId="{07AC6DC4-B6EF-DC45-B33B-B20617A40214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784241" y="3053680"/>
              </a:moveTo>
              <a:arcTo wR="1536860" hR="1536860" stAng="4844225" swAng="1111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EEEC-7952-9446-8F1C-13CBB6C60421}">
      <dsp:nvSpPr>
        <dsp:cNvPr id="0" name=""/>
        <dsp:cNvSpPr/>
      </dsp:nvSpPr>
      <dsp:spPr>
        <a:xfrm>
          <a:off x="2481407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481407" y="2923410"/>
        <a:ext cx="828915" cy="538795"/>
      </dsp:txXfrm>
    </dsp:sp>
    <dsp:sp modelId="{B4BABA6C-61E6-A245-8AC3-FC92B89A7B67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474993" y="2647885"/>
              </a:moveTo>
              <a:arcTo wR="1536860" hR="1536860" stAng="8022240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2AD5-AD43-FC40-BA6F-853F5F860D49}">
      <dsp:nvSpPr>
        <dsp:cNvPr id="0" name=""/>
        <dsp:cNvSpPr/>
      </dsp:nvSpPr>
      <dsp:spPr>
        <a:xfrm>
          <a:off x="1649898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649898" y="1880731"/>
        <a:ext cx="828915" cy="538795"/>
      </dsp:txXfrm>
    </dsp:sp>
    <dsp:sp modelId="{3DD4FDF1-D760-054E-A35D-B53442C930AD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367" y="1601671"/>
              </a:moveTo>
              <a:arcTo wR="1536860" hR="1536860" stAng="10654984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835-140A-B44A-8CDD-8D6DF89341C4}">
      <dsp:nvSpPr>
        <dsp:cNvPr id="0" name=""/>
        <dsp:cNvSpPr/>
      </dsp:nvSpPr>
      <dsp:spPr>
        <a:xfrm>
          <a:off x="1946660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946660" y="580530"/>
        <a:ext cx="828915" cy="538795"/>
      </dsp:txXfrm>
    </dsp:sp>
    <dsp:sp modelId="{7FCADB70-D165-814A-AB35-5D8E21CEE508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616803" y="305830"/>
              </a:moveTo>
              <a:arcTo wR="1536860" hR="1536860" stAng="13993560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0DA11-6024-8441-B677-66986D99436A}">
      <dsp:nvSpPr>
        <dsp:cNvPr id="0" name=""/>
        <dsp:cNvSpPr/>
      </dsp:nvSpPr>
      <dsp:spPr>
        <a:xfrm>
          <a:off x="3148226" y="1886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Website Signup</a:t>
          </a:r>
          <a:endParaRPr lang="en-US" sz="900" kern="1200" dirty="0"/>
        </a:p>
      </dsp:txBody>
      <dsp:txXfrm>
        <a:off x="3148226" y="1886"/>
        <a:ext cx="828915" cy="538795"/>
      </dsp:txXfrm>
    </dsp:sp>
    <dsp:sp modelId="{00681800-5ADB-B649-B814-F1B10AB3EF26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956795" y="58484"/>
              </a:moveTo>
              <a:arcTo wR="1536860" hR="1536860" stAng="17151438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5F59-9328-0342-B11A-2D05ABC4C8CB}">
      <dsp:nvSpPr>
        <dsp:cNvPr id="0" name=""/>
        <dsp:cNvSpPr/>
      </dsp:nvSpPr>
      <dsp:spPr>
        <a:xfrm>
          <a:off x="4349792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Shopping Cart</a:t>
          </a:r>
          <a:endParaRPr lang="en-US" sz="900" kern="1200" dirty="0"/>
        </a:p>
      </dsp:txBody>
      <dsp:txXfrm>
        <a:off x="4349792" y="580530"/>
        <a:ext cx="828915" cy="538795"/>
      </dsp:txXfrm>
    </dsp:sp>
    <dsp:sp modelId="{A2F0D8F4-8D26-044B-9FB5-16E028CC4A9E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14182" y="855007"/>
              </a:moveTo>
              <a:arcTo wR="1536860" hR="1536860" stAng="20019718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124-54B8-CA4D-8A6B-3728314A7061}">
      <dsp:nvSpPr>
        <dsp:cNvPr id="0" name=""/>
        <dsp:cNvSpPr/>
      </dsp:nvSpPr>
      <dsp:spPr>
        <a:xfrm>
          <a:off x="4646554" y="1880731"/>
          <a:ext cx="828915" cy="538795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Physical Point of Sale</a:t>
          </a:r>
          <a:endParaRPr lang="en-US" sz="900" kern="1200" dirty="0"/>
        </a:p>
      </dsp:txBody>
      <dsp:txXfrm>
        <a:off x="4646554" y="1880731"/>
        <a:ext cx="828915" cy="538795"/>
      </dsp:txXfrm>
    </dsp:sp>
    <dsp:sp modelId="{0E9AEB62-3058-D14A-A731-AEF2FE5914C3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44421" y="2153879"/>
              </a:moveTo>
              <a:arcTo wR="1536860" hR="1536860" stAng="1420244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28C0-854C-EF4C-96FA-FA46450490D5}">
      <dsp:nvSpPr>
        <dsp:cNvPr id="0" name=""/>
        <dsp:cNvSpPr/>
      </dsp:nvSpPr>
      <dsp:spPr>
        <a:xfrm>
          <a:off x="3815045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815045" y="2923410"/>
        <a:ext cx="828915" cy="538795"/>
      </dsp:txXfrm>
    </dsp:sp>
    <dsp:sp modelId="{07AC6DC4-B6EF-DC45-B33B-B20617A40214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784241" y="3053680"/>
              </a:moveTo>
              <a:arcTo wR="1536860" hR="1536860" stAng="4844225" swAng="1111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EEEC-7952-9446-8F1C-13CBB6C60421}">
      <dsp:nvSpPr>
        <dsp:cNvPr id="0" name=""/>
        <dsp:cNvSpPr/>
      </dsp:nvSpPr>
      <dsp:spPr>
        <a:xfrm>
          <a:off x="2481407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481407" y="2923410"/>
        <a:ext cx="828915" cy="538795"/>
      </dsp:txXfrm>
    </dsp:sp>
    <dsp:sp modelId="{B4BABA6C-61E6-A245-8AC3-FC92B89A7B67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474993" y="2647885"/>
              </a:moveTo>
              <a:arcTo wR="1536860" hR="1536860" stAng="8022240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2AD5-AD43-FC40-BA6F-853F5F860D49}">
      <dsp:nvSpPr>
        <dsp:cNvPr id="0" name=""/>
        <dsp:cNvSpPr/>
      </dsp:nvSpPr>
      <dsp:spPr>
        <a:xfrm>
          <a:off x="1649898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649898" y="1880731"/>
        <a:ext cx="828915" cy="538795"/>
      </dsp:txXfrm>
    </dsp:sp>
    <dsp:sp modelId="{3DD4FDF1-D760-054E-A35D-B53442C930AD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367" y="1601671"/>
              </a:moveTo>
              <a:arcTo wR="1536860" hR="1536860" stAng="10654984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835-140A-B44A-8CDD-8D6DF89341C4}">
      <dsp:nvSpPr>
        <dsp:cNvPr id="0" name=""/>
        <dsp:cNvSpPr/>
      </dsp:nvSpPr>
      <dsp:spPr>
        <a:xfrm>
          <a:off x="1946660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946660" y="580530"/>
        <a:ext cx="828915" cy="538795"/>
      </dsp:txXfrm>
    </dsp:sp>
    <dsp:sp modelId="{7FCADB70-D165-814A-AB35-5D8E21CEE508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616803" y="305830"/>
              </a:moveTo>
              <a:arcTo wR="1536860" hR="1536860" stAng="13993560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0DA11-6024-8441-B677-66986D99436A}">
      <dsp:nvSpPr>
        <dsp:cNvPr id="0" name=""/>
        <dsp:cNvSpPr/>
      </dsp:nvSpPr>
      <dsp:spPr>
        <a:xfrm>
          <a:off x="3148226" y="1886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Website Signup</a:t>
          </a:r>
          <a:endParaRPr lang="en-US" sz="900" kern="1200" dirty="0"/>
        </a:p>
      </dsp:txBody>
      <dsp:txXfrm>
        <a:off x="3148226" y="1886"/>
        <a:ext cx="828915" cy="538795"/>
      </dsp:txXfrm>
    </dsp:sp>
    <dsp:sp modelId="{00681800-5ADB-B649-B814-F1B10AB3EF26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956795" y="58484"/>
              </a:moveTo>
              <a:arcTo wR="1536860" hR="1536860" stAng="17151438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5F59-9328-0342-B11A-2D05ABC4C8CB}">
      <dsp:nvSpPr>
        <dsp:cNvPr id="0" name=""/>
        <dsp:cNvSpPr/>
      </dsp:nvSpPr>
      <dsp:spPr>
        <a:xfrm>
          <a:off x="4349792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Shopping Cart</a:t>
          </a:r>
          <a:endParaRPr lang="en-US" sz="900" kern="1200" dirty="0"/>
        </a:p>
      </dsp:txBody>
      <dsp:txXfrm>
        <a:off x="4349792" y="580530"/>
        <a:ext cx="828915" cy="538795"/>
      </dsp:txXfrm>
    </dsp:sp>
    <dsp:sp modelId="{A2F0D8F4-8D26-044B-9FB5-16E028CC4A9E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14182" y="855007"/>
              </a:moveTo>
              <a:arcTo wR="1536860" hR="1536860" stAng="20019718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124-54B8-CA4D-8A6B-3728314A7061}">
      <dsp:nvSpPr>
        <dsp:cNvPr id="0" name=""/>
        <dsp:cNvSpPr/>
      </dsp:nvSpPr>
      <dsp:spPr>
        <a:xfrm>
          <a:off x="4646554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Physical Point of Sale</a:t>
          </a:r>
          <a:endParaRPr lang="en-US" sz="900" kern="1200" dirty="0"/>
        </a:p>
      </dsp:txBody>
      <dsp:txXfrm>
        <a:off x="4646554" y="1880731"/>
        <a:ext cx="828915" cy="538795"/>
      </dsp:txXfrm>
    </dsp:sp>
    <dsp:sp modelId="{0E9AEB62-3058-D14A-A731-AEF2FE5914C3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44421" y="2153879"/>
              </a:moveTo>
              <a:arcTo wR="1536860" hR="1536860" stAng="1420244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28C0-854C-EF4C-96FA-FA46450490D5}">
      <dsp:nvSpPr>
        <dsp:cNvPr id="0" name=""/>
        <dsp:cNvSpPr/>
      </dsp:nvSpPr>
      <dsp:spPr>
        <a:xfrm>
          <a:off x="3815045" y="2923410"/>
          <a:ext cx="828915" cy="538795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Phone Calls</a:t>
          </a:r>
          <a:endParaRPr lang="en-US" sz="900" kern="1200" dirty="0"/>
        </a:p>
      </dsp:txBody>
      <dsp:txXfrm>
        <a:off x="3815045" y="2923410"/>
        <a:ext cx="828915" cy="538795"/>
      </dsp:txXfrm>
    </dsp:sp>
    <dsp:sp modelId="{07AC6DC4-B6EF-DC45-B33B-B20617A40214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784241" y="3053680"/>
              </a:moveTo>
              <a:arcTo wR="1536860" hR="1536860" stAng="4844225" swAng="1111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EEEC-7952-9446-8F1C-13CBB6C60421}">
      <dsp:nvSpPr>
        <dsp:cNvPr id="0" name=""/>
        <dsp:cNvSpPr/>
      </dsp:nvSpPr>
      <dsp:spPr>
        <a:xfrm>
          <a:off x="2481407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481407" y="2923410"/>
        <a:ext cx="828915" cy="538795"/>
      </dsp:txXfrm>
    </dsp:sp>
    <dsp:sp modelId="{B4BABA6C-61E6-A245-8AC3-FC92B89A7B67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474993" y="2647885"/>
              </a:moveTo>
              <a:arcTo wR="1536860" hR="1536860" stAng="8022240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2AD5-AD43-FC40-BA6F-853F5F860D49}">
      <dsp:nvSpPr>
        <dsp:cNvPr id="0" name=""/>
        <dsp:cNvSpPr/>
      </dsp:nvSpPr>
      <dsp:spPr>
        <a:xfrm>
          <a:off x="1649898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649898" y="1880731"/>
        <a:ext cx="828915" cy="538795"/>
      </dsp:txXfrm>
    </dsp:sp>
    <dsp:sp modelId="{3DD4FDF1-D760-054E-A35D-B53442C930AD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367" y="1601671"/>
              </a:moveTo>
              <a:arcTo wR="1536860" hR="1536860" stAng="10654984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835-140A-B44A-8CDD-8D6DF89341C4}">
      <dsp:nvSpPr>
        <dsp:cNvPr id="0" name=""/>
        <dsp:cNvSpPr/>
      </dsp:nvSpPr>
      <dsp:spPr>
        <a:xfrm>
          <a:off x="1946660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946660" y="580530"/>
        <a:ext cx="828915" cy="538795"/>
      </dsp:txXfrm>
    </dsp:sp>
    <dsp:sp modelId="{7FCADB70-D165-814A-AB35-5D8E21CEE508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616803" y="305830"/>
              </a:moveTo>
              <a:arcTo wR="1536860" hR="1536860" stAng="13993560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0DA11-6024-8441-B677-66986D99436A}">
      <dsp:nvSpPr>
        <dsp:cNvPr id="0" name=""/>
        <dsp:cNvSpPr/>
      </dsp:nvSpPr>
      <dsp:spPr>
        <a:xfrm>
          <a:off x="3148226" y="1886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Website Signup</a:t>
          </a:r>
          <a:endParaRPr lang="en-US" sz="900" kern="1200" dirty="0"/>
        </a:p>
      </dsp:txBody>
      <dsp:txXfrm>
        <a:off x="3148226" y="1886"/>
        <a:ext cx="828915" cy="538795"/>
      </dsp:txXfrm>
    </dsp:sp>
    <dsp:sp modelId="{00681800-5ADB-B649-B814-F1B10AB3EF26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956795" y="58484"/>
              </a:moveTo>
              <a:arcTo wR="1536860" hR="1536860" stAng="17151438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5F59-9328-0342-B11A-2D05ABC4C8CB}">
      <dsp:nvSpPr>
        <dsp:cNvPr id="0" name=""/>
        <dsp:cNvSpPr/>
      </dsp:nvSpPr>
      <dsp:spPr>
        <a:xfrm>
          <a:off x="4349792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Shopping Cart</a:t>
          </a:r>
          <a:endParaRPr lang="en-US" sz="900" kern="1200" dirty="0"/>
        </a:p>
      </dsp:txBody>
      <dsp:txXfrm>
        <a:off x="4349792" y="580530"/>
        <a:ext cx="828915" cy="538795"/>
      </dsp:txXfrm>
    </dsp:sp>
    <dsp:sp modelId="{A2F0D8F4-8D26-044B-9FB5-16E028CC4A9E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14182" y="855007"/>
              </a:moveTo>
              <a:arcTo wR="1536860" hR="1536860" stAng="20019718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124-54B8-CA4D-8A6B-3728314A7061}">
      <dsp:nvSpPr>
        <dsp:cNvPr id="0" name=""/>
        <dsp:cNvSpPr/>
      </dsp:nvSpPr>
      <dsp:spPr>
        <a:xfrm>
          <a:off x="4646554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Physical Point of Sale</a:t>
          </a:r>
          <a:endParaRPr lang="en-US" sz="900" kern="1200" dirty="0"/>
        </a:p>
      </dsp:txBody>
      <dsp:txXfrm>
        <a:off x="4646554" y="1880731"/>
        <a:ext cx="828915" cy="538795"/>
      </dsp:txXfrm>
    </dsp:sp>
    <dsp:sp modelId="{0E9AEB62-3058-D14A-A731-AEF2FE5914C3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44421" y="2153879"/>
              </a:moveTo>
              <a:arcTo wR="1536860" hR="1536860" stAng="1420244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28C0-854C-EF4C-96FA-FA46450490D5}">
      <dsp:nvSpPr>
        <dsp:cNvPr id="0" name=""/>
        <dsp:cNvSpPr/>
      </dsp:nvSpPr>
      <dsp:spPr>
        <a:xfrm>
          <a:off x="3815045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Phone Calls</a:t>
          </a:r>
          <a:endParaRPr lang="en-US" sz="900" kern="1200" dirty="0"/>
        </a:p>
      </dsp:txBody>
      <dsp:txXfrm>
        <a:off x="3815045" y="2923410"/>
        <a:ext cx="828915" cy="538795"/>
      </dsp:txXfrm>
    </dsp:sp>
    <dsp:sp modelId="{07AC6DC4-B6EF-DC45-B33B-B20617A40214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784241" y="3053680"/>
              </a:moveTo>
              <a:arcTo wR="1536860" hR="1536860" stAng="4844225" swAng="1111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EEEC-7952-9446-8F1C-13CBB6C60421}">
      <dsp:nvSpPr>
        <dsp:cNvPr id="0" name=""/>
        <dsp:cNvSpPr/>
      </dsp:nvSpPr>
      <dsp:spPr>
        <a:xfrm>
          <a:off x="2481407" y="2923410"/>
          <a:ext cx="828915" cy="538795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Social Media</a:t>
          </a:r>
          <a:endParaRPr lang="en-US" sz="900" kern="1200" dirty="0"/>
        </a:p>
      </dsp:txBody>
      <dsp:txXfrm>
        <a:off x="2481407" y="2923410"/>
        <a:ext cx="828915" cy="538795"/>
      </dsp:txXfrm>
    </dsp:sp>
    <dsp:sp modelId="{B4BABA6C-61E6-A245-8AC3-FC92B89A7B67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474993" y="2647885"/>
              </a:moveTo>
              <a:arcTo wR="1536860" hR="1536860" stAng="8022240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2AD5-AD43-FC40-BA6F-853F5F860D49}">
      <dsp:nvSpPr>
        <dsp:cNvPr id="0" name=""/>
        <dsp:cNvSpPr/>
      </dsp:nvSpPr>
      <dsp:spPr>
        <a:xfrm>
          <a:off x="1649898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649898" y="1880731"/>
        <a:ext cx="828915" cy="538795"/>
      </dsp:txXfrm>
    </dsp:sp>
    <dsp:sp modelId="{3DD4FDF1-D760-054E-A35D-B53442C930AD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367" y="1601671"/>
              </a:moveTo>
              <a:arcTo wR="1536860" hR="1536860" stAng="10654984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835-140A-B44A-8CDD-8D6DF89341C4}">
      <dsp:nvSpPr>
        <dsp:cNvPr id="0" name=""/>
        <dsp:cNvSpPr/>
      </dsp:nvSpPr>
      <dsp:spPr>
        <a:xfrm>
          <a:off x="1946660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946660" y="580530"/>
        <a:ext cx="828915" cy="538795"/>
      </dsp:txXfrm>
    </dsp:sp>
    <dsp:sp modelId="{7FCADB70-D165-814A-AB35-5D8E21CEE508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616803" y="305830"/>
              </a:moveTo>
              <a:arcTo wR="1536860" hR="1536860" stAng="13993560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0DA11-6024-8441-B677-66986D99436A}">
      <dsp:nvSpPr>
        <dsp:cNvPr id="0" name=""/>
        <dsp:cNvSpPr/>
      </dsp:nvSpPr>
      <dsp:spPr>
        <a:xfrm>
          <a:off x="3148226" y="1886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Website Signup</a:t>
          </a:r>
          <a:endParaRPr lang="en-US" sz="900" kern="1200" dirty="0"/>
        </a:p>
      </dsp:txBody>
      <dsp:txXfrm>
        <a:off x="3148226" y="1886"/>
        <a:ext cx="828915" cy="538795"/>
      </dsp:txXfrm>
    </dsp:sp>
    <dsp:sp modelId="{00681800-5ADB-B649-B814-F1B10AB3EF26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956795" y="58484"/>
              </a:moveTo>
              <a:arcTo wR="1536860" hR="1536860" stAng="17151438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5F59-9328-0342-B11A-2D05ABC4C8CB}">
      <dsp:nvSpPr>
        <dsp:cNvPr id="0" name=""/>
        <dsp:cNvSpPr/>
      </dsp:nvSpPr>
      <dsp:spPr>
        <a:xfrm>
          <a:off x="4349792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Shopping Cart</a:t>
          </a:r>
          <a:endParaRPr lang="en-US" sz="900" kern="1200" dirty="0"/>
        </a:p>
      </dsp:txBody>
      <dsp:txXfrm>
        <a:off x="4349792" y="580530"/>
        <a:ext cx="828915" cy="538795"/>
      </dsp:txXfrm>
    </dsp:sp>
    <dsp:sp modelId="{A2F0D8F4-8D26-044B-9FB5-16E028CC4A9E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14182" y="855007"/>
              </a:moveTo>
              <a:arcTo wR="1536860" hR="1536860" stAng="20019718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124-54B8-CA4D-8A6B-3728314A7061}">
      <dsp:nvSpPr>
        <dsp:cNvPr id="0" name=""/>
        <dsp:cNvSpPr/>
      </dsp:nvSpPr>
      <dsp:spPr>
        <a:xfrm>
          <a:off x="4646554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Physical Point of Sale</a:t>
          </a:r>
          <a:endParaRPr lang="en-US" sz="900" kern="1200" dirty="0"/>
        </a:p>
      </dsp:txBody>
      <dsp:txXfrm>
        <a:off x="4646554" y="1880731"/>
        <a:ext cx="828915" cy="538795"/>
      </dsp:txXfrm>
    </dsp:sp>
    <dsp:sp modelId="{0E9AEB62-3058-D14A-A731-AEF2FE5914C3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44421" y="2153879"/>
              </a:moveTo>
              <a:arcTo wR="1536860" hR="1536860" stAng="1420244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28C0-854C-EF4C-96FA-FA46450490D5}">
      <dsp:nvSpPr>
        <dsp:cNvPr id="0" name=""/>
        <dsp:cNvSpPr/>
      </dsp:nvSpPr>
      <dsp:spPr>
        <a:xfrm>
          <a:off x="3815045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Phone Calls</a:t>
          </a:r>
          <a:endParaRPr lang="en-US" sz="900" kern="1200" dirty="0"/>
        </a:p>
      </dsp:txBody>
      <dsp:txXfrm>
        <a:off x="3815045" y="2923410"/>
        <a:ext cx="828915" cy="538795"/>
      </dsp:txXfrm>
    </dsp:sp>
    <dsp:sp modelId="{07AC6DC4-B6EF-DC45-B33B-B20617A40214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784241" y="3053680"/>
              </a:moveTo>
              <a:arcTo wR="1536860" hR="1536860" stAng="4844225" swAng="1111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EEEC-7952-9446-8F1C-13CBB6C60421}">
      <dsp:nvSpPr>
        <dsp:cNvPr id="0" name=""/>
        <dsp:cNvSpPr/>
      </dsp:nvSpPr>
      <dsp:spPr>
        <a:xfrm>
          <a:off x="2481407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Social Media</a:t>
          </a:r>
          <a:endParaRPr lang="en-US" sz="900" kern="1200" dirty="0"/>
        </a:p>
      </dsp:txBody>
      <dsp:txXfrm>
        <a:off x="2481407" y="2923410"/>
        <a:ext cx="828915" cy="538795"/>
      </dsp:txXfrm>
    </dsp:sp>
    <dsp:sp modelId="{B4BABA6C-61E6-A245-8AC3-FC92B89A7B67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474993" y="2647885"/>
              </a:moveTo>
              <a:arcTo wR="1536860" hR="1536860" stAng="8022240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2AD5-AD43-FC40-BA6F-853F5F860D49}">
      <dsp:nvSpPr>
        <dsp:cNvPr id="0" name=""/>
        <dsp:cNvSpPr/>
      </dsp:nvSpPr>
      <dsp:spPr>
        <a:xfrm>
          <a:off x="1649898" y="1880731"/>
          <a:ext cx="828915" cy="538795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Networking</a:t>
          </a:r>
          <a:endParaRPr lang="en-US" sz="900" kern="1200" dirty="0"/>
        </a:p>
      </dsp:txBody>
      <dsp:txXfrm>
        <a:off x="1649898" y="1880731"/>
        <a:ext cx="828915" cy="538795"/>
      </dsp:txXfrm>
    </dsp:sp>
    <dsp:sp modelId="{3DD4FDF1-D760-054E-A35D-B53442C930AD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367" y="1601671"/>
              </a:moveTo>
              <a:arcTo wR="1536860" hR="1536860" stAng="10654984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835-140A-B44A-8CDD-8D6DF89341C4}">
      <dsp:nvSpPr>
        <dsp:cNvPr id="0" name=""/>
        <dsp:cNvSpPr/>
      </dsp:nvSpPr>
      <dsp:spPr>
        <a:xfrm>
          <a:off x="1946660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946660" y="580530"/>
        <a:ext cx="828915" cy="538795"/>
      </dsp:txXfrm>
    </dsp:sp>
    <dsp:sp modelId="{7FCADB70-D165-814A-AB35-5D8E21CEE508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616803" y="305830"/>
              </a:moveTo>
              <a:arcTo wR="1536860" hR="1536860" stAng="13993560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0DA11-6024-8441-B677-66986D99436A}">
      <dsp:nvSpPr>
        <dsp:cNvPr id="0" name=""/>
        <dsp:cNvSpPr/>
      </dsp:nvSpPr>
      <dsp:spPr>
        <a:xfrm>
          <a:off x="3148226" y="1886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Website Signup</a:t>
          </a:r>
          <a:endParaRPr lang="en-US" sz="900" kern="1200" dirty="0"/>
        </a:p>
      </dsp:txBody>
      <dsp:txXfrm>
        <a:off x="3148226" y="1886"/>
        <a:ext cx="828915" cy="538795"/>
      </dsp:txXfrm>
    </dsp:sp>
    <dsp:sp modelId="{00681800-5ADB-B649-B814-F1B10AB3EF26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956795" y="58484"/>
              </a:moveTo>
              <a:arcTo wR="1536860" hR="1536860" stAng="17151438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5F59-9328-0342-B11A-2D05ABC4C8CB}">
      <dsp:nvSpPr>
        <dsp:cNvPr id="0" name=""/>
        <dsp:cNvSpPr/>
      </dsp:nvSpPr>
      <dsp:spPr>
        <a:xfrm>
          <a:off x="4349792" y="58053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Shopping Cart</a:t>
          </a:r>
          <a:endParaRPr lang="en-US" sz="900" kern="1200" dirty="0"/>
        </a:p>
      </dsp:txBody>
      <dsp:txXfrm>
        <a:off x="4349792" y="580530"/>
        <a:ext cx="828915" cy="538795"/>
      </dsp:txXfrm>
    </dsp:sp>
    <dsp:sp modelId="{A2F0D8F4-8D26-044B-9FB5-16E028CC4A9E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14182" y="855007"/>
              </a:moveTo>
              <a:arcTo wR="1536860" hR="1536860" stAng="20019718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124-54B8-CA4D-8A6B-3728314A7061}">
      <dsp:nvSpPr>
        <dsp:cNvPr id="0" name=""/>
        <dsp:cNvSpPr/>
      </dsp:nvSpPr>
      <dsp:spPr>
        <a:xfrm>
          <a:off x="4646554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Physical Point of Sale</a:t>
          </a:r>
          <a:endParaRPr lang="en-US" sz="900" kern="1200" dirty="0"/>
        </a:p>
      </dsp:txBody>
      <dsp:txXfrm>
        <a:off x="4646554" y="1880731"/>
        <a:ext cx="828915" cy="538795"/>
      </dsp:txXfrm>
    </dsp:sp>
    <dsp:sp modelId="{0E9AEB62-3058-D14A-A731-AEF2FE5914C3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2944421" y="2153879"/>
              </a:moveTo>
              <a:arcTo wR="1536860" hR="1536860" stAng="1420244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28C0-854C-EF4C-96FA-FA46450490D5}">
      <dsp:nvSpPr>
        <dsp:cNvPr id="0" name=""/>
        <dsp:cNvSpPr/>
      </dsp:nvSpPr>
      <dsp:spPr>
        <a:xfrm>
          <a:off x="3815045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Phone Calls</a:t>
          </a:r>
          <a:endParaRPr lang="en-US" sz="900" kern="1200" dirty="0"/>
        </a:p>
      </dsp:txBody>
      <dsp:txXfrm>
        <a:off x="3815045" y="2923410"/>
        <a:ext cx="828915" cy="538795"/>
      </dsp:txXfrm>
    </dsp:sp>
    <dsp:sp modelId="{07AC6DC4-B6EF-DC45-B33B-B20617A40214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784241" y="3053680"/>
              </a:moveTo>
              <a:arcTo wR="1536860" hR="1536860" stAng="4844225" swAng="1111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EEEC-7952-9446-8F1C-13CBB6C60421}">
      <dsp:nvSpPr>
        <dsp:cNvPr id="0" name=""/>
        <dsp:cNvSpPr/>
      </dsp:nvSpPr>
      <dsp:spPr>
        <a:xfrm>
          <a:off x="2481407" y="2923410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Social Media</a:t>
          </a:r>
          <a:endParaRPr lang="en-US" sz="900" kern="1200" dirty="0"/>
        </a:p>
      </dsp:txBody>
      <dsp:txXfrm>
        <a:off x="2481407" y="2923410"/>
        <a:ext cx="828915" cy="538795"/>
      </dsp:txXfrm>
    </dsp:sp>
    <dsp:sp modelId="{B4BABA6C-61E6-A245-8AC3-FC92B89A7B67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474993" y="2647885"/>
              </a:moveTo>
              <a:arcTo wR="1536860" hR="1536860" stAng="8022240" swAng="1357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2AD5-AD43-FC40-BA6F-853F5F860D49}">
      <dsp:nvSpPr>
        <dsp:cNvPr id="0" name=""/>
        <dsp:cNvSpPr/>
      </dsp:nvSpPr>
      <dsp:spPr>
        <a:xfrm>
          <a:off x="1649898" y="1880731"/>
          <a:ext cx="828915" cy="538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Networking</a:t>
          </a:r>
          <a:endParaRPr lang="en-US" sz="900" kern="1200" dirty="0"/>
        </a:p>
      </dsp:txBody>
      <dsp:txXfrm>
        <a:off x="1649898" y="1880731"/>
        <a:ext cx="828915" cy="538795"/>
      </dsp:txXfrm>
    </dsp:sp>
    <dsp:sp modelId="{3DD4FDF1-D760-054E-A35D-B53442C930AD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1367" y="1601671"/>
              </a:moveTo>
              <a:arcTo wR="1536860" hR="1536860" stAng="10654984" swAng="1725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835-140A-B44A-8CDD-8D6DF89341C4}">
      <dsp:nvSpPr>
        <dsp:cNvPr id="0" name=""/>
        <dsp:cNvSpPr/>
      </dsp:nvSpPr>
      <dsp:spPr>
        <a:xfrm>
          <a:off x="1946660" y="580530"/>
          <a:ext cx="828915" cy="538795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Mobile Devices</a:t>
          </a:r>
          <a:endParaRPr lang="en-US" sz="900" kern="1200" dirty="0"/>
        </a:p>
      </dsp:txBody>
      <dsp:txXfrm>
        <a:off x="1946660" y="580530"/>
        <a:ext cx="828915" cy="538795"/>
      </dsp:txXfrm>
    </dsp:sp>
    <dsp:sp modelId="{7FCADB70-D165-814A-AB35-5D8E21CEE508}">
      <dsp:nvSpPr>
        <dsp:cNvPr id="0" name=""/>
        <dsp:cNvSpPr/>
      </dsp:nvSpPr>
      <dsp:spPr>
        <a:xfrm>
          <a:off x="2025824" y="271284"/>
          <a:ext cx="3073720" cy="3073720"/>
        </a:xfrm>
        <a:custGeom>
          <a:avLst/>
          <a:gdLst/>
          <a:ahLst/>
          <a:cxnLst/>
          <a:rect l="0" t="0" r="0" b="0"/>
          <a:pathLst>
            <a:path>
              <a:moveTo>
                <a:pt x="616803" y="305830"/>
              </a:moveTo>
              <a:arcTo wR="1536860" hR="1536860" stAng="13993560" swAng="12550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A58BDA-9E74-4473-B6E3-36DB26DE9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1pPr>
    <a:lvl2pPr marL="2857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2pPr>
    <a:lvl3pPr marL="571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3pPr>
    <a:lvl4pPr marL="8572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4pPr>
    <a:lvl5pPr marL="1143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5pPr>
    <a:lvl6pPr marL="14287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FA0D6-FA8A-43CA-A951-EBE32EFA5289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 pitchFamily="-65" charset="0"/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5FB13-DF78-4066-B3A3-1C05C02C57DB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 pitchFamily="-65" charset="0"/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143125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750" indent="0" algn="ctr">
              <a:buNone/>
              <a:defRPr/>
            </a:lvl2pPr>
            <a:lvl3pPr marL="571500" indent="0" algn="ctr">
              <a:buNone/>
              <a:defRPr/>
            </a:lvl3pPr>
            <a:lvl4pPr marL="857250" indent="0" algn="ctr">
              <a:buNone/>
              <a:defRPr/>
            </a:lvl4pPr>
            <a:lvl5pPr marL="1143000" indent="0" algn="ctr">
              <a:buNone/>
              <a:defRPr/>
            </a:lvl5pPr>
            <a:lvl6pPr marL="1428750" indent="0" algn="ctr">
              <a:buNone/>
              <a:defRPr/>
            </a:lvl6pPr>
            <a:lvl7pPr marL="1714500" indent="0" algn="ctr">
              <a:buNone/>
              <a:defRPr/>
            </a:lvl7pPr>
            <a:lvl8pPr marL="2000250" indent="0" algn="ctr">
              <a:buNone/>
              <a:defRPr/>
            </a:lvl8pPr>
            <a:lvl9pPr marL="2286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24000"/>
            <a:ext cx="8239125" cy="3095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4977"/>
            <a:ext cx="7772797" cy="1021953"/>
          </a:xfrm>
          <a:prstGeom prst="rect">
            <a:avLst/>
          </a:prstGeom>
        </p:spPr>
        <p:txBody>
          <a:bodyPr vert="horz" lIns="57150" tIns="28575" rIns="57150" bIns="28575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836"/>
            <a:ext cx="7772797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750" indent="0">
              <a:buNone/>
              <a:defRPr sz="1100"/>
            </a:lvl2pPr>
            <a:lvl3pPr marL="571500" indent="0">
              <a:buNone/>
              <a:defRPr sz="1000"/>
            </a:lvl3pPr>
            <a:lvl4pPr marL="857250" indent="0">
              <a:buNone/>
              <a:defRPr sz="900"/>
            </a:lvl4pPr>
            <a:lvl5pPr marL="1143000" indent="0">
              <a:buNone/>
              <a:defRPr sz="900"/>
            </a:lvl5pPr>
            <a:lvl6pPr marL="1428750" indent="0">
              <a:buNone/>
              <a:defRPr sz="900"/>
            </a:lvl6pPr>
            <a:lvl7pPr marL="1714500" indent="0">
              <a:buNone/>
              <a:defRPr sz="900"/>
            </a:lvl7pPr>
            <a:lvl8pPr marL="2000250" indent="0">
              <a:buNone/>
              <a:defRPr sz="900"/>
            </a:lvl8pPr>
            <a:lvl9pPr marL="22860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556742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2036961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556742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2036961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09625"/>
            <a:ext cx="3008313" cy="266899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809624"/>
            <a:ext cx="5111750" cy="366712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4"/>
            <a:ext cx="3008313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000500"/>
            <a:ext cx="5486797" cy="424656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0" y="904875"/>
            <a:ext cx="5486797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800"/>
            </a:lvl2pPr>
            <a:lvl3pPr marL="571500" indent="0">
              <a:buNone/>
              <a:defRPr sz="1500"/>
            </a:lvl3pPr>
            <a:lvl4pPr marL="857250" indent="0">
              <a:buNone/>
              <a:defRPr sz="1300"/>
            </a:lvl4pPr>
            <a:lvl5pPr marL="1143000" indent="0">
              <a:buNone/>
              <a:defRPr sz="1300"/>
            </a:lvl5pPr>
            <a:lvl6pPr marL="1428750" indent="0">
              <a:buNone/>
              <a:defRPr sz="1300"/>
            </a:lvl6pPr>
            <a:lvl7pPr marL="1714500" indent="0">
              <a:buNone/>
              <a:defRPr sz="1300"/>
            </a:lvl7pPr>
            <a:lvl8pPr marL="2000250" indent="0">
              <a:buNone/>
              <a:defRPr sz="1300"/>
            </a:lvl8pPr>
            <a:lvl9pPr marL="2286000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539258"/>
            <a:ext cx="5486797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3IdeaCentertop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239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76750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5pPr>
      <a:lvl6pPr marL="2857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5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2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0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388" indent="-306388" algn="l" defTabSz="8159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55588" algn="l" defTabSz="8159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32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200" algn="l" defTabSz="8159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1222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0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37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795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800" y="2286000"/>
            <a:ext cx="7772400" cy="10953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-65" charset="0"/>
              </a:rPr>
              <a:t>Course Title</a:t>
            </a:r>
          </a:p>
        </p:txBody>
      </p:sp>
      <p:pic>
        <p:nvPicPr>
          <p:cNvPr id="14339" name="Picture 4" descr="NS13IdeaCenterm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Customer List Value </a:t>
            </a:r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Chain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8399909"/>
              </p:ext>
            </p:extLst>
          </p:nvPr>
        </p:nvGraphicFramePr>
        <p:xfrm>
          <a:off x="685800" y="175661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6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l into 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5" y="2606842"/>
            <a:ext cx="2259263" cy="12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Contact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89743051"/>
              </p:ext>
            </p:extLst>
          </p:nvPr>
        </p:nvGraphicFramePr>
        <p:xfrm>
          <a:off x="1056105" y="1559092"/>
          <a:ext cx="7125369" cy="346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40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l into 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5" y="2606842"/>
            <a:ext cx="2259263" cy="12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Contact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771856743"/>
              </p:ext>
            </p:extLst>
          </p:nvPr>
        </p:nvGraphicFramePr>
        <p:xfrm>
          <a:off x="1056105" y="1559092"/>
          <a:ext cx="7125369" cy="346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0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l into 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5" y="2606842"/>
            <a:ext cx="2259263" cy="12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Contact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07443098"/>
              </p:ext>
            </p:extLst>
          </p:nvPr>
        </p:nvGraphicFramePr>
        <p:xfrm>
          <a:off x="1056105" y="1559092"/>
          <a:ext cx="7125369" cy="346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0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l into 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5" y="2606842"/>
            <a:ext cx="2259263" cy="12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Contact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759940797"/>
              </p:ext>
            </p:extLst>
          </p:nvPr>
        </p:nvGraphicFramePr>
        <p:xfrm>
          <a:off x="1056105" y="1559092"/>
          <a:ext cx="7125369" cy="346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0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l into 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5" y="2606842"/>
            <a:ext cx="2259263" cy="12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Contact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40909481"/>
              </p:ext>
            </p:extLst>
          </p:nvPr>
        </p:nvGraphicFramePr>
        <p:xfrm>
          <a:off x="1056105" y="1559092"/>
          <a:ext cx="7125369" cy="346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0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l into 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5" y="2606842"/>
            <a:ext cx="2259263" cy="12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Contact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35091250"/>
              </p:ext>
            </p:extLst>
          </p:nvPr>
        </p:nvGraphicFramePr>
        <p:xfrm>
          <a:off x="1056105" y="1559092"/>
          <a:ext cx="7125369" cy="346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0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l into 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5" y="2606842"/>
            <a:ext cx="2259263" cy="12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Contact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158254195"/>
              </p:ext>
            </p:extLst>
          </p:nvPr>
        </p:nvGraphicFramePr>
        <p:xfrm>
          <a:off x="1056105" y="1559092"/>
          <a:ext cx="7125369" cy="346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0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 smtClean="0"/>
              <a:t>to Collect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592842"/>
              </p:ext>
            </p:extLst>
          </p:nvPr>
        </p:nvGraphicFramePr>
        <p:xfrm>
          <a:off x="457200" y="2114550"/>
          <a:ext cx="3886200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592842"/>
              </p:ext>
            </p:extLst>
          </p:nvPr>
        </p:nvGraphicFramePr>
        <p:xfrm>
          <a:off x="4724400" y="2114550"/>
          <a:ext cx="3886200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657350"/>
            <a:ext cx="1223412" cy="323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The Basics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1657350"/>
            <a:ext cx="1196161" cy="323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Advanced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Collecting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Take your time</a:t>
            </a:r>
          </a:p>
          <a:p>
            <a:pPr lvl="1"/>
            <a:r>
              <a:rPr lang="en-US" dirty="0" smtClean="0"/>
              <a:t>Don’t ask for too much information at first</a:t>
            </a:r>
          </a:p>
          <a:p>
            <a:pPr lvl="1"/>
            <a:r>
              <a:rPr lang="en-US" dirty="0" smtClean="0"/>
              <a:t>Collect as the relationship grows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Exchanging value over time</a:t>
            </a:r>
            <a:endParaRPr lang="en-US" dirty="0"/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Possibility of a discount</a:t>
            </a:r>
          </a:p>
          <a:p>
            <a:pPr lvl="1"/>
            <a:r>
              <a:rPr lang="en-US" dirty="0"/>
              <a:t>Immediate incentives</a:t>
            </a:r>
          </a:p>
          <a:p>
            <a:pPr lvl="1"/>
            <a:r>
              <a:rPr lang="en-US" dirty="0"/>
              <a:t>Special privileges</a:t>
            </a:r>
          </a:p>
          <a:p>
            <a:pPr lvl="1"/>
            <a:endParaRPr lang="en-US" dirty="0"/>
          </a:p>
        </p:txBody>
      </p:sp>
      <p:pic>
        <p:nvPicPr>
          <p:cNvPr id="7" name="Picture 6" descr="name-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701" y="3152775"/>
            <a:ext cx="294240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7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John Arnold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to Maximize Repeat and Referral Business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your list to gain referrals, repeat business, and loyalty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Referrals, Loyalty, and Repeat Sales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8037375"/>
              </p:ext>
            </p:extLst>
          </p:nvPr>
        </p:nvGraphicFramePr>
        <p:xfrm>
          <a:off x="533400" y="1581151"/>
          <a:ext cx="7696200" cy="356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1800" y="2114550"/>
            <a:ext cx="157742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Worth Reading</a:t>
            </a:r>
          </a:p>
          <a:p>
            <a:r>
              <a:rPr lang="en-US" u="sng" dirty="0" smtClean="0"/>
              <a:t>+ Worth Sharing</a:t>
            </a:r>
          </a:p>
          <a:p>
            <a:r>
              <a:rPr lang="en-US" dirty="0" smtClean="0"/>
              <a:t>= Referrals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495550"/>
            <a:ext cx="109677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Relevance</a:t>
            </a:r>
          </a:p>
          <a:p>
            <a:r>
              <a:rPr lang="en-US" u="sng" dirty="0" smtClean="0"/>
              <a:t>+ Value </a:t>
            </a:r>
          </a:p>
          <a:p>
            <a:r>
              <a:rPr lang="en-US" dirty="0" smtClean="0"/>
              <a:t>= Loyalty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333750"/>
            <a:ext cx="13115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Convenience</a:t>
            </a:r>
          </a:p>
          <a:p>
            <a:r>
              <a:rPr lang="en-US" u="sng" dirty="0" smtClean="0"/>
              <a:t>+ Validation</a:t>
            </a:r>
          </a:p>
          <a:p>
            <a:r>
              <a:rPr lang="en-US" dirty="0" smtClean="0"/>
              <a:t>= Repetition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410200" y="2266950"/>
            <a:ext cx="1374589" cy="83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06706" y="2678206"/>
            <a:ext cx="1150470" cy="145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229414" y="3339353"/>
            <a:ext cx="1225175" cy="134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80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Purpose of content</a:t>
            </a:r>
          </a:p>
          <a:p>
            <a:pPr lvl="1"/>
            <a:r>
              <a:rPr lang="en-US" dirty="0" smtClean="0"/>
              <a:t>Educate</a:t>
            </a:r>
            <a:endParaRPr lang="en-US" dirty="0" smtClean="0"/>
          </a:p>
          <a:p>
            <a:pPr lvl="1"/>
            <a:r>
              <a:rPr lang="en-US" dirty="0" smtClean="0"/>
              <a:t>Differentiate</a:t>
            </a:r>
            <a:endParaRPr lang="en-US" dirty="0" smtClean="0"/>
          </a:p>
          <a:p>
            <a:pPr lvl="1"/>
            <a:r>
              <a:rPr lang="en-US" dirty="0" smtClean="0"/>
              <a:t>Ask for action</a:t>
            </a:r>
            <a:endParaRPr lang="en-US" dirty="0" smtClean="0"/>
          </a:p>
          <a:p>
            <a:r>
              <a:rPr lang="en-US" dirty="0" smtClean="0"/>
              <a:t>Types of content</a:t>
            </a:r>
          </a:p>
          <a:p>
            <a:pPr lvl="1"/>
            <a:r>
              <a:rPr lang="en-US" dirty="0" smtClean="0"/>
              <a:t>Text – limited is better</a:t>
            </a:r>
          </a:p>
          <a:p>
            <a:pPr lvl="1"/>
            <a:r>
              <a:rPr lang="en-US" dirty="0" smtClean="0"/>
              <a:t>Images – key to your brand</a:t>
            </a:r>
          </a:p>
          <a:p>
            <a:pPr lvl="1"/>
            <a:r>
              <a:rPr lang="en-US" dirty="0" smtClean="0"/>
              <a:t>Video – becoming more important</a:t>
            </a:r>
          </a:p>
          <a:p>
            <a:pPr lvl="1"/>
            <a:r>
              <a:rPr lang="en-US" dirty="0" smtClean="0"/>
              <a:t>Links – drive toward actions</a:t>
            </a:r>
            <a:endParaRPr lang="en-US" dirty="0"/>
          </a:p>
        </p:txBody>
      </p:sp>
      <p:pic>
        <p:nvPicPr>
          <p:cNvPr id="6" name="Picture 5" descr="1014903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638" y="3029405"/>
            <a:ext cx="2355181" cy="16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C.O.P.E. </a:t>
            </a:r>
            <a:endParaRPr lang="en-US" dirty="0" smtClean="0"/>
          </a:p>
          <a:p>
            <a:pPr lvl="1"/>
            <a:r>
              <a:rPr lang="en-US" dirty="0" smtClean="0"/>
              <a:t>Create</a:t>
            </a:r>
            <a:endParaRPr lang="en-US" dirty="0" smtClean="0"/>
          </a:p>
          <a:p>
            <a:pPr lvl="1"/>
            <a:r>
              <a:rPr lang="en-US" dirty="0" smtClean="0"/>
              <a:t>Once</a:t>
            </a:r>
            <a:endParaRPr lang="en-US" dirty="0" smtClean="0"/>
          </a:p>
          <a:p>
            <a:pPr lvl="1"/>
            <a:r>
              <a:rPr lang="en-US" dirty="0" smtClean="0"/>
              <a:t>Publish</a:t>
            </a:r>
            <a:endParaRPr lang="en-US" dirty="0" smtClean="0"/>
          </a:p>
          <a:p>
            <a:pPr lvl="1"/>
            <a:r>
              <a:rPr lang="en-US" dirty="0" smtClean="0"/>
              <a:t>Everywhere</a:t>
            </a:r>
            <a:endParaRPr lang="en-US" dirty="0" smtClean="0"/>
          </a:p>
          <a:p>
            <a:r>
              <a:rPr lang="en-US" dirty="0" smtClean="0"/>
              <a:t>T3</a:t>
            </a:r>
            <a:endParaRPr lang="en-US" dirty="0" smtClean="0"/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Targeting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endParaRPr lang="en-US" dirty="0"/>
          </a:p>
        </p:txBody>
      </p:sp>
      <p:pic>
        <p:nvPicPr>
          <p:cNvPr id="5" name="Picture 4" descr="email-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900" y="3305175"/>
            <a:ext cx="571500" cy="428625"/>
          </a:xfrm>
          <a:prstGeom prst="rect">
            <a:avLst/>
          </a:prstGeom>
        </p:spPr>
      </p:pic>
      <p:pic>
        <p:nvPicPr>
          <p:cNvPr id="6" name="Picture 5" descr="facebook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650" y="2674144"/>
            <a:ext cx="571500" cy="428625"/>
          </a:xfrm>
          <a:prstGeom prst="rect">
            <a:avLst/>
          </a:prstGeom>
        </p:spPr>
      </p:pic>
      <p:pic>
        <p:nvPicPr>
          <p:cNvPr id="7" name="Picture 6" descr="linkedin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650" y="3269456"/>
            <a:ext cx="571500" cy="428625"/>
          </a:xfrm>
          <a:prstGeom prst="rect">
            <a:avLst/>
          </a:prstGeom>
        </p:spPr>
      </p:pic>
      <p:pic>
        <p:nvPicPr>
          <p:cNvPr id="8" name="Picture 7" descr="rss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900" y="3936206"/>
            <a:ext cx="571500" cy="428625"/>
          </a:xfrm>
          <a:prstGeom prst="rect">
            <a:avLst/>
          </a:prstGeom>
        </p:spPr>
      </p:pic>
      <p:pic>
        <p:nvPicPr>
          <p:cNvPr id="9" name="Picture 8" descr="twitteric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025" y="2674144"/>
            <a:ext cx="584200" cy="438150"/>
          </a:xfrm>
          <a:prstGeom prst="rect">
            <a:avLst/>
          </a:prstGeom>
        </p:spPr>
      </p:pic>
      <p:pic>
        <p:nvPicPr>
          <p:cNvPr id="10" name="Picture 9" descr="smsic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2275" y="2078831"/>
            <a:ext cx="5715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576335"/>
              </p:ext>
            </p:extLst>
          </p:nvPr>
        </p:nvGraphicFramePr>
        <p:xfrm>
          <a:off x="698894" y="1692131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Targeting and Timing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705600" y="2228850"/>
            <a:ext cx="609600" cy="17716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1905000" y="2628900"/>
            <a:ext cx="685800" cy="12001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" y="2971800"/>
            <a:ext cx="118104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80%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5200" y="2857500"/>
            <a:ext cx="118104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20%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23831" y="4778230"/>
            <a:ext cx="569239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Adjust Balance According to Your Average Buying Cycle</a:t>
            </a:r>
          </a:p>
        </p:txBody>
      </p:sp>
    </p:spTree>
    <p:extLst>
      <p:ext uri="{BB962C8B-B14F-4D97-AF65-F5344CB8AC3E}">
        <p14:creationId xmlns:p14="http://schemas.microsoft.com/office/powerpoint/2010/main" xmlns="" val="4405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Informative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 with…</a:t>
            </a:r>
          </a:p>
          <a:p>
            <a:pPr lvl="1"/>
            <a:r>
              <a:rPr lang="en-US" dirty="0" smtClean="0"/>
              <a:t>Newsletters</a:t>
            </a:r>
          </a:p>
          <a:p>
            <a:pPr lvl="1"/>
            <a:r>
              <a:rPr lang="en-US" dirty="0" smtClean="0"/>
              <a:t>Product information</a:t>
            </a:r>
          </a:p>
          <a:p>
            <a:pPr lvl="1"/>
            <a:r>
              <a:rPr lang="en-US" dirty="0" smtClean="0"/>
              <a:t>Articles &amp; blogs</a:t>
            </a:r>
            <a:endParaRPr lang="en-US" dirty="0" smtClean="0"/>
          </a:p>
          <a:p>
            <a:pPr lvl="1"/>
            <a:r>
              <a:rPr lang="en-US" dirty="0" smtClean="0"/>
              <a:t>Facts &amp; opinions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Instructions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190876 fgAB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0396" y="1780173"/>
            <a:ext cx="3151437" cy="30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6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with…</a:t>
            </a:r>
          </a:p>
          <a:p>
            <a:pPr lvl="1"/>
            <a:r>
              <a:rPr lang="en-US" dirty="0" smtClean="0"/>
              <a:t>Incentives</a:t>
            </a:r>
          </a:p>
          <a:p>
            <a:pPr lvl="1"/>
            <a:r>
              <a:rPr lang="en-US" dirty="0" smtClean="0"/>
              <a:t>Special events</a:t>
            </a:r>
          </a:p>
          <a:p>
            <a:pPr lvl="1"/>
            <a:r>
              <a:rPr lang="en-US" dirty="0" smtClean="0"/>
              <a:t>Special privileges</a:t>
            </a:r>
          </a:p>
          <a:p>
            <a:pPr lvl="1"/>
            <a:r>
              <a:rPr lang="en-US" dirty="0" smtClean="0"/>
              <a:t>Limited offers</a:t>
            </a:r>
          </a:p>
          <a:p>
            <a:pPr lvl="1"/>
            <a:r>
              <a:rPr lang="en-US" dirty="0" smtClean="0"/>
              <a:t>VIP status</a:t>
            </a:r>
          </a:p>
          <a:p>
            <a:pPr lvl="1"/>
            <a:r>
              <a:rPr lang="en-US" dirty="0" smtClean="0"/>
              <a:t>Loyalty rewards</a:t>
            </a:r>
          </a:p>
          <a:p>
            <a:endParaRPr lang="en-US" dirty="0"/>
          </a:p>
        </p:txBody>
      </p:sp>
      <p:pic>
        <p:nvPicPr>
          <p:cNvPr id="5" name="Picture 4" descr="190876 fgAB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973" y="2117558"/>
            <a:ext cx="4662786" cy="20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53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 with…</a:t>
            </a:r>
          </a:p>
          <a:p>
            <a:pPr lvl="1"/>
            <a:r>
              <a:rPr lang="en-US" dirty="0" smtClean="0"/>
              <a:t>Welcome emails</a:t>
            </a:r>
          </a:p>
          <a:p>
            <a:pPr lvl="1"/>
            <a:r>
              <a:rPr lang="en-US" dirty="0" smtClean="0"/>
              <a:t>Thank you emails</a:t>
            </a:r>
          </a:p>
          <a:p>
            <a:pPr lvl="1"/>
            <a:r>
              <a:rPr lang="en-US" dirty="0" smtClean="0"/>
              <a:t>Holiday greetings</a:t>
            </a:r>
          </a:p>
          <a:p>
            <a:pPr lvl="1"/>
            <a:r>
              <a:rPr lang="en-US" dirty="0" smtClean="0"/>
              <a:t>Transactional emails</a:t>
            </a:r>
          </a:p>
          <a:p>
            <a:pPr lvl="1"/>
            <a:r>
              <a:rPr lang="en-US" dirty="0" smtClean="0"/>
              <a:t>Reminders</a:t>
            </a:r>
          </a:p>
          <a:p>
            <a:pPr lvl="1"/>
            <a:r>
              <a:rPr lang="en-US" dirty="0" smtClean="0"/>
              <a:t>Procedural emails</a:t>
            </a:r>
          </a:p>
          <a:p>
            <a:endParaRPr lang="en-US" dirty="0"/>
          </a:p>
        </p:txBody>
      </p:sp>
      <p:pic>
        <p:nvPicPr>
          <p:cNvPr id="5" name="Picture 4" descr="190876 fgAB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475" y="2060909"/>
            <a:ext cx="4449446" cy="21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5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noticeable difference</a:t>
            </a:r>
          </a:p>
          <a:p>
            <a:pPr lvl="1"/>
            <a:r>
              <a:rPr lang="en-US" dirty="0" smtClean="0"/>
              <a:t>Logos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Personality</a:t>
            </a:r>
            <a:endParaRPr lang="en-US" dirty="0"/>
          </a:p>
        </p:txBody>
      </p:sp>
      <p:pic>
        <p:nvPicPr>
          <p:cNvPr id="4" name="Picture 3" descr="190876 fgAB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114550"/>
            <a:ext cx="1840924" cy="1789196"/>
          </a:xfrm>
          <a:prstGeom prst="rect">
            <a:avLst/>
          </a:prstGeom>
        </p:spPr>
      </p:pic>
      <p:pic>
        <p:nvPicPr>
          <p:cNvPr id="5" name="Picture 4" descr="190876 fgAB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486150"/>
            <a:ext cx="2711115" cy="1305936"/>
          </a:xfrm>
          <a:prstGeom prst="rect">
            <a:avLst/>
          </a:prstGeom>
        </p:spPr>
      </p:pic>
      <p:pic>
        <p:nvPicPr>
          <p:cNvPr id="6" name="Picture 5" descr="190876 fgAB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2419350"/>
            <a:ext cx="1894305" cy="908525"/>
          </a:xfrm>
          <a:prstGeom prst="rect">
            <a:avLst/>
          </a:prstGeom>
        </p:spPr>
      </p:pic>
      <p:pic>
        <p:nvPicPr>
          <p:cNvPr id="7" name="Picture 6" descr="190876 fgAB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019550"/>
            <a:ext cx="1908342" cy="8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2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 your customer’s </a:t>
            </a:r>
            <a:r>
              <a:rPr lang="en-US" dirty="0" smtClean="0"/>
              <a:t>buying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In store discounts</a:t>
            </a:r>
          </a:p>
          <a:p>
            <a:pPr lvl="1"/>
            <a:r>
              <a:rPr lang="en-US" dirty="0" smtClean="0"/>
              <a:t>Mobile </a:t>
            </a:r>
            <a:r>
              <a:rPr lang="en-US" dirty="0" smtClean="0"/>
              <a:t>gift cards</a:t>
            </a:r>
            <a:endParaRPr lang="en-US" dirty="0" smtClean="0"/>
          </a:p>
          <a:p>
            <a:pPr lvl="1"/>
            <a:r>
              <a:rPr lang="en-US" dirty="0" smtClean="0"/>
              <a:t>Buy </a:t>
            </a:r>
            <a:r>
              <a:rPr lang="en-US" dirty="0" smtClean="0"/>
              <a:t>online, ship to customer</a:t>
            </a:r>
          </a:p>
          <a:p>
            <a:pPr lvl="1"/>
            <a:r>
              <a:rPr lang="en-US" dirty="0" smtClean="0"/>
              <a:t>Buy online, pick up at store</a:t>
            </a:r>
          </a:p>
          <a:p>
            <a:pPr lvl="1"/>
            <a:r>
              <a:rPr lang="en-US" dirty="0" smtClean="0"/>
              <a:t>The Ultimate: Standing orders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moneycompu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425" y="3164682"/>
            <a:ext cx="2425700" cy="12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8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ertical Title 147"/>
          <p:cNvSpPr>
            <a:spLocks noGrp="1"/>
          </p:cNvSpPr>
          <p:nvPr>
            <p:ph type="title" orient="vert" idx="4294967295"/>
          </p:nvPr>
        </p:nvSpPr>
        <p:spPr bwMode="auto">
          <a:xfrm>
            <a:off x="6688138" y="1063625"/>
            <a:ext cx="2074862" cy="4032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7150" tIns="28575" rIns="57150" bIns="28575"/>
          <a:lstStyle/>
          <a:p>
            <a:r>
              <a:rPr lang="en-US" dirty="0" smtClean="0"/>
              <a:t>Agenda</a:t>
            </a:r>
            <a:endParaRPr lang="en-US" dirty="0" smtClean="0"/>
          </a:p>
        </p:txBody>
      </p:sp>
      <p:sp>
        <p:nvSpPr>
          <p:cNvPr id="16387" name="Vertical Text Placeholder 148"/>
          <p:cNvSpPr>
            <a:spLocks noGrp="1"/>
          </p:cNvSpPr>
          <p:nvPr>
            <p:ph type="body" orient="vert" idx="4294967295"/>
          </p:nvPr>
        </p:nvSpPr>
        <p:spPr>
          <a:xfrm>
            <a:off x="457200" y="1063625"/>
            <a:ext cx="6135688" cy="4032250"/>
          </a:xfrm>
        </p:spPr>
        <p:txBody>
          <a:bodyPr/>
          <a:lstStyle/>
          <a:p>
            <a:r>
              <a:rPr lang="en-US" dirty="0" smtClean="0"/>
              <a:t>Part 1 – Building a profitable customer list</a:t>
            </a:r>
          </a:p>
          <a:p>
            <a:endParaRPr lang="en-US" dirty="0" smtClean="0"/>
          </a:p>
          <a:p>
            <a:r>
              <a:rPr lang="en-US" dirty="0" smtClean="0"/>
              <a:t>Part 2 – Leveraging your list to gain referrals, repeat business, and loyalty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Communications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2867993"/>
              </p:ext>
            </p:extLst>
          </p:nvPr>
        </p:nvGraphicFramePr>
        <p:xfrm>
          <a:off x="1114424" y="1946672"/>
          <a:ext cx="7610476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25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Conclusion and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to Maximize Repeat and Referral Business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profitable customer 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Communication ROI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3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24150"/>
            <a:ext cx="3233560" cy="20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19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Communication ROI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75514" y="1858828"/>
            <a:ext cx="7239000" cy="2932510"/>
            <a:chOff x="0" y="0"/>
            <a:chExt cx="4560" cy="2463"/>
          </a:xfrm>
        </p:grpSpPr>
        <p:sp>
          <p:nvSpPr>
            <p:cNvPr id="17434" name="Line 5"/>
            <p:cNvSpPr>
              <a:spLocks noChangeShapeType="1"/>
            </p:cNvSpPr>
            <p:nvPr/>
          </p:nvSpPr>
          <p:spPr bwMode="auto">
            <a:xfrm>
              <a:off x="2641" y="0"/>
              <a:ext cx="1912" cy="2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5" name="Line 6"/>
            <p:cNvSpPr>
              <a:spLocks noChangeShapeType="1"/>
            </p:cNvSpPr>
            <p:nvPr/>
          </p:nvSpPr>
          <p:spPr bwMode="auto">
            <a:xfrm flipH="1">
              <a:off x="8" y="0"/>
              <a:ext cx="1819" cy="2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6" name="Line 7"/>
            <p:cNvSpPr>
              <a:spLocks noChangeShapeType="1"/>
            </p:cNvSpPr>
            <p:nvPr/>
          </p:nvSpPr>
          <p:spPr bwMode="auto">
            <a:xfrm>
              <a:off x="1820" y="1"/>
              <a:ext cx="823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7" name="Line 8"/>
            <p:cNvSpPr>
              <a:spLocks noChangeShapeType="1"/>
            </p:cNvSpPr>
            <p:nvPr/>
          </p:nvSpPr>
          <p:spPr bwMode="auto">
            <a:xfrm>
              <a:off x="0" y="2462"/>
              <a:ext cx="4560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7413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24150"/>
            <a:ext cx="3233560" cy="20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9"/>
          <p:cNvSpPr>
            <a:spLocks/>
          </p:cNvSpPr>
          <p:nvPr/>
        </p:nvSpPr>
        <p:spPr bwMode="auto">
          <a:xfrm>
            <a:off x="3783814" y="1568315"/>
            <a:ext cx="1295400" cy="285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 algn="ctr"/>
            <a:r>
              <a:rPr lang="en-US" sz="1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Advertise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" name="Rectangle 30"/>
          <p:cNvSpPr>
            <a:spLocks/>
          </p:cNvSpPr>
          <p:nvPr/>
        </p:nvSpPr>
        <p:spPr bwMode="auto">
          <a:xfrm>
            <a:off x="881864" y="4791338"/>
            <a:ext cx="7226300" cy="26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7-10 Messages Before A Customer is Ready to Buy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9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32665" y="3306628"/>
            <a:ext cx="1179513" cy="369094"/>
            <a:chOff x="0" y="0"/>
            <a:chExt cx="743" cy="310"/>
          </a:xfrm>
        </p:grpSpPr>
        <p:sp>
          <p:nvSpPr>
            <p:cNvPr id="17432" name="Line 12"/>
            <p:cNvSpPr>
              <a:spLocks noChangeShapeType="1"/>
            </p:cNvSpPr>
            <p:nvPr/>
          </p:nvSpPr>
          <p:spPr bwMode="auto">
            <a:xfrm rot="10800000">
              <a:off x="509" y="157"/>
              <a:ext cx="234" cy="5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33" name="Rectangle 13"/>
            <p:cNvSpPr>
              <a:spLocks/>
            </p:cNvSpPr>
            <p:nvPr/>
          </p:nvSpPr>
          <p:spPr bwMode="auto">
            <a:xfrm>
              <a:off x="0" y="0"/>
              <a:ext cx="45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 don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’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t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trust you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20015" y="2850619"/>
            <a:ext cx="1120775" cy="369094"/>
            <a:chOff x="0" y="0"/>
            <a:chExt cx="706" cy="310"/>
          </a:xfrm>
        </p:grpSpPr>
        <p:sp>
          <p:nvSpPr>
            <p:cNvPr id="17430" name="Line 15"/>
            <p:cNvSpPr>
              <a:spLocks noChangeShapeType="1"/>
            </p:cNvSpPr>
            <p:nvPr/>
          </p:nvSpPr>
          <p:spPr bwMode="auto">
            <a:xfrm rot="10800000">
              <a:off x="582" y="243"/>
              <a:ext cx="124" cy="5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31" name="Rectangle 16"/>
            <p:cNvSpPr>
              <a:spLocks/>
            </p:cNvSpPr>
            <p:nvPr/>
          </p:nvSpPr>
          <p:spPr bwMode="auto">
            <a:xfrm>
              <a:off x="0" y="0"/>
              <a:ext cx="50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I don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’</a:t>
              </a:r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t </a:t>
              </a:r>
            </a:p>
            <a:p>
              <a:pPr marL="39688"/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have time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173003" y="2298167"/>
            <a:ext cx="1401505" cy="591741"/>
            <a:chOff x="0" y="0"/>
            <a:chExt cx="882" cy="497"/>
          </a:xfrm>
        </p:grpSpPr>
        <p:sp>
          <p:nvSpPr>
            <p:cNvPr id="17428" name="Line 18"/>
            <p:cNvSpPr>
              <a:spLocks noChangeShapeType="1"/>
            </p:cNvSpPr>
            <p:nvPr/>
          </p:nvSpPr>
          <p:spPr bwMode="auto">
            <a:xfrm rot="10800000" flipH="1">
              <a:off x="0" y="348"/>
              <a:ext cx="157" cy="1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9" name="Rectangle 19"/>
            <p:cNvSpPr>
              <a:spLocks/>
            </p:cNvSpPr>
            <p:nvPr/>
          </p:nvSpPr>
          <p:spPr bwMode="auto">
            <a:xfrm>
              <a:off x="35" y="0"/>
              <a:ext cx="84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 want to make an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Informed decision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482565" y="2802993"/>
            <a:ext cx="1450743" cy="383381"/>
            <a:chOff x="0" y="0"/>
            <a:chExt cx="913" cy="322"/>
          </a:xfrm>
        </p:grpSpPr>
        <p:sp>
          <p:nvSpPr>
            <p:cNvPr id="17426" name="Line 21"/>
            <p:cNvSpPr>
              <a:spLocks noChangeShapeType="1"/>
            </p:cNvSpPr>
            <p:nvPr/>
          </p:nvSpPr>
          <p:spPr bwMode="auto">
            <a:xfrm rot="10800000" flipH="1">
              <a:off x="0" y="240"/>
              <a:ext cx="169" cy="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7" name="Rectangle 22"/>
            <p:cNvSpPr>
              <a:spLocks/>
            </p:cNvSpPr>
            <p:nvPr/>
          </p:nvSpPr>
          <p:spPr bwMode="auto">
            <a:xfrm>
              <a:off x="170" y="0"/>
              <a:ext cx="74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I want to </a:t>
              </a:r>
            </a:p>
            <a:p>
              <a:pPr marL="39688"/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compare prices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675614" y="2343411"/>
            <a:ext cx="1033463" cy="596504"/>
            <a:chOff x="-18" y="-41"/>
            <a:chExt cx="651" cy="501"/>
          </a:xfrm>
        </p:grpSpPr>
        <p:sp>
          <p:nvSpPr>
            <p:cNvPr id="17424" name="Line 24"/>
            <p:cNvSpPr>
              <a:spLocks noChangeShapeType="1"/>
            </p:cNvSpPr>
            <p:nvPr/>
          </p:nvSpPr>
          <p:spPr bwMode="auto">
            <a:xfrm rot="10800000">
              <a:off x="453" y="297"/>
              <a:ext cx="180" cy="1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5" name="Rectangle 25"/>
            <p:cNvSpPr>
              <a:spLocks/>
            </p:cNvSpPr>
            <p:nvPr/>
          </p:nvSpPr>
          <p:spPr bwMode="auto">
            <a:xfrm>
              <a:off x="-18" y="-41"/>
              <a:ext cx="6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 want to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shop around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854039" y="3322105"/>
            <a:ext cx="1408113" cy="369094"/>
            <a:chOff x="0" y="0"/>
            <a:chExt cx="887" cy="310"/>
          </a:xfrm>
        </p:grpSpPr>
        <p:sp>
          <p:nvSpPr>
            <p:cNvPr id="17422" name="Line 27"/>
            <p:cNvSpPr>
              <a:spLocks noChangeShapeType="1"/>
            </p:cNvSpPr>
            <p:nvPr/>
          </p:nvSpPr>
          <p:spPr bwMode="auto">
            <a:xfrm rot="10800000" flipH="1">
              <a:off x="0" y="100"/>
              <a:ext cx="268" cy="7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3" name="Rectangle 28"/>
            <p:cNvSpPr>
              <a:spLocks/>
            </p:cNvSpPr>
            <p:nvPr/>
          </p:nvSpPr>
          <p:spPr bwMode="auto">
            <a:xfrm>
              <a:off x="329" y="0"/>
              <a:ext cx="55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It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’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s not the 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right time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Communication ROI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75514" y="1858828"/>
            <a:ext cx="7239000" cy="2932510"/>
            <a:chOff x="0" y="0"/>
            <a:chExt cx="4560" cy="2463"/>
          </a:xfrm>
        </p:grpSpPr>
        <p:sp>
          <p:nvSpPr>
            <p:cNvPr id="17434" name="Line 5"/>
            <p:cNvSpPr>
              <a:spLocks noChangeShapeType="1"/>
            </p:cNvSpPr>
            <p:nvPr/>
          </p:nvSpPr>
          <p:spPr bwMode="auto">
            <a:xfrm>
              <a:off x="2641" y="0"/>
              <a:ext cx="1912" cy="2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5" name="Line 6"/>
            <p:cNvSpPr>
              <a:spLocks noChangeShapeType="1"/>
            </p:cNvSpPr>
            <p:nvPr/>
          </p:nvSpPr>
          <p:spPr bwMode="auto">
            <a:xfrm flipH="1">
              <a:off x="8" y="0"/>
              <a:ext cx="1819" cy="2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6" name="Line 7"/>
            <p:cNvSpPr>
              <a:spLocks noChangeShapeType="1"/>
            </p:cNvSpPr>
            <p:nvPr/>
          </p:nvSpPr>
          <p:spPr bwMode="auto">
            <a:xfrm>
              <a:off x="1820" y="1"/>
              <a:ext cx="823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7" name="Line 8"/>
            <p:cNvSpPr>
              <a:spLocks noChangeShapeType="1"/>
            </p:cNvSpPr>
            <p:nvPr/>
          </p:nvSpPr>
          <p:spPr bwMode="auto">
            <a:xfrm>
              <a:off x="0" y="2462"/>
              <a:ext cx="4560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7413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24150"/>
            <a:ext cx="3233560" cy="20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9"/>
          <p:cNvSpPr>
            <a:spLocks/>
          </p:cNvSpPr>
          <p:nvPr/>
        </p:nvSpPr>
        <p:spPr bwMode="auto">
          <a:xfrm>
            <a:off x="3783814" y="1568315"/>
            <a:ext cx="1295400" cy="285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 algn="ctr"/>
            <a:r>
              <a:rPr lang="en-US" sz="1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Advertise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" name="Rectangle 30"/>
          <p:cNvSpPr>
            <a:spLocks/>
          </p:cNvSpPr>
          <p:nvPr/>
        </p:nvSpPr>
        <p:spPr bwMode="auto">
          <a:xfrm>
            <a:off x="881864" y="4791338"/>
            <a:ext cx="7226300" cy="26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7-10 Messages Before A Customer is Ready to Buy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9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32665" y="3306628"/>
            <a:ext cx="1179513" cy="369094"/>
            <a:chOff x="0" y="0"/>
            <a:chExt cx="743" cy="310"/>
          </a:xfrm>
        </p:grpSpPr>
        <p:sp>
          <p:nvSpPr>
            <p:cNvPr id="17432" name="Line 12"/>
            <p:cNvSpPr>
              <a:spLocks noChangeShapeType="1"/>
            </p:cNvSpPr>
            <p:nvPr/>
          </p:nvSpPr>
          <p:spPr bwMode="auto">
            <a:xfrm rot="10800000">
              <a:off x="509" y="157"/>
              <a:ext cx="234" cy="5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33" name="Rectangle 13"/>
            <p:cNvSpPr>
              <a:spLocks/>
            </p:cNvSpPr>
            <p:nvPr/>
          </p:nvSpPr>
          <p:spPr bwMode="auto">
            <a:xfrm>
              <a:off x="0" y="0"/>
              <a:ext cx="45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 don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’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t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trust you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20015" y="2850619"/>
            <a:ext cx="1120775" cy="369094"/>
            <a:chOff x="0" y="0"/>
            <a:chExt cx="706" cy="310"/>
          </a:xfrm>
        </p:grpSpPr>
        <p:sp>
          <p:nvSpPr>
            <p:cNvPr id="17430" name="Line 15"/>
            <p:cNvSpPr>
              <a:spLocks noChangeShapeType="1"/>
            </p:cNvSpPr>
            <p:nvPr/>
          </p:nvSpPr>
          <p:spPr bwMode="auto">
            <a:xfrm rot="10800000">
              <a:off x="582" y="243"/>
              <a:ext cx="124" cy="5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31" name="Rectangle 16"/>
            <p:cNvSpPr>
              <a:spLocks/>
            </p:cNvSpPr>
            <p:nvPr/>
          </p:nvSpPr>
          <p:spPr bwMode="auto">
            <a:xfrm>
              <a:off x="0" y="0"/>
              <a:ext cx="50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I don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’</a:t>
              </a:r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t </a:t>
              </a:r>
            </a:p>
            <a:p>
              <a:pPr marL="39688"/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have time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173003" y="2298167"/>
            <a:ext cx="1401505" cy="591741"/>
            <a:chOff x="0" y="0"/>
            <a:chExt cx="882" cy="497"/>
          </a:xfrm>
        </p:grpSpPr>
        <p:sp>
          <p:nvSpPr>
            <p:cNvPr id="17428" name="Line 18"/>
            <p:cNvSpPr>
              <a:spLocks noChangeShapeType="1"/>
            </p:cNvSpPr>
            <p:nvPr/>
          </p:nvSpPr>
          <p:spPr bwMode="auto">
            <a:xfrm rot="10800000" flipH="1">
              <a:off x="0" y="348"/>
              <a:ext cx="157" cy="1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9" name="Rectangle 19"/>
            <p:cNvSpPr>
              <a:spLocks/>
            </p:cNvSpPr>
            <p:nvPr/>
          </p:nvSpPr>
          <p:spPr bwMode="auto">
            <a:xfrm>
              <a:off x="35" y="0"/>
              <a:ext cx="84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 want to make an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Informed decision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482565" y="2802993"/>
            <a:ext cx="1450743" cy="383381"/>
            <a:chOff x="0" y="0"/>
            <a:chExt cx="913" cy="322"/>
          </a:xfrm>
        </p:grpSpPr>
        <p:sp>
          <p:nvSpPr>
            <p:cNvPr id="17426" name="Line 21"/>
            <p:cNvSpPr>
              <a:spLocks noChangeShapeType="1"/>
            </p:cNvSpPr>
            <p:nvPr/>
          </p:nvSpPr>
          <p:spPr bwMode="auto">
            <a:xfrm rot="10800000" flipH="1">
              <a:off x="0" y="240"/>
              <a:ext cx="169" cy="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7" name="Rectangle 22"/>
            <p:cNvSpPr>
              <a:spLocks/>
            </p:cNvSpPr>
            <p:nvPr/>
          </p:nvSpPr>
          <p:spPr bwMode="auto">
            <a:xfrm>
              <a:off x="170" y="0"/>
              <a:ext cx="74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I want to </a:t>
              </a:r>
            </a:p>
            <a:p>
              <a:pPr marL="39688"/>
              <a:r>
                <a:rPr lang="en-US" sz="1200">
                  <a:latin typeface="Arial" charset="0"/>
                  <a:cs typeface="Arial" charset="0"/>
                  <a:sym typeface="Arial" charset="0"/>
                </a:rPr>
                <a:t>compare prices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675614" y="2343411"/>
            <a:ext cx="1033463" cy="596504"/>
            <a:chOff x="-18" y="-41"/>
            <a:chExt cx="651" cy="501"/>
          </a:xfrm>
        </p:grpSpPr>
        <p:sp>
          <p:nvSpPr>
            <p:cNvPr id="17424" name="Line 24"/>
            <p:cNvSpPr>
              <a:spLocks noChangeShapeType="1"/>
            </p:cNvSpPr>
            <p:nvPr/>
          </p:nvSpPr>
          <p:spPr bwMode="auto">
            <a:xfrm rot="10800000">
              <a:off x="453" y="297"/>
              <a:ext cx="180" cy="1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5" name="Rectangle 25"/>
            <p:cNvSpPr>
              <a:spLocks/>
            </p:cNvSpPr>
            <p:nvPr/>
          </p:nvSpPr>
          <p:spPr bwMode="auto">
            <a:xfrm>
              <a:off x="-18" y="-41"/>
              <a:ext cx="6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 want to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shop around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854039" y="3322105"/>
            <a:ext cx="1408113" cy="369094"/>
            <a:chOff x="0" y="0"/>
            <a:chExt cx="887" cy="310"/>
          </a:xfrm>
        </p:grpSpPr>
        <p:sp>
          <p:nvSpPr>
            <p:cNvPr id="17422" name="Line 27"/>
            <p:cNvSpPr>
              <a:spLocks noChangeShapeType="1"/>
            </p:cNvSpPr>
            <p:nvPr/>
          </p:nvSpPr>
          <p:spPr bwMode="auto">
            <a:xfrm rot="10800000" flipH="1">
              <a:off x="0" y="100"/>
              <a:ext cx="268" cy="7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00"/>
            </a:p>
          </p:txBody>
        </p:sp>
        <p:sp>
          <p:nvSpPr>
            <p:cNvPr id="17423" name="Rectangle 28"/>
            <p:cNvSpPr>
              <a:spLocks/>
            </p:cNvSpPr>
            <p:nvPr/>
          </p:nvSpPr>
          <p:spPr bwMode="auto">
            <a:xfrm>
              <a:off x="329" y="0"/>
              <a:ext cx="55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“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It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’</a:t>
              </a:r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s not the </a:t>
              </a:r>
            </a:p>
            <a:p>
              <a:pPr marL="39688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right time</a:t>
              </a:r>
              <a:r>
                <a:rPr lang="ja-JP" altLang="en-US" sz="1200">
                  <a:latin typeface="Arial" charset="0"/>
                  <a:cs typeface="Arial" charset="0"/>
                  <a:sym typeface="Arial" charset="0"/>
                </a:rPr>
                <a:t>”</a:t>
              </a:r>
              <a:endParaRPr lang="en-US" sz="1200" dirty="0">
                <a:latin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Communication ROI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75514" y="1858828"/>
            <a:ext cx="7239000" cy="2932510"/>
            <a:chOff x="0" y="0"/>
            <a:chExt cx="4560" cy="2463"/>
          </a:xfrm>
        </p:grpSpPr>
        <p:sp>
          <p:nvSpPr>
            <p:cNvPr id="17434" name="Line 5"/>
            <p:cNvSpPr>
              <a:spLocks noChangeShapeType="1"/>
            </p:cNvSpPr>
            <p:nvPr/>
          </p:nvSpPr>
          <p:spPr bwMode="auto">
            <a:xfrm>
              <a:off x="2641" y="0"/>
              <a:ext cx="1912" cy="2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5" name="Line 6"/>
            <p:cNvSpPr>
              <a:spLocks noChangeShapeType="1"/>
            </p:cNvSpPr>
            <p:nvPr/>
          </p:nvSpPr>
          <p:spPr bwMode="auto">
            <a:xfrm flipH="1">
              <a:off x="8" y="0"/>
              <a:ext cx="1819" cy="2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6" name="Line 7"/>
            <p:cNvSpPr>
              <a:spLocks noChangeShapeType="1"/>
            </p:cNvSpPr>
            <p:nvPr/>
          </p:nvSpPr>
          <p:spPr bwMode="auto">
            <a:xfrm>
              <a:off x="1820" y="1"/>
              <a:ext cx="823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7" name="Line 8"/>
            <p:cNvSpPr>
              <a:spLocks noChangeShapeType="1"/>
            </p:cNvSpPr>
            <p:nvPr/>
          </p:nvSpPr>
          <p:spPr bwMode="auto">
            <a:xfrm>
              <a:off x="0" y="2462"/>
              <a:ext cx="4560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Rectangle 9"/>
          <p:cNvSpPr>
            <a:spLocks/>
          </p:cNvSpPr>
          <p:nvPr/>
        </p:nvSpPr>
        <p:spPr bwMode="auto">
          <a:xfrm>
            <a:off x="3581400" y="1809750"/>
            <a:ext cx="1778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endParaRPr lang="en-US" sz="1800" dirty="0">
              <a:latin typeface="Arial" charset="0"/>
              <a:cs typeface="Lucida Grande" charset="0"/>
              <a:sym typeface="Arial" charset="0"/>
            </a:endParaRPr>
          </a:p>
          <a:p>
            <a:pPr marL="39688" algn="ctr"/>
            <a:r>
              <a:rPr lang="en-US" sz="1200" b="1" dirty="0" smtClean="0">
                <a:latin typeface="Arial" charset="0"/>
                <a:cs typeface="Lucida Grande" charset="0"/>
                <a:sym typeface="Arial" charset="0"/>
              </a:rPr>
              <a:t>Educate</a:t>
            </a:r>
            <a:endParaRPr lang="en-US" sz="1200" b="1" dirty="0">
              <a:latin typeface="Arial" charset="0"/>
              <a:cs typeface="Lucida Grande" charset="0"/>
              <a:sym typeface="Arial" charset="0"/>
            </a:endParaRPr>
          </a:p>
          <a:p>
            <a:pPr marL="39688" algn="ctr"/>
            <a:r>
              <a:rPr lang="en-US" sz="1200" b="1" dirty="0" smtClean="0">
                <a:latin typeface="Arial" charset="0"/>
                <a:cs typeface="Arial" charset="0"/>
                <a:sym typeface="Arial" charset="0"/>
              </a:rPr>
              <a:t>Differentiate</a:t>
            </a:r>
            <a:endParaRPr lang="en-US" sz="1200" b="1" dirty="0">
              <a:latin typeface="Arial" charset="0"/>
              <a:cs typeface="Lucida Grande" charset="0"/>
              <a:sym typeface="Arial" charset="0"/>
            </a:endParaRPr>
          </a:p>
          <a:p>
            <a:pPr marL="39688" algn="ctr"/>
            <a:r>
              <a:rPr lang="en-US" sz="1200" b="1" dirty="0">
                <a:latin typeface="Arial" charset="0"/>
                <a:cs typeface="Arial" charset="0"/>
                <a:sym typeface="Arial" charset="0"/>
              </a:rPr>
              <a:t>Ask for the sale</a:t>
            </a:r>
          </a:p>
        </p:txBody>
      </p:sp>
      <p:pic>
        <p:nvPicPr>
          <p:cNvPr id="17413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24150"/>
            <a:ext cx="3233560" cy="20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9"/>
          <p:cNvSpPr>
            <a:spLocks/>
          </p:cNvSpPr>
          <p:nvPr/>
        </p:nvSpPr>
        <p:spPr bwMode="auto">
          <a:xfrm>
            <a:off x="3783814" y="1568315"/>
            <a:ext cx="1295400" cy="285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 algn="ctr"/>
            <a:r>
              <a:rPr lang="en-US" sz="1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Advertise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" name="Rectangle 30"/>
          <p:cNvSpPr>
            <a:spLocks/>
          </p:cNvSpPr>
          <p:nvPr/>
        </p:nvSpPr>
        <p:spPr bwMode="auto">
          <a:xfrm>
            <a:off x="881864" y="4791338"/>
            <a:ext cx="7226300" cy="26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7-10 Messages Before A Customer is Ready to Buy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9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 Good Customer List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4570912"/>
              </p:ext>
            </p:extLst>
          </p:nvPr>
        </p:nvGraphicFramePr>
        <p:xfrm>
          <a:off x="1114424" y="1842763"/>
          <a:ext cx="7610476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166091" y="2008909"/>
            <a:ext cx="0" cy="2701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8600" y="4781550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</a:t>
            </a:r>
            <a:r>
              <a:rPr lang="en-US" sz="1100" dirty="0" smtClean="0"/>
              <a:t>igh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70535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73811" y="4703618"/>
            <a:ext cx="6908009" cy="6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809750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</a:t>
            </a:r>
            <a:r>
              <a:rPr lang="en-US" sz="1100" dirty="0" smtClean="0"/>
              <a:t>igh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184074" y="4714009"/>
            <a:ext cx="6869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Value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105150"/>
            <a:ext cx="6126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498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646</Words>
  <Application>Microsoft Office PowerPoint</Application>
  <PresentationFormat>On-screen Show (16:9)</PresentationFormat>
  <Paragraphs>241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Lucida Grande</vt:lpstr>
      <vt:lpstr>Geneva</vt:lpstr>
      <vt:lpstr>Arial</vt:lpstr>
      <vt:lpstr>Century Gothic</vt:lpstr>
      <vt:lpstr>ＭＳ Ｐゴシック</vt:lpstr>
      <vt:lpstr>Blank Presentation</vt:lpstr>
      <vt:lpstr>Course Title</vt:lpstr>
      <vt:lpstr>Marketing to Maximize Repeat and Referral Business</vt:lpstr>
      <vt:lpstr>Agenda</vt:lpstr>
      <vt:lpstr>Building a profitable customer list</vt:lpstr>
      <vt:lpstr>Communication ROI</vt:lpstr>
      <vt:lpstr>Communication ROI</vt:lpstr>
      <vt:lpstr>Communication ROI</vt:lpstr>
      <vt:lpstr>Communication ROI</vt:lpstr>
      <vt:lpstr>Value of a Good Customer List</vt:lpstr>
      <vt:lpstr>Customer List Value Chain</vt:lpstr>
      <vt:lpstr>Collecting Contact Information</vt:lpstr>
      <vt:lpstr>Collecting Contact Information</vt:lpstr>
      <vt:lpstr>Collecting Contact Information</vt:lpstr>
      <vt:lpstr>Collecting Contact Information</vt:lpstr>
      <vt:lpstr>Collecting Contact Information</vt:lpstr>
      <vt:lpstr>Collecting Contact Information</vt:lpstr>
      <vt:lpstr>Collecting Contact Information</vt:lpstr>
      <vt:lpstr>Information to Collect</vt:lpstr>
      <vt:lpstr>Tips for Collecting Information</vt:lpstr>
      <vt:lpstr>Leveraging your list to gain referrals, repeat business, and loyalty</vt:lpstr>
      <vt:lpstr>Referrals, Loyalty, and Repeat Sales</vt:lpstr>
      <vt:lpstr>Effective Content</vt:lpstr>
      <vt:lpstr>Effective Communication</vt:lpstr>
      <vt:lpstr>Targeting and Timing</vt:lpstr>
      <vt:lpstr>Informative Communications</vt:lpstr>
      <vt:lpstr>Promotional Communications</vt:lpstr>
      <vt:lpstr>Relational Communications</vt:lpstr>
      <vt:lpstr>Brand Consistency</vt:lpstr>
      <vt:lpstr>Effective Commerce</vt:lpstr>
      <vt:lpstr>Automating Communications </vt:lpstr>
      <vt:lpstr>Marketing to Maximize Repeat and Referral Business</vt:lpstr>
    </vt:vector>
  </TitlesOfParts>
  <Company>jonathan moyer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jonathan moyer</dc:creator>
  <cp:lastModifiedBy>Administrator</cp:lastModifiedBy>
  <cp:revision>29</cp:revision>
  <dcterms:created xsi:type="dcterms:W3CDTF">2009-10-26T16:46:21Z</dcterms:created>
  <dcterms:modified xsi:type="dcterms:W3CDTF">2012-12-15T15:59:03Z</dcterms:modified>
</cp:coreProperties>
</file>