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61" r:id="rId3"/>
    <p:sldId id="262" r:id="rId4"/>
    <p:sldId id="263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9" r:id="rId14"/>
    <p:sldId id="280" r:id="rId15"/>
    <p:sldId id="289" r:id="rId16"/>
    <p:sldId id="290" r:id="rId17"/>
    <p:sldId id="259" r:id="rId18"/>
    <p:sldId id="282" r:id="rId19"/>
    <p:sldId id="283" r:id="rId20"/>
    <p:sldId id="284" r:id="rId21"/>
    <p:sldId id="285" r:id="rId22"/>
    <p:sldId id="286" r:id="rId23"/>
    <p:sldId id="288" r:id="rId24"/>
    <p:sldId id="287" r:id="rId25"/>
  </p:sldIdLst>
  <p:sldSz cx="9144000" cy="5143500" type="screen16x9"/>
  <p:notesSz cx="6858000" cy="9144000"/>
  <p:custDataLst>
    <p:tags r:id="rId2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252" y="-21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B2043-76D1-154E-9E9A-E7E0C0D87CA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1B1BF-2B11-3A42-916C-6605A1B7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06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1B1BF-2B11-3A42-916C-6605A1B77F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83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TMR Academy Logo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1B1BF-2B11-3A42-916C-6605A1B77FC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5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E88F-3DAF-B949-9980-F0CBD7E41EC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S13_NAMMU_PP_Title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865" cy="847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13_NAMMU_PP16x9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24" y="-21075"/>
            <a:ext cx="9192257" cy="517830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dirty="0" smtClean="0"/>
              <a:t>Of the 946 that were rescheduled. . .</a:t>
            </a:r>
          </a:p>
        </p:txBody>
      </p:sp>
    </p:spTree>
    <p:extLst>
      <p:ext uri="{BB962C8B-B14F-4D97-AF65-F5344CB8AC3E}">
        <p14:creationId xmlns:p14="http://schemas.microsoft.com/office/powerpoint/2010/main" val="225662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dirty="0" smtClean="0"/>
              <a:t>279 </a:t>
            </a:r>
          </a:p>
          <a:p>
            <a:pPr marL="0" indent="0" algn="ctr">
              <a:buNone/>
            </a:pPr>
            <a:r>
              <a:rPr lang="en-US" sz="6000" dirty="0" smtClean="0"/>
              <a:t>called to cancel and reschedule (again) . . .</a:t>
            </a:r>
          </a:p>
        </p:txBody>
      </p:sp>
    </p:spTree>
    <p:extLst>
      <p:ext uri="{BB962C8B-B14F-4D97-AF65-F5344CB8AC3E}">
        <p14:creationId xmlns:p14="http://schemas.microsoft.com/office/powerpoint/2010/main" val="2815226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dirty="0" smtClean="0"/>
              <a:t>88 </a:t>
            </a:r>
          </a:p>
          <a:p>
            <a:pPr marL="0" indent="0" algn="ctr">
              <a:buNone/>
            </a:pPr>
            <a:r>
              <a:rPr lang="en-US" sz="6000" dirty="0"/>
              <a:t>d</a:t>
            </a:r>
            <a:r>
              <a:rPr lang="en-US" sz="6000" dirty="0" smtClean="0"/>
              <a:t>id not show up to their rescheduled lesson or call to cancel it</a:t>
            </a:r>
          </a:p>
        </p:txBody>
      </p:sp>
    </p:spTree>
    <p:extLst>
      <p:ext uri="{BB962C8B-B14F-4D97-AF65-F5344CB8AC3E}">
        <p14:creationId xmlns:p14="http://schemas.microsoft.com/office/powerpoint/2010/main" val="2956420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Dated, Weekly, Written 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47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Customized Goal Plans For Each Student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109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Harley’s 6 Month Goal Plan (Lesson &amp; Theory Objectives):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/>
              <a:t>Harley will be able to read, write and play whole notes, half notes and quarter </a:t>
            </a:r>
            <a:r>
              <a:rPr lang="en-US" dirty="0" smtClean="0"/>
              <a:t>notes </a:t>
            </a:r>
            <a:r>
              <a:rPr lang="en-US" dirty="0"/>
              <a:t>in tune and in time.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charset="2"/>
              <a:buChar char="ü"/>
            </a:pPr>
            <a:r>
              <a:rPr lang="en-US" dirty="0" smtClean="0"/>
              <a:t>Harley </a:t>
            </a:r>
            <a:r>
              <a:rPr lang="en-US" dirty="0"/>
              <a:t>will be able to read, write and play simple melodies (using the notation listed above) in the following keys:  C, G, D.  </a:t>
            </a: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Harley </a:t>
            </a:r>
            <a:r>
              <a:rPr lang="en-US" dirty="0"/>
              <a:t>will be able to define and demonstrate the following musical terms:  Andante, Allegro, Adagio.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4148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Harley’s 6 Month Goal Plan (Technique &amp; Performance Objectives):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Harley </a:t>
            </a:r>
            <a:r>
              <a:rPr lang="en-US" dirty="0"/>
              <a:t>will play finger exercises and scales incorporating the elements listed above in tune and in time.  </a:t>
            </a: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r>
              <a:rPr lang="en-US" dirty="0" smtClean="0"/>
              <a:t>Suggested daily practice time: 30 minutes (intermittent)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Harley </a:t>
            </a:r>
            <a:r>
              <a:rPr lang="en-US" dirty="0"/>
              <a:t>will be able to play </a:t>
            </a:r>
            <a:r>
              <a:rPr lang="en-US" dirty="0" smtClean="0"/>
              <a:t>two memorized pieces demonstrating these skills at </a:t>
            </a:r>
            <a:r>
              <a:rPr lang="en-US" dirty="0"/>
              <a:t>our </a:t>
            </a:r>
            <a:r>
              <a:rPr lang="en-US" dirty="0" smtClean="0"/>
              <a:t>upcoming recital </a:t>
            </a:r>
            <a:r>
              <a:rPr lang="en-US" dirty="0"/>
              <a:t>in October.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2105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MR Academy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068" y="1220860"/>
            <a:ext cx="3905865" cy="36279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058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Perfect Attendance Rebate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541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Loyalty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97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How We Eliminated Our Makeup Lesson Policy</a:t>
            </a:r>
          </a:p>
          <a:p>
            <a:pPr marL="0" indent="0" algn="ctr">
              <a:buNone/>
            </a:pPr>
            <a:r>
              <a:rPr lang="en-US" sz="2800" dirty="0" smtClean="0"/>
              <a:t>&amp;</a:t>
            </a:r>
          </a:p>
          <a:p>
            <a:pPr marL="0" indent="0" algn="ctr">
              <a:buNone/>
            </a:pPr>
            <a:r>
              <a:rPr lang="en-US" sz="2400" dirty="0" smtClean="0"/>
              <a:t>Gave Our Customers A Better Value In The Process</a:t>
            </a:r>
            <a:endParaRPr lang="en-US" sz="2400" dirty="0"/>
          </a:p>
        </p:txBody>
      </p:sp>
      <p:pic>
        <p:nvPicPr>
          <p:cNvPr id="5" name="Content Placeholder 4" descr="MRLogo_Brown_60115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198" r="-71198"/>
          <a:stretch>
            <a:fillRect/>
          </a:stretch>
        </p:blipFill>
        <p:spPr>
          <a:xfrm>
            <a:off x="2553475" y="3085736"/>
            <a:ext cx="4037051" cy="166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756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Referral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22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Family Discount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80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Expanded Website &amp; Social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603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charset="2"/>
              <a:buChar char="ü"/>
            </a:pPr>
            <a:r>
              <a:rPr lang="en-US" dirty="0"/>
              <a:t>Dated, Weekly, Written Assignments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Customized </a:t>
            </a:r>
            <a:r>
              <a:rPr lang="en-US" dirty="0"/>
              <a:t>Goal Plans For Each Student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TMR Academy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Perfect </a:t>
            </a:r>
            <a:r>
              <a:rPr lang="en-US" dirty="0"/>
              <a:t>Attendance Rebate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Loyalty </a:t>
            </a:r>
            <a:r>
              <a:rPr lang="en-US" dirty="0"/>
              <a:t>Program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Referral Program</a:t>
            </a:r>
          </a:p>
          <a:p>
            <a:pPr>
              <a:buFont typeface="Wingdings" charset="2"/>
              <a:buChar char="ü"/>
            </a:pPr>
            <a:r>
              <a:rPr lang="en-US" dirty="0"/>
              <a:t>Family </a:t>
            </a:r>
            <a:r>
              <a:rPr lang="en-US" dirty="0" smtClean="0"/>
              <a:t>Discount</a:t>
            </a:r>
            <a:endParaRPr lang="en-US" dirty="0"/>
          </a:p>
          <a:p>
            <a:pPr>
              <a:buFont typeface="Wingdings" charset="2"/>
              <a:buChar char="ü"/>
            </a:pPr>
            <a:r>
              <a:rPr lang="en-US" dirty="0" smtClean="0"/>
              <a:t>Expanded Website &amp; Social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521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How We Eliminated Our Makeup Lesson Policy</a:t>
            </a:r>
          </a:p>
          <a:p>
            <a:pPr marL="0" indent="0" algn="ctr">
              <a:buNone/>
            </a:pPr>
            <a:r>
              <a:rPr lang="en-US" sz="2800" dirty="0" smtClean="0"/>
              <a:t>&amp;</a:t>
            </a:r>
          </a:p>
          <a:p>
            <a:pPr marL="0" indent="0" algn="ctr">
              <a:buNone/>
            </a:pPr>
            <a:r>
              <a:rPr lang="en-US" sz="2400" dirty="0" smtClean="0"/>
              <a:t>Gave Our Customers A Better Value In The Process</a:t>
            </a:r>
            <a:endParaRPr lang="en-US" sz="2400" dirty="0"/>
          </a:p>
        </p:txBody>
      </p:sp>
      <p:pic>
        <p:nvPicPr>
          <p:cNvPr id="5" name="Content Placeholder 4" descr="MRLogo_Brown_60115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198" r="-71198"/>
          <a:stretch>
            <a:fillRect/>
          </a:stretch>
        </p:blipFill>
        <p:spPr>
          <a:xfrm>
            <a:off x="2553475" y="3085736"/>
            <a:ext cx="4037051" cy="166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303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Prior to the change . . .</a:t>
            </a:r>
          </a:p>
          <a:p>
            <a:pPr marL="0" indent="0">
              <a:buNone/>
            </a:pPr>
            <a:endParaRPr lang="en-US" dirty="0" smtClean="0"/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We published a calendar of cancellations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/>
              <a:t>Students could monitor those cancellations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/>
              <a:t>And call us to reserve a </a:t>
            </a:r>
            <a:r>
              <a:rPr lang="en-US" dirty="0" smtClean="0"/>
              <a:t>spot to make up their missed lesson</a:t>
            </a:r>
            <a:endParaRPr lang="en-US" dirty="0"/>
          </a:p>
          <a:p>
            <a:pPr marL="857250" lvl="1" indent="-457200">
              <a:buFont typeface="Arial"/>
              <a:buChar char="•"/>
            </a:pPr>
            <a:endParaRPr lang="en-US" dirty="0" smtClean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9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4173"/>
            <a:ext cx="8229600" cy="118682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many cancelled lessons did we see between August 2013 and July 2014?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493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dirty="0" smtClean="0"/>
              <a:t>2500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748067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dirty="0" smtClean="0"/>
              <a:t>Of those 2500…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71808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dirty="0" smtClean="0"/>
              <a:t>1688 </a:t>
            </a:r>
          </a:p>
          <a:p>
            <a:pPr marL="0" indent="0" algn="ctr">
              <a:buNone/>
            </a:pPr>
            <a:r>
              <a:rPr lang="en-US" sz="6000" dirty="0" smtClean="0"/>
              <a:t>Notified Us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35268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dirty="0" smtClean="0"/>
              <a:t>812</a:t>
            </a:r>
          </a:p>
          <a:p>
            <a:pPr marL="0" indent="0" algn="ctr">
              <a:buNone/>
            </a:pPr>
            <a:r>
              <a:rPr lang="en-US" sz="6000" dirty="0"/>
              <a:t>d</a:t>
            </a:r>
            <a:r>
              <a:rPr lang="en-US" sz="6000" dirty="0" smtClean="0"/>
              <a:t>id not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74678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dirty="0" smtClean="0"/>
              <a:t>946 of the 2500</a:t>
            </a:r>
          </a:p>
          <a:p>
            <a:pPr marL="0" indent="0" algn="ctr">
              <a:buNone/>
            </a:pPr>
            <a:r>
              <a:rPr lang="en-US" sz="4800" dirty="0"/>
              <a:t>w</a:t>
            </a:r>
            <a:r>
              <a:rPr lang="en-US" sz="4800" dirty="0" smtClean="0"/>
              <a:t>ere rescheduled in other students cancellations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660516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336</Words>
  <Application>Microsoft Office PowerPoint</Application>
  <PresentationFormat>On-screen Show (16:9)</PresentationFormat>
  <Paragraphs>82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Jessica Duarte</cp:lastModifiedBy>
  <cp:revision>34</cp:revision>
  <dcterms:created xsi:type="dcterms:W3CDTF">2011-12-21T23:54:18Z</dcterms:created>
  <dcterms:modified xsi:type="dcterms:W3CDTF">2015-06-25T17:25:44Z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2A944515-6EB9-4683-AB0C-7C60202913F1</vt:lpwstr>
  </property>
  <property fmtid="{D5CDD505-2E9C-101B-9397-08002B2CF9AE}" pid="3" name="ArticulatePath">
    <vt:lpwstr>NS15 NAMMU PowerPoint 16x9 Template</vt:lpwstr>
  </property>
</Properties>
</file>