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95" r:id="rId4"/>
    <p:sldId id="257" r:id="rId5"/>
    <p:sldId id="258" r:id="rId6"/>
    <p:sldId id="296" r:id="rId7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299792"/>
    <a:srgbClr val="B69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49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3450"/>
            <a:ext cx="9144001" cy="4499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7675" y="4006944"/>
            <a:ext cx="4628309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i="1" dirty="0" smtClean="0">
                <a:ln/>
                <a:solidFill>
                  <a:srgbClr val="B6905E"/>
                </a:solidFill>
              </a:rPr>
              <a:t>A Panel moderated by…</a:t>
            </a:r>
          </a:p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Alan Friedman, CPA</a:t>
            </a:r>
            <a:endParaRPr lang="en-US" sz="30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804" y="114611"/>
            <a:ext cx="68580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en-US" sz="4000" b="1" dirty="0" smtClean="0">
                <a:ln/>
                <a:solidFill>
                  <a:srgbClr val="B6905E"/>
                </a:solidFill>
              </a:rPr>
              <a:t>Proven Money Makers for 2015</a:t>
            </a:r>
            <a:endParaRPr lang="en-US" sz="40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5" y="888085"/>
            <a:ext cx="3057703" cy="229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1026315"/>
            <a:ext cx="8727496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en-US" sz="4400" b="1" dirty="0" smtClean="0">
                <a:ln/>
                <a:solidFill>
                  <a:srgbClr val="B6905E"/>
                </a:solidFill>
              </a:rPr>
              <a:t>The Proven Money Makers for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47" y="2387311"/>
            <a:ext cx="2533650" cy="1809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4" y="3219014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8" y="2051916"/>
            <a:ext cx="2238687" cy="2038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757342" y="4346711"/>
            <a:ext cx="1547168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Lessons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6283" y="2387311"/>
            <a:ext cx="2336895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Print Music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6524" y="4387842"/>
            <a:ext cx="1547168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Rentals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09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1026315"/>
            <a:ext cx="8727496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en-US" sz="4400" b="1" dirty="0" smtClean="0">
                <a:ln/>
                <a:solidFill>
                  <a:srgbClr val="B6905E"/>
                </a:solidFill>
              </a:rPr>
              <a:t>The “Other” Proven Money Makers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708" y="4346711"/>
            <a:ext cx="1547168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Gayle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0294" y="2094923"/>
            <a:ext cx="1364109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Bob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4135" y="4402467"/>
            <a:ext cx="1547168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Frank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28" y="2950896"/>
            <a:ext cx="1906242" cy="1980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2" y="2094923"/>
            <a:ext cx="2218443" cy="2020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22" y="2049821"/>
            <a:ext cx="1864193" cy="2111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17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19" y="1882314"/>
            <a:ext cx="9033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>
              <a:spcAft>
                <a:spcPts val="24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1. Why has “lessons/print/rentals” been so successful for you and your store?</a:t>
            </a:r>
          </a:p>
          <a:p>
            <a:pPr marL="80010">
              <a:spcAft>
                <a:spcPts val="24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2. Where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is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“lessons/print/rentals” going in 2015?</a:t>
            </a:r>
          </a:p>
          <a:p>
            <a:pPr marL="80010">
              <a:spcAft>
                <a:spcPts val="24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3. What advice do you have for our audience who want to get into or promote further these products &amp; services?</a:t>
            </a:r>
            <a:endParaRPr lang="en-US" sz="2400" dirty="0">
              <a:latin typeface="Bradley Hand ITC" panose="03070402050302030203" pitchFamily="66" charset="0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3163" y="1015634"/>
            <a:ext cx="6586970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smtClean="0">
                <a:ln/>
                <a:solidFill>
                  <a:srgbClr val="B6905E"/>
                </a:solidFill>
              </a:rPr>
              <a:t>Alan’s questions for our panelists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7018" y="1812271"/>
            <a:ext cx="6586970" cy="193899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6000" b="1" dirty="0" smtClean="0">
                <a:ln/>
                <a:solidFill>
                  <a:srgbClr val="B6905E"/>
                </a:solidFill>
              </a:rPr>
              <a:t>Any Questions for our panelists?</a:t>
            </a:r>
          </a:p>
        </p:txBody>
      </p:sp>
    </p:spTree>
    <p:extLst>
      <p:ext uri="{BB962C8B-B14F-4D97-AF65-F5344CB8AC3E}">
        <p14:creationId xmlns:p14="http://schemas.microsoft.com/office/powerpoint/2010/main" val="2110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6" y="865908"/>
            <a:ext cx="5062330" cy="37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4673" y="3979162"/>
            <a:ext cx="6511636" cy="107721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B6905E"/>
                </a:solidFill>
              </a:rPr>
              <a:t>“</a:t>
            </a:r>
            <a:r>
              <a:rPr lang="en-US" sz="3200" b="1" dirty="0" err="1" smtClean="0">
                <a:ln/>
                <a:solidFill>
                  <a:srgbClr val="B6905E"/>
                </a:solidFill>
              </a:rPr>
              <a:t>Printz</a:t>
            </a:r>
            <a:r>
              <a:rPr lang="en-US" sz="3200" b="1" dirty="0" smtClean="0">
                <a:ln/>
                <a:solidFill>
                  <a:srgbClr val="B6905E"/>
                </a:solidFill>
              </a:rPr>
              <a:t>” </a:t>
            </a:r>
            <a:r>
              <a:rPr lang="en-US" sz="3200" b="1" dirty="0" err="1" smtClean="0">
                <a:ln/>
                <a:solidFill>
                  <a:srgbClr val="B6905E"/>
                </a:solidFill>
              </a:rPr>
              <a:t>rockin</a:t>
            </a:r>
            <a:r>
              <a:rPr lang="en-US" sz="3200" b="1" dirty="0" smtClean="0">
                <a:ln/>
                <a:solidFill>
                  <a:srgbClr val="B6905E"/>
                </a:solidFill>
              </a:rPr>
              <a:t>’ the Hilton Lobby</a:t>
            </a:r>
          </a:p>
          <a:p>
            <a:pPr algn="ctr"/>
            <a:r>
              <a:rPr lang="en-US" sz="3200" b="1" dirty="0" smtClean="0">
                <a:ln/>
                <a:solidFill>
                  <a:srgbClr val="B6905E"/>
                </a:solidFill>
              </a:rPr>
              <a:t>Saturday night @ 9:00pm</a:t>
            </a:r>
          </a:p>
        </p:txBody>
      </p:sp>
    </p:spTree>
    <p:extLst>
      <p:ext uri="{BB962C8B-B14F-4D97-AF65-F5344CB8AC3E}">
        <p14:creationId xmlns:p14="http://schemas.microsoft.com/office/powerpoint/2010/main" val="12162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117</Words>
  <Application>Microsoft Macintosh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Zach Phillips</cp:lastModifiedBy>
  <cp:revision>106</cp:revision>
  <cp:lastPrinted>2014-12-05T16:10:35Z</cp:lastPrinted>
  <dcterms:created xsi:type="dcterms:W3CDTF">2011-12-21T23:54:18Z</dcterms:created>
  <dcterms:modified xsi:type="dcterms:W3CDTF">2014-12-15T16:54:37Z</dcterms:modified>
</cp:coreProperties>
</file>